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24"/>
  </p:notesMasterIdLst>
  <p:sldIdLst>
    <p:sldId id="261" r:id="rId2"/>
    <p:sldId id="266" r:id="rId3"/>
    <p:sldId id="262" r:id="rId4"/>
    <p:sldId id="263" r:id="rId5"/>
    <p:sldId id="264" r:id="rId6"/>
    <p:sldId id="267" r:id="rId7"/>
    <p:sldId id="265" r:id="rId8"/>
    <p:sldId id="269" r:id="rId9"/>
    <p:sldId id="271" r:id="rId10"/>
    <p:sldId id="260" r:id="rId11"/>
    <p:sldId id="276" r:id="rId12"/>
    <p:sldId id="279" r:id="rId13"/>
    <p:sldId id="278" r:id="rId14"/>
    <p:sldId id="280" r:id="rId15"/>
    <p:sldId id="281" r:id="rId16"/>
    <p:sldId id="268" r:id="rId17"/>
    <p:sldId id="277" r:id="rId18"/>
    <p:sldId id="283" r:id="rId19"/>
    <p:sldId id="284" r:id="rId20"/>
    <p:sldId id="285" r:id="rId21"/>
    <p:sldId id="286" r:id="rId22"/>
    <p:sldId id="28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4065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7" pos="665" userDrawn="1">
          <p15:clr>
            <a:srgbClr val="A4A3A4"/>
          </p15:clr>
        </p15:guide>
        <p15:guide id="8" orient="horz" pos="527" userDrawn="1">
          <p15:clr>
            <a:srgbClr val="A4A3A4"/>
          </p15:clr>
        </p15:guide>
        <p15:guide id="9" orient="horz" pos="300" userDrawn="1">
          <p15:clr>
            <a:srgbClr val="A4A3A4"/>
          </p15:clr>
        </p15:guide>
        <p15:guide id="10" orient="horz" pos="6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E6E6E6"/>
    <a:srgbClr val="EEEBE6"/>
    <a:srgbClr val="F44242"/>
    <a:srgbClr val="FD5050"/>
    <a:srgbClr val="FD6F6F"/>
    <a:srgbClr val="F4312E"/>
    <a:srgbClr val="AAF929"/>
    <a:srgbClr val="FAA0A0"/>
    <a:srgbClr val="C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8" y="90"/>
      </p:cViewPr>
      <p:guideLst>
        <p:guide orient="horz" pos="2160"/>
        <p:guide pos="3840"/>
        <p:guide pos="393"/>
        <p:guide pos="7265"/>
        <p:guide orient="horz" pos="4065"/>
        <p:guide orient="horz" pos="346"/>
        <p:guide pos="665"/>
        <p:guide orient="horz" pos="527"/>
        <p:guide orient="horz" pos="300"/>
        <p:guide orient="horz" pos="6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4312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19-4594-ABAA-CADCAA7545CE}"/>
              </c:ext>
            </c:extLst>
          </c:dPt>
          <c:dPt>
            <c:idx val="1"/>
            <c:bubble3D val="0"/>
            <c:spPr>
              <a:solidFill>
                <a:srgbClr val="CCC9B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19-4594-ABAA-CADCAA7545CE}"/>
              </c:ext>
            </c:extLst>
          </c:dPt>
          <c:dPt>
            <c:idx val="2"/>
            <c:bubble3D val="0"/>
            <c:spPr>
              <a:solidFill>
                <a:srgbClr val="E4E3D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19-4594-ABAA-CADCAA7545CE}"/>
              </c:ext>
            </c:extLst>
          </c:dPt>
          <c:dPt>
            <c:idx val="3"/>
            <c:bubble3D val="0"/>
            <c:spPr>
              <a:solidFill>
                <a:srgbClr val="F8F7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19-4594-ABAA-CADCAA7545CE}"/>
              </c:ext>
            </c:extLst>
          </c:dPt>
          <c:cat>
            <c:strRef>
              <c:f>Sheet1!$A$2:$A$5</c:f>
              <c:strCache>
                <c:ptCount val="4"/>
                <c:pt idx="0">
                  <c:v>价格太贵</c:v>
                </c:pt>
                <c:pt idx="1">
                  <c:v>不了解</c:v>
                </c:pt>
                <c:pt idx="2">
                  <c:v>风格过于简约</c:v>
                </c:pt>
                <c:pt idx="3">
                  <c:v>产品质量不好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0.73399999999999999</c:v>
                </c:pt>
                <c:pt idx="1">
                  <c:v>0.16300000000000001</c:v>
                </c:pt>
                <c:pt idx="2">
                  <c:v>6.0999999999999999E-2</c:v>
                </c:pt>
                <c:pt idx="3">
                  <c:v>4.2000000000000003E-2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D19-4594-ABAA-CADCAA754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6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年龄占比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4312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39B-4291-8205-3FE7F0D8095A}"/>
              </c:ext>
            </c:extLst>
          </c:dPt>
          <c:dPt>
            <c:idx val="1"/>
            <c:bubble3D val="0"/>
            <c:spPr>
              <a:solidFill>
                <a:srgbClr val="CCC9B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39B-4291-8205-3FE7F0D8095A}"/>
              </c:ext>
            </c:extLst>
          </c:dPt>
          <c:dPt>
            <c:idx val="2"/>
            <c:bubble3D val="0"/>
            <c:spPr>
              <a:solidFill>
                <a:srgbClr val="C9BEA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39B-4291-8205-3FE7F0D8095A}"/>
              </c:ext>
            </c:extLst>
          </c:dPt>
          <c:dPt>
            <c:idx val="3"/>
            <c:bubble3D val="0"/>
            <c:spPr>
              <a:solidFill>
                <a:srgbClr val="DCD0C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39B-4291-8205-3FE7F0D8095A}"/>
              </c:ext>
            </c:extLst>
          </c:dPt>
          <c:dPt>
            <c:idx val="4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39B-4291-8205-3FE7F0D8095A}"/>
              </c:ext>
            </c:extLst>
          </c:dPt>
          <c:cat>
            <c:strRef>
              <c:f>Sheet1!$A$2:$A$6</c:f>
              <c:strCache>
                <c:ptCount val="5"/>
                <c:pt idx="0">
                  <c:v>19-24岁</c:v>
                </c:pt>
                <c:pt idx="1">
                  <c:v>25-35岁</c:v>
                </c:pt>
                <c:pt idx="2">
                  <c:v>10-16岁</c:v>
                </c:pt>
                <c:pt idx="3">
                  <c:v>36-45岁</c:v>
                </c:pt>
                <c:pt idx="4">
                  <c:v>45岁以上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0.45700000000000002</c:v>
                </c:pt>
                <c:pt idx="1">
                  <c:v>0.41799999999999998</c:v>
                </c:pt>
                <c:pt idx="2">
                  <c:v>7.1999999999999995E-2</c:v>
                </c:pt>
                <c:pt idx="3">
                  <c:v>3.6999999999999998E-2</c:v>
                </c:pt>
                <c:pt idx="4">
                  <c:v>1.6E-2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39B-4291-8205-3FE7F0D80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3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4312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936-4278-803C-3E45A1E166BB}"/>
              </c:ext>
            </c:extLst>
          </c:dPt>
          <c:dPt>
            <c:idx val="1"/>
            <c:invertIfNegative val="0"/>
            <c:bubble3D val="0"/>
            <c:spPr>
              <a:solidFill>
                <a:srgbClr val="CCC9B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936-4278-803C-3E45A1E166BB}"/>
              </c:ext>
            </c:extLst>
          </c:dPt>
          <c:dPt>
            <c:idx val="2"/>
            <c:invertIfNegative val="0"/>
            <c:bubble3D val="0"/>
            <c:spPr>
              <a:solidFill>
                <a:srgbClr val="C9BEA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936-4278-803C-3E45A1E166BB}"/>
              </c:ext>
            </c:extLst>
          </c:dPt>
          <c:dPt>
            <c:idx val="3"/>
            <c:invertIfNegative val="0"/>
            <c:bubble3D val="0"/>
            <c:spPr>
              <a:solidFill>
                <a:srgbClr val="F4F4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936-4278-803C-3E45A1E166BB}"/>
              </c:ext>
            </c:extLst>
          </c:dPt>
          <c:dPt>
            <c:idx val="4"/>
            <c:invertIfNegative val="0"/>
            <c:bubble3D val="0"/>
            <c:spPr>
              <a:solidFill>
                <a:srgbClr val="F8F7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936-4278-803C-3E45A1E166B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solidFill>
                  <a:srgbClr val="DCD0CA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solidFill>
                  <a:srgbClr val="D9D9D9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中高端</c:v>
                </c:pt>
                <c:pt idx="1">
                  <c:v>中低端</c:v>
                </c:pt>
                <c:pt idx="2">
                  <c:v>低端</c:v>
                </c:pt>
                <c:pt idx="3">
                  <c:v>高端</c:v>
                </c:pt>
                <c:pt idx="4">
                  <c:v>中端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0.44900000000000001</c:v>
                </c:pt>
                <c:pt idx="1">
                  <c:v>0.217</c:v>
                </c:pt>
                <c:pt idx="2">
                  <c:v>0.154</c:v>
                </c:pt>
                <c:pt idx="3">
                  <c:v>0.13200000000000001</c:v>
                </c:pt>
                <c:pt idx="4">
                  <c:v>4.8000000000000001E-2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936-4278-803C-3E45A1E166B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02843840"/>
        <c:axId val="102819360"/>
      </c:barChart>
      <c:valAx>
        <c:axId val="10281936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43840"/>
        <c:crosses val="autoZero"/>
        <c:crossBetween val="between"/>
      </c:valAx>
      <c:catAx>
        <c:axId val="102843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8193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0E2F0-C229-4989-8E8A-92DE7897D85F}" type="datetimeFigureOut">
              <a:rPr lang="zh-CN" altLang="en-US" smtClean="0"/>
              <a:t>2020/8/10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0EBD7-72DD-48FA-A421-FE95E149E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18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70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43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19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05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40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4689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95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017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8565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84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4655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694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07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3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48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1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583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29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00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0EBD7-72DD-48FA-A421-FE95E149EA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488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928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一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9BC2D016-59BB-4B57-AB92-60F90C0FDA81}"/>
              </a:ext>
            </a:extLst>
          </p:cNvPr>
          <p:cNvSpPr/>
          <p:nvPr userDrawn="1"/>
        </p:nvSpPr>
        <p:spPr>
          <a:xfrm>
            <a:off x="235" y="6297256"/>
            <a:ext cx="4373880" cy="578555"/>
          </a:xfrm>
          <a:custGeom>
            <a:avLst/>
            <a:gdLst>
              <a:gd name="connsiteX0" fmla="*/ 4723821 w 4739640"/>
              <a:gd name="connsiteY0" fmla="*/ 1772779 h 1780273"/>
              <a:gd name="connsiteX1" fmla="*/ 4739640 w 4739640"/>
              <a:gd name="connsiteY1" fmla="*/ 1780273 h 1780273"/>
              <a:gd name="connsiteX2" fmla="*/ 4696177 w 4739640"/>
              <a:gd name="connsiteY2" fmla="*/ 1780273 h 1780273"/>
              <a:gd name="connsiteX3" fmla="*/ 0 w 4739640"/>
              <a:gd name="connsiteY3" fmla="*/ 0 h 1780273"/>
              <a:gd name="connsiteX4" fmla="*/ 120715 w 4739640"/>
              <a:gd name="connsiteY4" fmla="*/ 120084 h 1780273"/>
              <a:gd name="connsiteX5" fmla="*/ 1834087 w 4739640"/>
              <a:gd name="connsiteY5" fmla="*/ 1231435 h 1780273"/>
              <a:gd name="connsiteX6" fmla="*/ 3539122 w 4739640"/>
              <a:gd name="connsiteY6" fmla="*/ 1776354 h 1780273"/>
              <a:gd name="connsiteX7" fmla="*/ 3567099 w 4739640"/>
              <a:gd name="connsiteY7" fmla="*/ 1780273 h 1780273"/>
              <a:gd name="connsiteX8" fmla="*/ 0 w 4739640"/>
              <a:gd name="connsiteY8" fmla="*/ 1780273 h 178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9640" h="1780273">
                <a:moveTo>
                  <a:pt x="4723821" y="1772779"/>
                </a:moveTo>
                <a:lnTo>
                  <a:pt x="4739640" y="1780273"/>
                </a:lnTo>
                <a:lnTo>
                  <a:pt x="4696177" y="1780273"/>
                </a:lnTo>
                <a:close/>
                <a:moveTo>
                  <a:pt x="0" y="0"/>
                </a:moveTo>
                <a:lnTo>
                  <a:pt x="120715" y="120084"/>
                </a:lnTo>
                <a:cubicBezTo>
                  <a:pt x="543145" y="515807"/>
                  <a:pt x="1136780" y="910131"/>
                  <a:pt x="1834087" y="1231435"/>
                </a:cubicBezTo>
                <a:cubicBezTo>
                  <a:pt x="2431779" y="1506839"/>
                  <a:pt x="3020763" y="1689486"/>
                  <a:pt x="3539122" y="1776354"/>
                </a:cubicBezTo>
                <a:lnTo>
                  <a:pt x="3567099" y="1780273"/>
                </a:lnTo>
                <a:lnTo>
                  <a:pt x="0" y="1780273"/>
                </a:lnTo>
                <a:close/>
              </a:path>
            </a:pathLst>
          </a:custGeom>
          <a:solidFill>
            <a:srgbClr val="F4424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A553E86-60E6-4E35-A9F7-D584F10BAF35}"/>
              </a:ext>
            </a:extLst>
          </p:cNvPr>
          <p:cNvSpPr/>
          <p:nvPr userDrawn="1"/>
        </p:nvSpPr>
        <p:spPr>
          <a:xfrm>
            <a:off x="235" y="6297256"/>
            <a:ext cx="2247046" cy="578555"/>
          </a:xfrm>
          <a:custGeom>
            <a:avLst/>
            <a:gdLst>
              <a:gd name="connsiteX0" fmla="*/ 4723821 w 4739640"/>
              <a:gd name="connsiteY0" fmla="*/ 1772779 h 1780273"/>
              <a:gd name="connsiteX1" fmla="*/ 4739640 w 4739640"/>
              <a:gd name="connsiteY1" fmla="*/ 1780273 h 1780273"/>
              <a:gd name="connsiteX2" fmla="*/ 4696177 w 4739640"/>
              <a:gd name="connsiteY2" fmla="*/ 1780273 h 1780273"/>
              <a:gd name="connsiteX3" fmla="*/ 0 w 4739640"/>
              <a:gd name="connsiteY3" fmla="*/ 0 h 1780273"/>
              <a:gd name="connsiteX4" fmla="*/ 120715 w 4739640"/>
              <a:gd name="connsiteY4" fmla="*/ 120084 h 1780273"/>
              <a:gd name="connsiteX5" fmla="*/ 1834087 w 4739640"/>
              <a:gd name="connsiteY5" fmla="*/ 1231435 h 1780273"/>
              <a:gd name="connsiteX6" fmla="*/ 3539122 w 4739640"/>
              <a:gd name="connsiteY6" fmla="*/ 1776354 h 1780273"/>
              <a:gd name="connsiteX7" fmla="*/ 3567099 w 4739640"/>
              <a:gd name="connsiteY7" fmla="*/ 1780273 h 1780273"/>
              <a:gd name="connsiteX8" fmla="*/ 0 w 4739640"/>
              <a:gd name="connsiteY8" fmla="*/ 1780273 h 178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9640" h="1780273">
                <a:moveTo>
                  <a:pt x="4723821" y="1772779"/>
                </a:moveTo>
                <a:lnTo>
                  <a:pt x="4739640" y="1780273"/>
                </a:lnTo>
                <a:lnTo>
                  <a:pt x="4696177" y="1780273"/>
                </a:lnTo>
                <a:close/>
                <a:moveTo>
                  <a:pt x="0" y="0"/>
                </a:moveTo>
                <a:lnTo>
                  <a:pt x="120715" y="120084"/>
                </a:lnTo>
                <a:cubicBezTo>
                  <a:pt x="543145" y="515807"/>
                  <a:pt x="1136780" y="910131"/>
                  <a:pt x="1834087" y="1231435"/>
                </a:cubicBezTo>
                <a:cubicBezTo>
                  <a:pt x="2431779" y="1506839"/>
                  <a:pt x="3020763" y="1689486"/>
                  <a:pt x="3539122" y="1776354"/>
                </a:cubicBezTo>
                <a:lnTo>
                  <a:pt x="3567099" y="1780273"/>
                </a:lnTo>
                <a:lnTo>
                  <a:pt x="0" y="1780273"/>
                </a:lnTo>
                <a:close/>
              </a:path>
            </a:pathLst>
          </a:custGeom>
          <a:solidFill>
            <a:srgbClr val="F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179634DD-2A8E-4F0C-9001-4DBB2BCEBFD0}"/>
              </a:ext>
            </a:extLst>
          </p:cNvPr>
          <p:cNvSpPr/>
          <p:nvPr userDrawn="1"/>
        </p:nvSpPr>
        <p:spPr>
          <a:xfrm flipH="1">
            <a:off x="7817885" y="6292426"/>
            <a:ext cx="4373880" cy="578555"/>
          </a:xfrm>
          <a:custGeom>
            <a:avLst/>
            <a:gdLst>
              <a:gd name="connsiteX0" fmla="*/ 4723821 w 4739640"/>
              <a:gd name="connsiteY0" fmla="*/ 1772779 h 1780273"/>
              <a:gd name="connsiteX1" fmla="*/ 4739640 w 4739640"/>
              <a:gd name="connsiteY1" fmla="*/ 1780273 h 1780273"/>
              <a:gd name="connsiteX2" fmla="*/ 4696177 w 4739640"/>
              <a:gd name="connsiteY2" fmla="*/ 1780273 h 1780273"/>
              <a:gd name="connsiteX3" fmla="*/ 0 w 4739640"/>
              <a:gd name="connsiteY3" fmla="*/ 0 h 1780273"/>
              <a:gd name="connsiteX4" fmla="*/ 120715 w 4739640"/>
              <a:gd name="connsiteY4" fmla="*/ 120084 h 1780273"/>
              <a:gd name="connsiteX5" fmla="*/ 1834087 w 4739640"/>
              <a:gd name="connsiteY5" fmla="*/ 1231435 h 1780273"/>
              <a:gd name="connsiteX6" fmla="*/ 3539122 w 4739640"/>
              <a:gd name="connsiteY6" fmla="*/ 1776354 h 1780273"/>
              <a:gd name="connsiteX7" fmla="*/ 3567099 w 4739640"/>
              <a:gd name="connsiteY7" fmla="*/ 1780273 h 1780273"/>
              <a:gd name="connsiteX8" fmla="*/ 0 w 4739640"/>
              <a:gd name="connsiteY8" fmla="*/ 1780273 h 178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9640" h="1780273">
                <a:moveTo>
                  <a:pt x="4723821" y="1772779"/>
                </a:moveTo>
                <a:lnTo>
                  <a:pt x="4739640" y="1780273"/>
                </a:lnTo>
                <a:lnTo>
                  <a:pt x="4696177" y="1780273"/>
                </a:lnTo>
                <a:close/>
                <a:moveTo>
                  <a:pt x="0" y="0"/>
                </a:moveTo>
                <a:lnTo>
                  <a:pt x="120715" y="120084"/>
                </a:lnTo>
                <a:cubicBezTo>
                  <a:pt x="543145" y="515807"/>
                  <a:pt x="1136780" y="910131"/>
                  <a:pt x="1834087" y="1231435"/>
                </a:cubicBezTo>
                <a:cubicBezTo>
                  <a:pt x="2431779" y="1506839"/>
                  <a:pt x="3020763" y="1689486"/>
                  <a:pt x="3539122" y="1776354"/>
                </a:cubicBezTo>
                <a:lnTo>
                  <a:pt x="3567099" y="1780273"/>
                </a:lnTo>
                <a:lnTo>
                  <a:pt x="0" y="1780273"/>
                </a:lnTo>
                <a:close/>
              </a:path>
            </a:pathLst>
          </a:custGeom>
          <a:solidFill>
            <a:srgbClr val="F4424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CDDAE5A-9D81-427F-9D8E-11ED4113B438}"/>
              </a:ext>
            </a:extLst>
          </p:cNvPr>
          <p:cNvSpPr/>
          <p:nvPr userDrawn="1"/>
        </p:nvSpPr>
        <p:spPr>
          <a:xfrm flipH="1">
            <a:off x="9944719" y="6292426"/>
            <a:ext cx="2247046" cy="578555"/>
          </a:xfrm>
          <a:custGeom>
            <a:avLst/>
            <a:gdLst>
              <a:gd name="connsiteX0" fmla="*/ 4723821 w 4739640"/>
              <a:gd name="connsiteY0" fmla="*/ 1772779 h 1780273"/>
              <a:gd name="connsiteX1" fmla="*/ 4739640 w 4739640"/>
              <a:gd name="connsiteY1" fmla="*/ 1780273 h 1780273"/>
              <a:gd name="connsiteX2" fmla="*/ 4696177 w 4739640"/>
              <a:gd name="connsiteY2" fmla="*/ 1780273 h 1780273"/>
              <a:gd name="connsiteX3" fmla="*/ 0 w 4739640"/>
              <a:gd name="connsiteY3" fmla="*/ 0 h 1780273"/>
              <a:gd name="connsiteX4" fmla="*/ 120715 w 4739640"/>
              <a:gd name="connsiteY4" fmla="*/ 120084 h 1780273"/>
              <a:gd name="connsiteX5" fmla="*/ 1834087 w 4739640"/>
              <a:gd name="connsiteY5" fmla="*/ 1231435 h 1780273"/>
              <a:gd name="connsiteX6" fmla="*/ 3539122 w 4739640"/>
              <a:gd name="connsiteY6" fmla="*/ 1776354 h 1780273"/>
              <a:gd name="connsiteX7" fmla="*/ 3567099 w 4739640"/>
              <a:gd name="connsiteY7" fmla="*/ 1780273 h 1780273"/>
              <a:gd name="connsiteX8" fmla="*/ 0 w 4739640"/>
              <a:gd name="connsiteY8" fmla="*/ 1780273 h 178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9640" h="1780273">
                <a:moveTo>
                  <a:pt x="4723821" y="1772779"/>
                </a:moveTo>
                <a:lnTo>
                  <a:pt x="4739640" y="1780273"/>
                </a:lnTo>
                <a:lnTo>
                  <a:pt x="4696177" y="1780273"/>
                </a:lnTo>
                <a:close/>
                <a:moveTo>
                  <a:pt x="0" y="0"/>
                </a:moveTo>
                <a:lnTo>
                  <a:pt x="120715" y="120084"/>
                </a:lnTo>
                <a:cubicBezTo>
                  <a:pt x="543145" y="515807"/>
                  <a:pt x="1136780" y="910131"/>
                  <a:pt x="1834087" y="1231435"/>
                </a:cubicBezTo>
                <a:cubicBezTo>
                  <a:pt x="2431779" y="1506839"/>
                  <a:pt x="3020763" y="1689486"/>
                  <a:pt x="3539122" y="1776354"/>
                </a:cubicBezTo>
                <a:lnTo>
                  <a:pt x="3567099" y="1780273"/>
                </a:lnTo>
                <a:lnTo>
                  <a:pt x="0" y="1780273"/>
                </a:lnTo>
                <a:close/>
              </a:path>
            </a:pathLst>
          </a:custGeom>
          <a:solidFill>
            <a:srgbClr val="F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412076B-69B9-4743-A7BD-3658AAF19B09}"/>
              </a:ext>
            </a:extLst>
          </p:cNvPr>
          <p:cNvGrpSpPr/>
          <p:nvPr userDrawn="1"/>
        </p:nvGrpSpPr>
        <p:grpSpPr>
          <a:xfrm>
            <a:off x="-1670367" y="4105870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24BF790-E385-4733-8781-D6C84D978AFA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E76A3FFB-2AE0-423A-A295-DAD14BF3F034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806CDEA7-3C79-4ADC-B597-D6ED48213950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6115A71-42BA-47AF-992F-9203B9770916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7F7A9E4-0779-4567-B9D8-9602A9B39A60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B26B890F-BD08-4527-B403-3B372F52F80F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87278154-5F80-4954-A519-0341174A6CF6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959B2047-6AE4-46DB-8F57-65AD9C95FB98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6EDB23EE-C4ED-48A8-A032-A8D37680CDA8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022D88F-F56D-424A-A14B-DFDEA2E98323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D155550D-78C9-43B3-902F-CE369B483006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BC4337FC-9FEB-426B-92DB-BA8D8019273C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C9D9C95-9053-411E-8E7E-7280DC6C805E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B5F1940-4FB0-49F3-BF61-7FBF86F104B1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95E9EE4-DF88-4615-9AF7-5E3611064558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955B9AC-7366-461A-BC82-B65BDD56D394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0EA2C82-778D-4E66-977F-8E8A6C7D0BC0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1DEC4A1D-02BE-4611-A8FF-A6EB0DF9C8BC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5473346-6EF6-479B-8E76-5DB53784E951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7ED42866-5AC5-436D-B5EA-46AA51413AC5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2A669DE-1893-43A4-8024-408982814FB2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9F16CD85-41E0-40BD-AE6C-666F371470CA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BAE2C70F-EF42-4B76-9DF0-45193040301A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3725DDB-104D-488B-86C9-6225CBF536B6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58754EE-53AB-4489-8D85-419BF8C94F59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EC67169-D2F5-4B1E-901D-F6345732C874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B37B82E9-F5A1-4665-8237-72FC3ADD93BA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123D75F-BCC5-4D59-B59E-12791E16FE1E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4F7A694-B53A-4DFB-9BAD-C7CB55169A69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619BAED-8077-4944-AAD1-3A81E52289D1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4A0E2E2-CFD2-448E-B54A-37EE60C33D79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D4477CB-C463-4BB2-9335-A8DEA330E78E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3DB73D-499D-4F82-B0C2-BBE27A5A4E3C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356EADB-37F0-474A-BA15-165BFC2503A7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0B1BC88-3FFA-4742-883E-AF3B33750F39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F10F1A5-E6F5-4918-86C7-DE315BA8053F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7DBB944-D044-4ADA-8D68-2CB654841BC1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820E870-035F-4AE5-93E9-AEFDA5E9455F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408DFF40-54F0-4180-B97D-2EEE4E9CEA1D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5635F0A0-A1D7-49AD-853A-BC667AEDAB9B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7FCF4ED4-A703-45AD-B5F7-6CBC2AC0419E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1575B7D1-DAAC-4B65-A8BE-D572717EFF3A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E5B97AC-543A-49C0-81A3-E7868F14E6B1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9F7E2-FBF4-4290-98AB-B41C9829F408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5B9572E5-2DD5-46E6-B27E-5141883F241D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087194D6-8757-4C71-926F-996C84C90A7B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6010DBBD-A493-4D92-9327-AE75999A1BC9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2729EB7-A201-41C1-BB66-B7CC0D2D4106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F13B067-A66C-4382-9EB4-454CE513F309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C3A968B5-BD2E-428B-A18F-F7CB9687AEAA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FC9A0BD6-D1B6-4796-865D-720BB47ACD63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ED86C0B9-984E-454F-9B08-61AE7884FF44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5758A228-405E-43DE-BD5F-208E85B296DD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B0F59485-25C6-4DA1-8D99-F28804859BEE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D16834C-9666-43BC-BE40-DE42BBFB43C7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ACFAA50D-663B-4367-9F07-DA058597A91E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D8434CFD-C546-49E7-A3D0-BE8BA536B7F7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1F44B8B0-5E4E-472D-AB36-016A6C7DCA46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340B4E7C-1885-4361-B133-49C366BBB671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98912BBB-4FCA-408F-8792-3E119C88D20A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31A0AD49-292F-434B-8825-36D0C9F9C939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7186F775-3292-42A0-BEC0-037BBCCA39E9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CA8688F0-7073-4F6D-AAE2-0B7A9A7D813E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07620A73-CEFC-43FF-B4CD-562A6F742300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79DBBBC0-8E07-4547-93D1-0393F2650F9E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255941C9-B60C-41A5-B3C0-E95C4291D8BB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597CEDF-9B96-4CEB-A463-26FF90929BCC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D399B087-8A84-4FE1-B3A1-C5C56653BD11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13714A6B-9DC2-40FA-9FEC-6D0965BC6003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F328BEA-08FA-4CCC-A98F-1D560E66694C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435F1B7F-544B-4647-8E6A-D19D65535605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BC189FF-4329-4188-8AB8-013DD9AF116B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CC633FC1-5065-42B2-9FB6-E613F2F322B5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3C9DC72F-3094-4966-903A-06E0C3A96922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B12463D0-C771-4A82-9164-6627C063252A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2E695F6-B503-4F2E-B3A6-B10657891A1C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9644E2BE-86D7-4278-BB80-C6DAAD960297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0F43D195-E4C6-46AD-BAA2-BE7DC70BF161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17602392-3216-4A3D-8D5C-FAE3058BB26D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5691B3A8-90A3-4C5F-957F-D3C331A4267C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0B1426D1-4E55-433D-A235-CB17ACCB6AFD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E457D8C2-66DA-48B0-B754-0FBD958F1654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FCB99E18-354C-459E-84F1-0D74254FF8F2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6556C429-03E2-428B-B909-438CD86C9FDC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912B8F9C-F8AE-4733-8040-773CF953678B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A00397B3-B767-4EF1-98F3-8F9C6204B4C0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5B6B3D11-58B5-481F-862D-0D95910B15BD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CE3E763A-DED0-4095-817A-6B6E308732CA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1D98EB31-02B3-48FA-BD04-004479E8845A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7AE6AB92-91F4-4B79-8D7E-7904DF045412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31DD368A-C4C6-4085-AB16-062ED6F7D9FF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EDF3899B-5E8C-4DFF-8381-8BC16B364F44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37A3D15A-5CC3-4AB1-A9F7-0ADCDD92C40D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88D13B70-F3EF-4BA3-83D8-CE77E33DB4AA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15993634-C90A-4E86-9AB9-0D302E04F1DB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64FF67D9-84FC-407E-A24A-F5A2E0BC0265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60DBCB8-8860-4AC6-813C-86D2137A8F59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09FA85A8-73D6-4010-89DA-C932F111340A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E6F0D089-1AE6-41D7-AC4A-F5B1FD35DDBA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3868005E-C9A5-43D6-B030-94D4599089BB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35BB3093-E5A5-4028-9C7B-1EA57967FC90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F38E611C-524D-44FF-961B-14BC15D9E1C5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23FA6366-A7F7-4A25-9856-5D3F885E6906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52AD49C9-4C4F-40CE-894F-29E6EB108948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C3351258-BECD-4F33-9D04-EC589B0484B8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B648F1C0-FD1C-45FD-A112-F387AE6D4E20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24F4199A-0D2E-4D6F-919A-A0F8493B3473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48EB73CA-4782-4E97-A525-9033E5CBC421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CD92D7C4-2939-4500-990F-8CE7DA37064F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96154D1B-393D-4589-B734-FB913C7BCF18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6175122D-6073-46A0-88B6-C18DAC5EC105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DE3F7BA-1AF0-4AA1-8DCC-5DE76F99B372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33D4E148-79C7-4920-8B6F-04CF7F0741A1}"/>
              </a:ext>
            </a:extLst>
          </p:cNvPr>
          <p:cNvGrpSpPr/>
          <p:nvPr userDrawn="1"/>
        </p:nvGrpSpPr>
        <p:grpSpPr>
          <a:xfrm>
            <a:off x="11713668" y="1552306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01DF4FF-7E34-4BBF-A316-33D34DD2D711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994B643A-5078-40FC-9645-DDE2D9294320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9513685C-B3C7-43E9-B73E-89FECD01B8A1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A50FA8B1-DD0C-431E-9995-9518E724434F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0AA093C6-898B-4502-A907-B2A3871AB5C7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3D94E9C6-441D-472D-A134-FFE7785B5EC2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B3E5579-B979-42A3-91F5-122FBD9F1223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063A5402-03EF-4554-B12D-F28FEDE65012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B4489CD6-944D-46BB-8025-E4D176C9866C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AEDDFF32-1DB4-4251-AC2C-A856F1B1B338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902FADBA-F2AD-4CB0-90CC-8FC46D7F3021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2B2296E3-EE2C-4ECD-A03D-4BA92FD7E876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E25666CA-41B2-49B0-B236-41077C5ABFD2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D9F97130-7AB7-430E-8387-136D8CB320C0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12FED4D5-68E9-4FDC-B49C-D61867AA8119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496ABDD6-F838-4BCA-A79A-5AFD77062446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70F84B55-3A10-400A-9C19-9B5A5598DB20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875439B7-A17C-4A17-AC94-60C802F4251C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71D1F1D3-9EB1-432F-8005-AEE4207C72B9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F8A736B4-0645-4B01-A818-DC2394C9751E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0EB7486F-7BB4-4387-AF01-81AFE3DCB2BB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690AE520-5A41-416C-9AC5-CBFAB88D095B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A3B568EE-9B73-4C16-9F19-3C7AC6C478C2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F932BB6D-6095-4EB8-B8BE-DDE543A3E041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15240037-1267-49F6-AE0E-A5F657EE1102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EC6889F7-D723-446C-BEEB-67B897111CD1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DB6FE013-86C3-4F12-81E4-3C9EA1AD8812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C5388B93-3DAB-470A-8FB3-9A53E6000F0C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544662B8-C9BA-4115-8E6E-291E25019787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1210EC30-C7E5-4F22-8E7D-CB271E787C33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263968EF-6BDB-4E7E-B494-BCCF51749A0B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E037580-75C4-4EEF-8D39-95C85E0AD541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9253FBCD-AEBA-481C-A564-D3E61F75E48A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0BCEA2E3-2E2C-4F99-8C74-2318BA0889C8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5E0D7B2D-FE92-4840-8C86-747C9621FA28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07CD52B8-4FF4-4568-BD7C-95ED1A0B2F84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0514616-1581-4E9C-8487-450C45FC6E5F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DEAE01CD-7590-449F-8A1B-AE5885AD2533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AE8D2FCF-450C-473F-B65A-445CB291CA09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685E3257-B1B1-4724-B7C7-528A1099238A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E4D789A3-C6FA-4807-90BD-8C8FE7B50DF6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568F3E40-A352-42A6-A019-7D278A8623CC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EC946F0F-3BA4-4E1A-ABC4-A7CB97384FF3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AFE85629-5045-4ABA-9A6A-FA1B95BF36DA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6EC25C30-17B8-4429-A5E5-B96B7AF5BCEC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83A1AAD0-538D-4C0B-B927-4D28261DEE19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263B658A-E45E-44F0-9AD9-81FB116CCF78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A9010C0D-CF3A-40C4-BD09-BAC95E4D2609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4F8C5A1C-8C9D-4953-B5E0-053B7DAA01C1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EF5A87F6-5D3E-495F-82D9-883265250DC1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E8DCB811-E255-403C-A318-7E93DEA8C1C0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CCE7D185-82CD-496C-9EBE-24E1AB778D4E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14B2E100-EEA9-4E9E-ACB6-8A9117F8C36C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2E63E9D8-B70A-42B2-BD0C-7F406225FC1C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45AA3BEC-98DB-40DE-B84A-F0FCB099CCC7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CD74BFB5-3D9E-41AD-B100-FCB7F2FDF6D4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0ABFAA20-DB66-4629-8AD0-1F32A2A3A9FB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171175D0-396F-43B6-82D4-01D3E188F566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5A1682CF-576F-4522-A2C1-17CB55E50F58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2B1A87F5-95EC-4C46-A146-307933C59022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71F5F1E1-8B97-4320-B27E-2CB6B475C879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F21A0A3A-FCB9-4E9E-8FCB-3CD4CED4A584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44729B9F-2906-490D-B9BD-61DDFC057F57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86D40FCC-4DA9-4369-9C59-E1EEBF5EC25F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76A6AA3F-8CC8-4413-BA82-702BC3A3DD87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048C50BD-09AE-4129-9CA6-F587C9EDC9ED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0D74A145-C477-4855-9F93-5B3D7F9BA247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6F786BE2-49E8-4007-929E-B09F2ECD6275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D2A69845-FEF6-447B-849F-D1BE854A914D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31ABAB2C-B4D5-47BA-A992-C4B8392B024F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AB8115EB-F11A-403C-A061-062DF6B8AE94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ED92C30A-7F1A-4841-A5B2-074C8B355C9B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B7537032-3741-46F8-817B-E0B5E6E0031E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627CFA0F-1D03-448E-986F-EDDF6D7E9994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4BC2D0FD-8089-4832-9643-F505F5937EEF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AE284D0D-954A-4E14-9D07-0CA1F4F9D36D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5CE28454-6CC0-4D60-8E3C-1E54B6324AE4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7BFD9E63-6B97-49AB-AC23-A14B09FF01A0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0464DA80-8E56-4235-A803-1DD054D720C9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CDF4DF15-B902-46F8-B54F-68D0097FECBC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C2A1716-4BB0-4038-92CE-C371C43ED8F3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78C4D022-F16E-4ADF-9A0E-D8BB74A1C143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99D2653D-EE9D-4DEE-B84B-B912BFB83038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49B9A036-0688-40F3-870B-C50B5419108B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774C1792-C7AC-49F7-B44E-0AF5C0278997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ECC230D1-94D4-4995-A559-40FE80A4C085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95E8EA65-CBD6-4276-BA5C-4FD150EBDC8D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F03FF4B1-1844-4855-90E9-5E03F28AE203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5C0CFCD7-2581-4B5F-8F0D-E44F2485E8EF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D5390E01-5ECB-49DB-A365-19C4EFC8EBCF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2DB30470-96FD-48D3-BF40-7F8A669457EF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7F7E5BA0-C561-46AE-9C4D-D41167E27D36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B7EDF645-8F1A-42FB-99E2-F8524268CE1D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004EDB45-6619-439B-98F5-DB8C31350DE2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C0CD11C3-FC79-4799-B465-4826C2686DB3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DCEA9B0D-BA25-4778-9CE8-AB10AE247896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DB822A6D-6C5E-4B4B-A921-83543146AB7F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0CAE67EE-ECDA-4494-BC56-355A1A7CA631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xmlns="" id="{CA639D9D-B0BB-4456-BEB9-7B09C6628257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xmlns="" id="{BE37348D-6F65-4472-BD5D-983DE1507B0E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xmlns="" id="{11AA4443-0457-4DC1-BC3D-07567E4192F8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xmlns="" id="{537381F1-0DE0-4B03-BF81-D269BDC80158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xmlns="" id="{9FE73F1F-5A9B-4C66-BFD6-7283F3F25388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0C80EC69-48F1-4570-928D-14B0ABBB42D8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34BE2BFB-377B-406D-AE3D-3BC311ACFD7E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77111A08-115C-4640-B1E2-573DD4E2DA7B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16BC5ED0-11A3-4F68-970C-9586D859B233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xmlns="" id="{AFC98B44-2206-47A1-9238-D57E4B796B2E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14C18A36-01B7-4BF9-BC70-AB95D4F2BEA4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179265E9-108C-46F5-98B0-8C5197CBAA57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3F31200E-6BF2-42F8-BC22-C32ECD1CE8BA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86CA7950-5B04-4489-B23A-75F7051A92AA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xmlns="" id="{4D0184D9-5360-496A-9CFC-7C373288BCBD}"/>
              </a:ext>
            </a:extLst>
          </p:cNvPr>
          <p:cNvCxnSpPr>
            <a:cxnSpLocks/>
          </p:cNvCxnSpPr>
          <p:nvPr userDrawn="1"/>
        </p:nvCxnSpPr>
        <p:spPr>
          <a:xfrm>
            <a:off x="606000" y="1284926"/>
            <a:ext cx="10980000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4" name="组合 243">
            <a:extLst>
              <a:ext uri="{FF2B5EF4-FFF2-40B4-BE49-F238E27FC236}">
                <a16:creationId xmlns:a16="http://schemas.microsoft.com/office/drawing/2014/main" xmlns="" id="{A4C7C622-9567-4EF2-BD4B-BCEEA432896A}"/>
              </a:ext>
            </a:extLst>
          </p:cNvPr>
          <p:cNvGrpSpPr/>
          <p:nvPr userDrawn="1"/>
        </p:nvGrpSpPr>
        <p:grpSpPr>
          <a:xfrm>
            <a:off x="506750" y="408082"/>
            <a:ext cx="301118" cy="282385"/>
            <a:chOff x="461947" y="417449"/>
            <a:chExt cx="301118" cy="282385"/>
          </a:xfrm>
        </p:grpSpPr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xmlns="" id="{EA56FFC9-37C3-4EE0-B443-E1D4FC018F2E}"/>
                </a:ext>
              </a:extLst>
            </p:cNvPr>
            <p:cNvSpPr/>
            <p:nvPr/>
          </p:nvSpPr>
          <p:spPr>
            <a:xfrm>
              <a:off x="461947" y="476888"/>
              <a:ext cx="222946" cy="222946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rgbClr val="FF8838"/>
                  </a:gs>
                  <a:gs pos="100000">
                    <a:srgbClr val="FF61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3AA5B1AC-8945-4A7D-BE14-242CE7146FD4}"/>
                </a:ext>
              </a:extLst>
            </p:cNvPr>
            <p:cNvSpPr/>
            <p:nvPr/>
          </p:nvSpPr>
          <p:spPr>
            <a:xfrm>
              <a:off x="684893" y="417449"/>
              <a:ext cx="78172" cy="78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F8838"/>
                  </a:gs>
                  <a:gs pos="100000">
                    <a:srgbClr val="FF61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8" name="文本框 247">
            <a:extLst>
              <a:ext uri="{FF2B5EF4-FFF2-40B4-BE49-F238E27FC236}">
                <a16:creationId xmlns:a16="http://schemas.microsoft.com/office/drawing/2014/main" xmlns="" id="{13784852-6E30-44A3-9A73-D2118E95CBBF}"/>
              </a:ext>
            </a:extLst>
          </p:cNvPr>
          <p:cNvSpPr txBox="1"/>
          <p:nvPr userDrawn="1"/>
        </p:nvSpPr>
        <p:spPr>
          <a:xfrm>
            <a:off x="10858927" y="501108"/>
            <a:ext cx="826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dirty="0">
                <a:gradFill>
                  <a:gsLst>
                    <a:gs pos="0">
                      <a:srgbClr val="FF7272">
                        <a:alpha val="0"/>
                      </a:srgbClr>
                    </a:gs>
                    <a:gs pos="7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SemiBold" panose="020B0502040204020203" pitchFamily="34" charset="0"/>
              </a:rPr>
              <a:t>LOGO</a:t>
            </a:r>
            <a:endParaRPr lang="zh-CN" altLang="en-US" sz="2000" dirty="0">
              <a:gradFill>
                <a:gsLst>
                  <a:gs pos="0">
                    <a:srgbClr val="FF7272">
                      <a:alpha val="0"/>
                    </a:srgbClr>
                  </a:gs>
                  <a:gs pos="70000">
                    <a:srgbClr val="FF7272"/>
                  </a:gs>
                </a:gsLst>
                <a:lin ang="5400000" scaled="1"/>
              </a:gradFill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269" name="文本占位符 268">
            <a:extLst>
              <a:ext uri="{FF2B5EF4-FFF2-40B4-BE49-F238E27FC236}">
                <a16:creationId xmlns:a16="http://schemas.microsoft.com/office/drawing/2014/main" xmlns="" id="{5192C544-6455-4C1E-8672-9346D5A79BFE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22766" y="478477"/>
            <a:ext cx="3534942" cy="428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/>
            <a:r>
              <a:rPr lang="zh-CN" altLang="en-US" dirty="0"/>
              <a:t>输入的你的标题文字内容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xmlns="" id="{0DF25062-D6DD-4B96-851D-1C5888A07D78}"/>
              </a:ext>
            </a:extLst>
          </p:cNvPr>
          <p:cNvSpPr txBox="1"/>
          <p:nvPr userDrawn="1"/>
        </p:nvSpPr>
        <p:spPr>
          <a:xfrm>
            <a:off x="5286866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详细计划</a:t>
            </a:r>
          </a:p>
        </p:txBody>
      </p:sp>
      <p:grpSp>
        <p:nvGrpSpPr>
          <p:cNvPr id="250" name="图形 34">
            <a:extLst>
              <a:ext uri="{FF2B5EF4-FFF2-40B4-BE49-F238E27FC236}">
                <a16:creationId xmlns:a16="http://schemas.microsoft.com/office/drawing/2014/main" xmlns="" id="{1BF77B37-8E4B-4D17-A5EA-0E21B5CB87EB}"/>
              </a:ext>
            </a:extLst>
          </p:cNvPr>
          <p:cNvGrpSpPr/>
          <p:nvPr userDrawn="1"/>
        </p:nvGrpSpPr>
        <p:grpSpPr>
          <a:xfrm>
            <a:off x="5031040" y="593163"/>
            <a:ext cx="216000" cy="216000"/>
            <a:chOff x="1055226" y="2861143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EDB506E7-67A4-4D39-A5F5-BD2D7B48E55F}"/>
                </a:ext>
              </a:extLst>
            </p:cNvPr>
            <p:cNvSpPr/>
            <p:nvPr/>
          </p:nvSpPr>
          <p:spPr>
            <a:xfrm>
              <a:off x="1193029" y="3094806"/>
              <a:ext cx="27489" cy="27489"/>
            </a:xfrm>
            <a:custGeom>
              <a:avLst/>
              <a:gdLst>
                <a:gd name="connsiteX0" fmla="*/ 27490 w 27489"/>
                <a:gd name="connsiteY0" fmla="*/ 13745 h 27489"/>
                <a:gd name="connsiteX1" fmla="*/ 13745 w 27489"/>
                <a:gd name="connsiteY1" fmla="*/ 27490 h 27489"/>
                <a:gd name="connsiteX2" fmla="*/ 0 w 27489"/>
                <a:gd name="connsiteY2" fmla="*/ 13745 h 27489"/>
                <a:gd name="connsiteX3" fmla="*/ 13745 w 27489"/>
                <a:gd name="connsiteY3" fmla="*/ 0 h 27489"/>
                <a:gd name="connsiteX4" fmla="*/ 27490 w 27489"/>
                <a:gd name="connsiteY4" fmla="*/ 13745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89" h="27489">
                  <a:moveTo>
                    <a:pt x="27490" y="13745"/>
                  </a:moveTo>
                  <a:cubicBezTo>
                    <a:pt x="27490" y="21336"/>
                    <a:pt x="21336" y="27490"/>
                    <a:pt x="13745" y="27490"/>
                  </a:cubicBezTo>
                  <a:cubicBezTo>
                    <a:pt x="6154" y="27490"/>
                    <a:pt x="0" y="21336"/>
                    <a:pt x="0" y="13745"/>
                  </a:cubicBezTo>
                  <a:cubicBezTo>
                    <a:pt x="0" y="6154"/>
                    <a:pt x="6154" y="0"/>
                    <a:pt x="13745" y="0"/>
                  </a:cubicBezTo>
                  <a:cubicBezTo>
                    <a:pt x="21336" y="0"/>
                    <a:pt x="27490" y="6154"/>
                    <a:pt x="27490" y="1374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xmlns="" id="{C673D350-41C5-4688-97B1-D54A1F58D9D2}"/>
                </a:ext>
              </a:extLst>
            </p:cNvPr>
            <p:cNvSpPr/>
            <p:nvPr/>
          </p:nvSpPr>
          <p:spPr>
            <a:xfrm>
              <a:off x="1083069" y="2861143"/>
              <a:ext cx="769717" cy="825404"/>
            </a:xfrm>
            <a:custGeom>
              <a:avLst/>
              <a:gdLst>
                <a:gd name="connsiteX0" fmla="*/ 755971 w 769717"/>
                <a:gd name="connsiteY0" fmla="*/ 82470 h 825404"/>
                <a:gd name="connsiteX1" fmla="*/ 769716 w 769717"/>
                <a:gd name="connsiteY1" fmla="*/ 68725 h 825404"/>
                <a:gd name="connsiteX2" fmla="*/ 769716 w 769717"/>
                <a:gd name="connsiteY2" fmla="*/ 13745 h 825404"/>
                <a:gd name="connsiteX3" fmla="*/ 755971 w 769717"/>
                <a:gd name="connsiteY3" fmla="*/ 0 h 825404"/>
                <a:gd name="connsiteX4" fmla="*/ 68725 w 769717"/>
                <a:gd name="connsiteY4" fmla="*/ 0 h 825404"/>
                <a:gd name="connsiteX5" fmla="*/ 54980 w 769717"/>
                <a:gd name="connsiteY5" fmla="*/ 13745 h 825404"/>
                <a:gd name="connsiteX6" fmla="*/ 54980 w 769717"/>
                <a:gd name="connsiteY6" fmla="*/ 68725 h 825404"/>
                <a:gd name="connsiteX7" fmla="*/ 68725 w 769717"/>
                <a:gd name="connsiteY7" fmla="*/ 82470 h 825404"/>
                <a:gd name="connsiteX8" fmla="*/ 82470 w 769717"/>
                <a:gd name="connsiteY8" fmla="*/ 82470 h 825404"/>
                <a:gd name="connsiteX9" fmla="*/ 82470 w 769717"/>
                <a:gd name="connsiteY9" fmla="*/ 137449 h 825404"/>
                <a:gd name="connsiteX10" fmla="*/ 68725 w 769717"/>
                <a:gd name="connsiteY10" fmla="*/ 137449 h 825404"/>
                <a:gd name="connsiteX11" fmla="*/ 13745 w 769717"/>
                <a:gd name="connsiteY11" fmla="*/ 192429 h 825404"/>
                <a:gd name="connsiteX12" fmla="*/ 13745 w 769717"/>
                <a:gd name="connsiteY12" fmla="*/ 288644 h 825404"/>
                <a:gd name="connsiteX13" fmla="*/ 41235 w 769717"/>
                <a:gd name="connsiteY13" fmla="*/ 349671 h 825404"/>
                <a:gd name="connsiteX14" fmla="*/ 0 w 769717"/>
                <a:gd name="connsiteY14" fmla="*/ 412348 h 825404"/>
                <a:gd name="connsiteX15" fmla="*/ 0 w 769717"/>
                <a:gd name="connsiteY15" fmla="*/ 810951 h 825404"/>
                <a:gd name="connsiteX16" fmla="*/ 13745 w 769717"/>
                <a:gd name="connsiteY16" fmla="*/ 824696 h 825404"/>
                <a:gd name="connsiteX17" fmla="*/ 206174 w 769717"/>
                <a:gd name="connsiteY17" fmla="*/ 824696 h 825404"/>
                <a:gd name="connsiteX18" fmla="*/ 218270 w 769717"/>
                <a:gd name="connsiteY18" fmla="*/ 817411 h 825404"/>
                <a:gd name="connsiteX19" fmla="*/ 217582 w 769717"/>
                <a:gd name="connsiteY19" fmla="*/ 803666 h 825404"/>
                <a:gd name="connsiteX20" fmla="*/ 192429 w 769717"/>
                <a:gd name="connsiteY20" fmla="*/ 765593 h 825404"/>
                <a:gd name="connsiteX21" fmla="*/ 192429 w 769717"/>
                <a:gd name="connsiteY21" fmla="*/ 618522 h 825404"/>
                <a:gd name="connsiteX22" fmla="*/ 398603 w 769717"/>
                <a:gd name="connsiteY22" fmla="*/ 618522 h 825404"/>
                <a:gd name="connsiteX23" fmla="*/ 398603 w 769717"/>
                <a:gd name="connsiteY23" fmla="*/ 720647 h 825404"/>
                <a:gd name="connsiteX24" fmla="*/ 267889 w 769717"/>
                <a:gd name="connsiteY24" fmla="*/ 799130 h 825404"/>
                <a:gd name="connsiteX25" fmla="*/ 261025 w 769717"/>
                <a:gd name="connsiteY25" fmla="*/ 817317 h 825404"/>
                <a:gd name="connsiteX26" fmla="*/ 279211 w 769717"/>
                <a:gd name="connsiteY26" fmla="*/ 824181 h 825404"/>
                <a:gd name="connsiteX27" fmla="*/ 281635 w 769717"/>
                <a:gd name="connsiteY27" fmla="*/ 822772 h 825404"/>
                <a:gd name="connsiteX28" fmla="*/ 412350 w 769717"/>
                <a:gd name="connsiteY28" fmla="*/ 744563 h 825404"/>
                <a:gd name="connsiteX29" fmla="*/ 542789 w 769717"/>
                <a:gd name="connsiteY29" fmla="*/ 822772 h 825404"/>
                <a:gd name="connsiteX30" fmla="*/ 549799 w 769717"/>
                <a:gd name="connsiteY30" fmla="*/ 824696 h 825404"/>
                <a:gd name="connsiteX31" fmla="*/ 563541 w 769717"/>
                <a:gd name="connsiteY31" fmla="*/ 810948 h 825404"/>
                <a:gd name="connsiteX32" fmla="*/ 556809 w 769717"/>
                <a:gd name="connsiteY32" fmla="*/ 799130 h 825404"/>
                <a:gd name="connsiteX33" fmla="*/ 426095 w 769717"/>
                <a:gd name="connsiteY33" fmla="*/ 720647 h 825404"/>
                <a:gd name="connsiteX34" fmla="*/ 426095 w 769717"/>
                <a:gd name="connsiteY34" fmla="*/ 618522 h 825404"/>
                <a:gd name="connsiteX35" fmla="*/ 769718 w 769717"/>
                <a:gd name="connsiteY35" fmla="*/ 618522 h 825404"/>
                <a:gd name="connsiteX36" fmla="*/ 769718 w 769717"/>
                <a:gd name="connsiteY36" fmla="*/ 591032 h 825404"/>
                <a:gd name="connsiteX37" fmla="*/ 742228 w 769717"/>
                <a:gd name="connsiteY37" fmla="*/ 591032 h 825404"/>
                <a:gd name="connsiteX38" fmla="*/ 742228 w 769717"/>
                <a:gd name="connsiteY38" fmla="*/ 82470 h 825404"/>
                <a:gd name="connsiteX39" fmla="*/ 755971 w 769717"/>
                <a:gd name="connsiteY39" fmla="*/ 82470 h 825404"/>
                <a:gd name="connsiteX40" fmla="*/ 41235 w 769717"/>
                <a:gd name="connsiteY40" fmla="*/ 192429 h 825404"/>
                <a:gd name="connsiteX41" fmla="*/ 68725 w 769717"/>
                <a:gd name="connsiteY41" fmla="*/ 164939 h 825404"/>
                <a:gd name="connsiteX42" fmla="*/ 171812 w 769717"/>
                <a:gd name="connsiteY42" fmla="*/ 164939 h 825404"/>
                <a:gd name="connsiteX43" fmla="*/ 122055 w 769717"/>
                <a:gd name="connsiteY43" fmla="*/ 192429 h 825404"/>
                <a:gd name="connsiteX44" fmla="*/ 68725 w 769717"/>
                <a:gd name="connsiteY44" fmla="*/ 192429 h 825404"/>
                <a:gd name="connsiteX45" fmla="*/ 57729 w 769717"/>
                <a:gd name="connsiteY45" fmla="*/ 197927 h 825404"/>
                <a:gd name="connsiteX46" fmla="*/ 41235 w 769717"/>
                <a:gd name="connsiteY46" fmla="*/ 219919 h 825404"/>
                <a:gd name="connsiteX47" fmla="*/ 41235 w 769717"/>
                <a:gd name="connsiteY47" fmla="*/ 192429 h 825404"/>
                <a:gd name="connsiteX48" fmla="*/ 41235 w 769717"/>
                <a:gd name="connsiteY48" fmla="*/ 265690 h 825404"/>
                <a:gd name="connsiteX49" fmla="*/ 75597 w 769717"/>
                <a:gd name="connsiteY49" fmla="*/ 219919 h 825404"/>
                <a:gd name="connsiteX50" fmla="*/ 122055 w 769717"/>
                <a:gd name="connsiteY50" fmla="*/ 219919 h 825404"/>
                <a:gd name="connsiteX51" fmla="*/ 156417 w 769717"/>
                <a:gd name="connsiteY51" fmla="*/ 212497 h 825404"/>
                <a:gd name="connsiteX52" fmla="*/ 174148 w 769717"/>
                <a:gd name="connsiteY52" fmla="*/ 274899 h 825404"/>
                <a:gd name="connsiteX53" fmla="*/ 164939 w 769717"/>
                <a:gd name="connsiteY53" fmla="*/ 274899 h 825404"/>
                <a:gd name="connsiteX54" fmla="*/ 151194 w 769717"/>
                <a:gd name="connsiteY54" fmla="*/ 288644 h 825404"/>
                <a:gd name="connsiteX55" fmla="*/ 96215 w 769717"/>
                <a:gd name="connsiteY55" fmla="*/ 343623 h 825404"/>
                <a:gd name="connsiteX56" fmla="*/ 41235 w 769717"/>
                <a:gd name="connsiteY56" fmla="*/ 288644 h 825404"/>
                <a:gd name="connsiteX57" fmla="*/ 41235 w 769717"/>
                <a:gd name="connsiteY57" fmla="*/ 265690 h 825404"/>
                <a:gd name="connsiteX58" fmla="*/ 131127 w 769717"/>
                <a:gd name="connsiteY58" fmla="*/ 797206 h 825404"/>
                <a:gd name="connsiteX59" fmla="*/ 109959 w 769717"/>
                <a:gd name="connsiteY59" fmla="*/ 765593 h 825404"/>
                <a:gd name="connsiteX60" fmla="*/ 109959 w 769717"/>
                <a:gd name="connsiteY60" fmla="*/ 604777 h 825404"/>
                <a:gd name="connsiteX61" fmla="*/ 82470 w 769717"/>
                <a:gd name="connsiteY61" fmla="*/ 604777 h 825404"/>
                <a:gd name="connsiteX62" fmla="*/ 82470 w 769717"/>
                <a:gd name="connsiteY62" fmla="*/ 769716 h 825404"/>
                <a:gd name="connsiteX63" fmla="*/ 84806 w 769717"/>
                <a:gd name="connsiteY63" fmla="*/ 777276 h 825404"/>
                <a:gd name="connsiteX64" fmla="*/ 98551 w 769717"/>
                <a:gd name="connsiteY64" fmla="*/ 797206 h 825404"/>
                <a:gd name="connsiteX65" fmla="*/ 27490 w 769717"/>
                <a:gd name="connsiteY65" fmla="*/ 797206 h 825404"/>
                <a:gd name="connsiteX66" fmla="*/ 27490 w 769717"/>
                <a:gd name="connsiteY66" fmla="*/ 563542 h 825404"/>
                <a:gd name="connsiteX67" fmla="*/ 164939 w 769717"/>
                <a:gd name="connsiteY67" fmla="*/ 563542 h 825404"/>
                <a:gd name="connsiteX68" fmla="*/ 164939 w 769717"/>
                <a:gd name="connsiteY68" fmla="*/ 769716 h 825404"/>
                <a:gd name="connsiteX69" fmla="*/ 167276 w 769717"/>
                <a:gd name="connsiteY69" fmla="*/ 777276 h 825404"/>
                <a:gd name="connsiteX70" fmla="*/ 181021 w 769717"/>
                <a:gd name="connsiteY70" fmla="*/ 797206 h 825404"/>
                <a:gd name="connsiteX71" fmla="*/ 131127 w 769717"/>
                <a:gd name="connsiteY71" fmla="*/ 797206 h 825404"/>
                <a:gd name="connsiteX72" fmla="*/ 188443 w 769717"/>
                <a:gd name="connsiteY72" fmla="*/ 430079 h 825404"/>
                <a:gd name="connsiteX73" fmla="*/ 173461 w 769717"/>
                <a:gd name="connsiteY73" fmla="*/ 427193 h 825404"/>
                <a:gd name="connsiteX74" fmla="*/ 164939 w 769717"/>
                <a:gd name="connsiteY74" fmla="*/ 439838 h 825404"/>
                <a:gd name="connsiteX75" fmla="*/ 164939 w 769717"/>
                <a:gd name="connsiteY75" fmla="*/ 536052 h 825404"/>
                <a:gd name="connsiteX76" fmla="*/ 27490 w 769717"/>
                <a:gd name="connsiteY76" fmla="*/ 536052 h 825404"/>
                <a:gd name="connsiteX77" fmla="*/ 27490 w 769717"/>
                <a:gd name="connsiteY77" fmla="*/ 412348 h 825404"/>
                <a:gd name="connsiteX78" fmla="*/ 68725 w 769717"/>
                <a:gd name="connsiteY78" fmla="*/ 371113 h 825404"/>
                <a:gd name="connsiteX79" fmla="*/ 82470 w 769717"/>
                <a:gd name="connsiteY79" fmla="*/ 371113 h 825404"/>
                <a:gd name="connsiteX80" fmla="*/ 82470 w 769717"/>
                <a:gd name="connsiteY80" fmla="*/ 508563 h 825404"/>
                <a:gd name="connsiteX81" fmla="*/ 109959 w 769717"/>
                <a:gd name="connsiteY81" fmla="*/ 508563 h 825404"/>
                <a:gd name="connsiteX82" fmla="*/ 109959 w 769717"/>
                <a:gd name="connsiteY82" fmla="*/ 371113 h 825404"/>
                <a:gd name="connsiteX83" fmla="*/ 144459 w 769717"/>
                <a:gd name="connsiteY83" fmla="*/ 371113 h 825404"/>
                <a:gd name="connsiteX84" fmla="*/ 193116 w 769717"/>
                <a:gd name="connsiteY84" fmla="*/ 391181 h 825404"/>
                <a:gd name="connsiteX85" fmla="*/ 251395 w 769717"/>
                <a:gd name="connsiteY85" fmla="*/ 449597 h 825404"/>
                <a:gd name="connsiteX86" fmla="*/ 270834 w 769717"/>
                <a:gd name="connsiteY86" fmla="*/ 449676 h 825404"/>
                <a:gd name="connsiteX87" fmla="*/ 270913 w 769717"/>
                <a:gd name="connsiteY87" fmla="*/ 449597 h 825404"/>
                <a:gd name="connsiteX88" fmla="*/ 332765 w 769717"/>
                <a:gd name="connsiteY88" fmla="*/ 387745 h 825404"/>
                <a:gd name="connsiteX89" fmla="*/ 354482 w 769717"/>
                <a:gd name="connsiteY89" fmla="*/ 386214 h 825404"/>
                <a:gd name="connsiteX90" fmla="*/ 356013 w 769717"/>
                <a:gd name="connsiteY90" fmla="*/ 407931 h 825404"/>
                <a:gd name="connsiteX91" fmla="*/ 354482 w 769717"/>
                <a:gd name="connsiteY91" fmla="*/ 409462 h 825404"/>
                <a:gd name="connsiteX92" fmla="*/ 292630 w 769717"/>
                <a:gd name="connsiteY92" fmla="*/ 471314 h 825404"/>
                <a:gd name="connsiteX93" fmla="*/ 229678 w 769717"/>
                <a:gd name="connsiteY93" fmla="*/ 471314 h 825404"/>
                <a:gd name="connsiteX94" fmla="*/ 188443 w 769717"/>
                <a:gd name="connsiteY94" fmla="*/ 430079 h 825404"/>
                <a:gd name="connsiteX95" fmla="*/ 261154 w 769717"/>
                <a:gd name="connsiteY95" fmla="*/ 420458 h 825404"/>
                <a:gd name="connsiteX96" fmla="*/ 261154 w 769717"/>
                <a:gd name="connsiteY96" fmla="*/ 371113 h 825404"/>
                <a:gd name="connsiteX97" fmla="*/ 310498 w 769717"/>
                <a:gd name="connsiteY97" fmla="*/ 371113 h 825404"/>
                <a:gd name="connsiteX98" fmla="*/ 261154 w 769717"/>
                <a:gd name="connsiteY98" fmla="*/ 420458 h 825404"/>
                <a:gd name="connsiteX99" fmla="*/ 329878 w 769717"/>
                <a:gd name="connsiteY99" fmla="*/ 472963 h 825404"/>
                <a:gd name="connsiteX100" fmla="*/ 329878 w 769717"/>
                <a:gd name="connsiteY100" fmla="*/ 508563 h 825404"/>
                <a:gd name="connsiteX101" fmla="*/ 281771 w 769717"/>
                <a:gd name="connsiteY101" fmla="*/ 508563 h 825404"/>
                <a:gd name="connsiteX102" fmla="*/ 312147 w 769717"/>
                <a:gd name="connsiteY102" fmla="*/ 490832 h 825404"/>
                <a:gd name="connsiteX103" fmla="*/ 329878 w 769717"/>
                <a:gd name="connsiteY103" fmla="*/ 472963 h 825404"/>
                <a:gd name="connsiteX104" fmla="*/ 240536 w 769717"/>
                <a:gd name="connsiteY104" fmla="*/ 508563 h 825404"/>
                <a:gd name="connsiteX105" fmla="*/ 192429 w 769717"/>
                <a:gd name="connsiteY105" fmla="*/ 508563 h 825404"/>
                <a:gd name="connsiteX106" fmla="*/ 192429 w 769717"/>
                <a:gd name="connsiteY106" fmla="*/ 472963 h 825404"/>
                <a:gd name="connsiteX107" fmla="*/ 210160 w 769717"/>
                <a:gd name="connsiteY107" fmla="*/ 490832 h 825404"/>
                <a:gd name="connsiteX108" fmla="*/ 240536 w 769717"/>
                <a:gd name="connsiteY108" fmla="*/ 508563 h 825404"/>
                <a:gd name="connsiteX109" fmla="*/ 714737 w 769717"/>
                <a:gd name="connsiteY109" fmla="*/ 591032 h 825404"/>
                <a:gd name="connsiteX110" fmla="*/ 192429 w 769717"/>
                <a:gd name="connsiteY110" fmla="*/ 591032 h 825404"/>
                <a:gd name="connsiteX111" fmla="*/ 192429 w 769717"/>
                <a:gd name="connsiteY111" fmla="*/ 536052 h 825404"/>
                <a:gd name="connsiteX112" fmla="*/ 343623 w 769717"/>
                <a:gd name="connsiteY112" fmla="*/ 536052 h 825404"/>
                <a:gd name="connsiteX113" fmla="*/ 357368 w 769717"/>
                <a:gd name="connsiteY113" fmla="*/ 522307 h 825404"/>
                <a:gd name="connsiteX114" fmla="*/ 357368 w 769717"/>
                <a:gd name="connsiteY114" fmla="*/ 445473 h 825404"/>
                <a:gd name="connsiteX115" fmla="*/ 374000 w 769717"/>
                <a:gd name="connsiteY115" fmla="*/ 428979 h 825404"/>
                <a:gd name="connsiteX116" fmla="*/ 376336 w 769717"/>
                <a:gd name="connsiteY116" fmla="*/ 371113 h 825404"/>
                <a:gd name="connsiteX117" fmla="*/ 563542 w 769717"/>
                <a:gd name="connsiteY117" fmla="*/ 371113 h 825404"/>
                <a:gd name="connsiteX118" fmla="*/ 563542 w 769717"/>
                <a:gd name="connsiteY118" fmla="*/ 426093 h 825404"/>
                <a:gd name="connsiteX119" fmla="*/ 481073 w 769717"/>
                <a:gd name="connsiteY119" fmla="*/ 426093 h 825404"/>
                <a:gd name="connsiteX120" fmla="*/ 467328 w 769717"/>
                <a:gd name="connsiteY120" fmla="*/ 439838 h 825404"/>
                <a:gd name="connsiteX121" fmla="*/ 467328 w 769717"/>
                <a:gd name="connsiteY121" fmla="*/ 522307 h 825404"/>
                <a:gd name="connsiteX122" fmla="*/ 481073 w 769717"/>
                <a:gd name="connsiteY122" fmla="*/ 536052 h 825404"/>
                <a:gd name="connsiteX123" fmla="*/ 673502 w 769717"/>
                <a:gd name="connsiteY123" fmla="*/ 536052 h 825404"/>
                <a:gd name="connsiteX124" fmla="*/ 687247 w 769717"/>
                <a:gd name="connsiteY124" fmla="*/ 522307 h 825404"/>
                <a:gd name="connsiteX125" fmla="*/ 687247 w 769717"/>
                <a:gd name="connsiteY125" fmla="*/ 439838 h 825404"/>
                <a:gd name="connsiteX126" fmla="*/ 673502 w 769717"/>
                <a:gd name="connsiteY126" fmla="*/ 426093 h 825404"/>
                <a:gd name="connsiteX127" fmla="*/ 591032 w 769717"/>
                <a:gd name="connsiteY127" fmla="*/ 426093 h 825404"/>
                <a:gd name="connsiteX128" fmla="*/ 591032 w 769717"/>
                <a:gd name="connsiteY128" fmla="*/ 357368 h 825404"/>
                <a:gd name="connsiteX129" fmla="*/ 577287 w 769717"/>
                <a:gd name="connsiteY129" fmla="*/ 343623 h 825404"/>
                <a:gd name="connsiteX130" fmla="*/ 426093 w 769717"/>
                <a:gd name="connsiteY130" fmla="*/ 343623 h 825404"/>
                <a:gd name="connsiteX131" fmla="*/ 426093 w 769717"/>
                <a:gd name="connsiteY131" fmla="*/ 274899 h 825404"/>
                <a:gd name="connsiteX132" fmla="*/ 508563 w 769717"/>
                <a:gd name="connsiteY132" fmla="*/ 274899 h 825404"/>
                <a:gd name="connsiteX133" fmla="*/ 522307 w 769717"/>
                <a:gd name="connsiteY133" fmla="*/ 261154 h 825404"/>
                <a:gd name="connsiteX134" fmla="*/ 522307 w 769717"/>
                <a:gd name="connsiteY134" fmla="*/ 178684 h 825404"/>
                <a:gd name="connsiteX135" fmla="*/ 508563 w 769717"/>
                <a:gd name="connsiteY135" fmla="*/ 164939 h 825404"/>
                <a:gd name="connsiteX136" fmla="*/ 316133 w 769717"/>
                <a:gd name="connsiteY136" fmla="*/ 164939 h 825404"/>
                <a:gd name="connsiteX137" fmla="*/ 302389 w 769717"/>
                <a:gd name="connsiteY137" fmla="*/ 178684 h 825404"/>
                <a:gd name="connsiteX138" fmla="*/ 302389 w 769717"/>
                <a:gd name="connsiteY138" fmla="*/ 261154 h 825404"/>
                <a:gd name="connsiteX139" fmla="*/ 316133 w 769717"/>
                <a:gd name="connsiteY139" fmla="*/ 274899 h 825404"/>
                <a:gd name="connsiteX140" fmla="*/ 398603 w 769717"/>
                <a:gd name="connsiteY140" fmla="*/ 274899 h 825404"/>
                <a:gd name="connsiteX141" fmla="*/ 398603 w 769717"/>
                <a:gd name="connsiteY141" fmla="*/ 343623 h 825404"/>
                <a:gd name="connsiteX142" fmla="*/ 247409 w 769717"/>
                <a:gd name="connsiteY142" fmla="*/ 343623 h 825404"/>
                <a:gd name="connsiteX143" fmla="*/ 233664 w 769717"/>
                <a:gd name="connsiteY143" fmla="*/ 357368 h 825404"/>
                <a:gd name="connsiteX144" fmla="*/ 233664 w 769717"/>
                <a:gd name="connsiteY144" fmla="*/ 392968 h 825404"/>
                <a:gd name="connsiteX145" fmla="*/ 212497 w 769717"/>
                <a:gd name="connsiteY145" fmla="*/ 371800 h 825404"/>
                <a:gd name="connsiteX146" fmla="*/ 156555 w 769717"/>
                <a:gd name="connsiteY146" fmla="*/ 344311 h 825404"/>
                <a:gd name="connsiteX147" fmla="*/ 177585 w 769717"/>
                <a:gd name="connsiteY147" fmla="*/ 302389 h 825404"/>
                <a:gd name="connsiteX148" fmla="*/ 192429 w 769717"/>
                <a:gd name="connsiteY148" fmla="*/ 302389 h 825404"/>
                <a:gd name="connsiteX149" fmla="*/ 203425 w 769717"/>
                <a:gd name="connsiteY149" fmla="*/ 296891 h 825404"/>
                <a:gd name="connsiteX150" fmla="*/ 205624 w 769717"/>
                <a:gd name="connsiteY150" fmla="*/ 284932 h 825404"/>
                <a:gd name="connsiteX151" fmla="*/ 180471 w 769717"/>
                <a:gd name="connsiteY151" fmla="*/ 196827 h 825404"/>
                <a:gd name="connsiteX152" fmla="*/ 206174 w 769717"/>
                <a:gd name="connsiteY152" fmla="*/ 154493 h 825404"/>
                <a:gd name="connsiteX153" fmla="*/ 203700 w 769717"/>
                <a:gd name="connsiteY153" fmla="*/ 142672 h 825404"/>
                <a:gd name="connsiteX154" fmla="*/ 192429 w 769717"/>
                <a:gd name="connsiteY154" fmla="*/ 137449 h 825404"/>
                <a:gd name="connsiteX155" fmla="*/ 109959 w 769717"/>
                <a:gd name="connsiteY155" fmla="*/ 137449 h 825404"/>
                <a:gd name="connsiteX156" fmla="*/ 109959 w 769717"/>
                <a:gd name="connsiteY156" fmla="*/ 82470 h 825404"/>
                <a:gd name="connsiteX157" fmla="*/ 714737 w 769717"/>
                <a:gd name="connsiteY157" fmla="*/ 82470 h 825404"/>
                <a:gd name="connsiteX158" fmla="*/ 714737 w 769717"/>
                <a:gd name="connsiteY158" fmla="*/ 591032 h 825404"/>
                <a:gd name="connsiteX159" fmla="*/ 659757 w 769717"/>
                <a:gd name="connsiteY159" fmla="*/ 453583 h 825404"/>
                <a:gd name="connsiteX160" fmla="*/ 659757 w 769717"/>
                <a:gd name="connsiteY160" fmla="*/ 508563 h 825404"/>
                <a:gd name="connsiteX161" fmla="*/ 494818 w 769717"/>
                <a:gd name="connsiteY161" fmla="*/ 508563 h 825404"/>
                <a:gd name="connsiteX162" fmla="*/ 494818 w 769717"/>
                <a:gd name="connsiteY162" fmla="*/ 453583 h 825404"/>
                <a:gd name="connsiteX163" fmla="*/ 659757 w 769717"/>
                <a:gd name="connsiteY163" fmla="*/ 453583 h 825404"/>
                <a:gd name="connsiteX164" fmla="*/ 329878 w 769717"/>
                <a:gd name="connsiteY164" fmla="*/ 247409 h 825404"/>
                <a:gd name="connsiteX165" fmla="*/ 329878 w 769717"/>
                <a:gd name="connsiteY165" fmla="*/ 192429 h 825404"/>
                <a:gd name="connsiteX166" fmla="*/ 494818 w 769717"/>
                <a:gd name="connsiteY166" fmla="*/ 192429 h 825404"/>
                <a:gd name="connsiteX167" fmla="*/ 494818 w 769717"/>
                <a:gd name="connsiteY167" fmla="*/ 247409 h 825404"/>
                <a:gd name="connsiteX168" fmla="*/ 329878 w 769717"/>
                <a:gd name="connsiteY168" fmla="*/ 247409 h 825404"/>
                <a:gd name="connsiteX169" fmla="*/ 82470 w 769717"/>
                <a:gd name="connsiteY169" fmla="*/ 54980 h 825404"/>
                <a:gd name="connsiteX170" fmla="*/ 82470 w 769717"/>
                <a:gd name="connsiteY170" fmla="*/ 27490 h 825404"/>
                <a:gd name="connsiteX171" fmla="*/ 742226 w 769717"/>
                <a:gd name="connsiteY171" fmla="*/ 27490 h 825404"/>
                <a:gd name="connsiteX172" fmla="*/ 742226 w 769717"/>
                <a:gd name="connsiteY172" fmla="*/ 54980 h 825404"/>
                <a:gd name="connsiteX173" fmla="*/ 82470 w 769717"/>
                <a:gd name="connsiteY173" fmla="*/ 54980 h 8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69717" h="825404">
                  <a:moveTo>
                    <a:pt x="755971" y="82470"/>
                  </a:moveTo>
                  <a:cubicBezTo>
                    <a:pt x="763562" y="82470"/>
                    <a:pt x="769716" y="76315"/>
                    <a:pt x="769716" y="68725"/>
                  </a:cubicBezTo>
                  <a:lnTo>
                    <a:pt x="769716" y="13745"/>
                  </a:lnTo>
                  <a:cubicBezTo>
                    <a:pt x="769716" y="6154"/>
                    <a:pt x="763562" y="0"/>
                    <a:pt x="755971" y="0"/>
                  </a:cubicBezTo>
                  <a:lnTo>
                    <a:pt x="68725" y="0"/>
                  </a:lnTo>
                  <a:cubicBezTo>
                    <a:pt x="61134" y="0"/>
                    <a:pt x="54980" y="6154"/>
                    <a:pt x="54980" y="13745"/>
                  </a:cubicBezTo>
                  <a:lnTo>
                    <a:pt x="54980" y="68725"/>
                  </a:lnTo>
                  <a:cubicBezTo>
                    <a:pt x="54980" y="76315"/>
                    <a:pt x="61134" y="82470"/>
                    <a:pt x="68725" y="82470"/>
                  </a:cubicBezTo>
                  <a:lnTo>
                    <a:pt x="82470" y="82470"/>
                  </a:lnTo>
                  <a:lnTo>
                    <a:pt x="82470" y="137449"/>
                  </a:lnTo>
                  <a:lnTo>
                    <a:pt x="68725" y="137449"/>
                  </a:lnTo>
                  <a:cubicBezTo>
                    <a:pt x="38360" y="137449"/>
                    <a:pt x="13745" y="162065"/>
                    <a:pt x="13745" y="192429"/>
                  </a:cubicBezTo>
                  <a:lnTo>
                    <a:pt x="13745" y="288644"/>
                  </a:lnTo>
                  <a:cubicBezTo>
                    <a:pt x="13870" y="311957"/>
                    <a:pt x="23858" y="334129"/>
                    <a:pt x="41235" y="349671"/>
                  </a:cubicBezTo>
                  <a:cubicBezTo>
                    <a:pt x="16293" y="360557"/>
                    <a:pt x="124" y="385135"/>
                    <a:pt x="0" y="412348"/>
                  </a:cubicBezTo>
                  <a:lnTo>
                    <a:pt x="0" y="810951"/>
                  </a:lnTo>
                  <a:cubicBezTo>
                    <a:pt x="0" y="818542"/>
                    <a:pt x="6154" y="824696"/>
                    <a:pt x="13745" y="824696"/>
                  </a:cubicBezTo>
                  <a:lnTo>
                    <a:pt x="206174" y="824696"/>
                  </a:lnTo>
                  <a:cubicBezTo>
                    <a:pt x="211241" y="824682"/>
                    <a:pt x="215888" y="821883"/>
                    <a:pt x="218270" y="817411"/>
                  </a:cubicBezTo>
                  <a:cubicBezTo>
                    <a:pt x="220515" y="813037"/>
                    <a:pt x="220254" y="807795"/>
                    <a:pt x="217582" y="803666"/>
                  </a:cubicBezTo>
                  <a:lnTo>
                    <a:pt x="192429" y="765593"/>
                  </a:lnTo>
                  <a:lnTo>
                    <a:pt x="192429" y="618522"/>
                  </a:lnTo>
                  <a:lnTo>
                    <a:pt x="398603" y="618522"/>
                  </a:lnTo>
                  <a:lnTo>
                    <a:pt x="398603" y="720647"/>
                  </a:lnTo>
                  <a:lnTo>
                    <a:pt x="267889" y="799130"/>
                  </a:lnTo>
                  <a:cubicBezTo>
                    <a:pt x="260972" y="802257"/>
                    <a:pt x="257898" y="810400"/>
                    <a:pt x="261025" y="817317"/>
                  </a:cubicBezTo>
                  <a:cubicBezTo>
                    <a:pt x="264152" y="824234"/>
                    <a:pt x="272294" y="827308"/>
                    <a:pt x="279211" y="824181"/>
                  </a:cubicBezTo>
                  <a:cubicBezTo>
                    <a:pt x="280065" y="823794"/>
                    <a:pt x="280878" y="823323"/>
                    <a:pt x="281635" y="822772"/>
                  </a:cubicBezTo>
                  <a:lnTo>
                    <a:pt x="412350" y="744563"/>
                  </a:lnTo>
                  <a:lnTo>
                    <a:pt x="542789" y="822772"/>
                  </a:lnTo>
                  <a:cubicBezTo>
                    <a:pt x="544911" y="824031"/>
                    <a:pt x="547332" y="824696"/>
                    <a:pt x="549799" y="824696"/>
                  </a:cubicBezTo>
                  <a:cubicBezTo>
                    <a:pt x="557390" y="824694"/>
                    <a:pt x="563542" y="818538"/>
                    <a:pt x="563541" y="810948"/>
                  </a:cubicBezTo>
                  <a:cubicBezTo>
                    <a:pt x="563539" y="806097"/>
                    <a:pt x="560981" y="801606"/>
                    <a:pt x="556809" y="799130"/>
                  </a:cubicBezTo>
                  <a:lnTo>
                    <a:pt x="426095" y="720647"/>
                  </a:lnTo>
                  <a:lnTo>
                    <a:pt x="426095" y="618522"/>
                  </a:lnTo>
                  <a:lnTo>
                    <a:pt x="769718" y="618522"/>
                  </a:lnTo>
                  <a:lnTo>
                    <a:pt x="769718" y="591032"/>
                  </a:lnTo>
                  <a:lnTo>
                    <a:pt x="742228" y="591032"/>
                  </a:lnTo>
                  <a:lnTo>
                    <a:pt x="742228" y="82470"/>
                  </a:lnTo>
                  <a:lnTo>
                    <a:pt x="755971" y="82470"/>
                  </a:lnTo>
                  <a:close/>
                  <a:moveTo>
                    <a:pt x="41235" y="192429"/>
                  </a:moveTo>
                  <a:cubicBezTo>
                    <a:pt x="41235" y="177246"/>
                    <a:pt x="53542" y="164939"/>
                    <a:pt x="68725" y="164939"/>
                  </a:cubicBezTo>
                  <a:lnTo>
                    <a:pt x="171812" y="164939"/>
                  </a:lnTo>
                  <a:cubicBezTo>
                    <a:pt x="161048" y="182040"/>
                    <a:pt x="142262" y="192419"/>
                    <a:pt x="122055" y="192429"/>
                  </a:cubicBezTo>
                  <a:lnTo>
                    <a:pt x="68725" y="192429"/>
                  </a:lnTo>
                  <a:cubicBezTo>
                    <a:pt x="64398" y="192429"/>
                    <a:pt x="60325" y="194467"/>
                    <a:pt x="57729" y="197927"/>
                  </a:cubicBezTo>
                  <a:lnTo>
                    <a:pt x="41235" y="219919"/>
                  </a:lnTo>
                  <a:lnTo>
                    <a:pt x="41235" y="192429"/>
                  </a:lnTo>
                  <a:close/>
                  <a:moveTo>
                    <a:pt x="41235" y="265690"/>
                  </a:moveTo>
                  <a:lnTo>
                    <a:pt x="75597" y="219919"/>
                  </a:lnTo>
                  <a:lnTo>
                    <a:pt x="122055" y="219919"/>
                  </a:lnTo>
                  <a:cubicBezTo>
                    <a:pt x="133898" y="219843"/>
                    <a:pt x="145598" y="217316"/>
                    <a:pt x="156417" y="212497"/>
                  </a:cubicBezTo>
                  <a:lnTo>
                    <a:pt x="174148" y="274899"/>
                  </a:lnTo>
                  <a:lnTo>
                    <a:pt x="164939" y="274899"/>
                  </a:lnTo>
                  <a:cubicBezTo>
                    <a:pt x="157349" y="274899"/>
                    <a:pt x="151194" y="281053"/>
                    <a:pt x="151194" y="288644"/>
                  </a:cubicBezTo>
                  <a:cubicBezTo>
                    <a:pt x="151194" y="319008"/>
                    <a:pt x="126579" y="343623"/>
                    <a:pt x="96215" y="343623"/>
                  </a:cubicBezTo>
                  <a:cubicBezTo>
                    <a:pt x="65850" y="343623"/>
                    <a:pt x="41235" y="319008"/>
                    <a:pt x="41235" y="288644"/>
                  </a:cubicBezTo>
                  <a:lnTo>
                    <a:pt x="41235" y="265690"/>
                  </a:lnTo>
                  <a:close/>
                  <a:moveTo>
                    <a:pt x="131127" y="797206"/>
                  </a:moveTo>
                  <a:lnTo>
                    <a:pt x="109959" y="765593"/>
                  </a:lnTo>
                  <a:lnTo>
                    <a:pt x="109959" y="604777"/>
                  </a:lnTo>
                  <a:lnTo>
                    <a:pt x="82470" y="604777"/>
                  </a:lnTo>
                  <a:lnTo>
                    <a:pt x="82470" y="769716"/>
                  </a:lnTo>
                  <a:cubicBezTo>
                    <a:pt x="82490" y="772410"/>
                    <a:pt x="83303" y="775039"/>
                    <a:pt x="84806" y="777276"/>
                  </a:cubicBezTo>
                  <a:lnTo>
                    <a:pt x="98551" y="797206"/>
                  </a:lnTo>
                  <a:lnTo>
                    <a:pt x="27490" y="797206"/>
                  </a:lnTo>
                  <a:lnTo>
                    <a:pt x="27490" y="563542"/>
                  </a:lnTo>
                  <a:lnTo>
                    <a:pt x="164939" y="563542"/>
                  </a:lnTo>
                  <a:lnTo>
                    <a:pt x="164939" y="769716"/>
                  </a:lnTo>
                  <a:cubicBezTo>
                    <a:pt x="164960" y="772410"/>
                    <a:pt x="165772" y="775039"/>
                    <a:pt x="167276" y="777276"/>
                  </a:cubicBezTo>
                  <a:lnTo>
                    <a:pt x="181021" y="797206"/>
                  </a:lnTo>
                  <a:lnTo>
                    <a:pt x="131127" y="797206"/>
                  </a:lnTo>
                  <a:close/>
                  <a:moveTo>
                    <a:pt x="188443" y="430079"/>
                  </a:moveTo>
                  <a:cubicBezTo>
                    <a:pt x="184491" y="426179"/>
                    <a:pt x="178579" y="425040"/>
                    <a:pt x="173461" y="427193"/>
                  </a:cubicBezTo>
                  <a:cubicBezTo>
                    <a:pt x="168329" y="429301"/>
                    <a:pt x="164967" y="434288"/>
                    <a:pt x="164939" y="439838"/>
                  </a:cubicBezTo>
                  <a:lnTo>
                    <a:pt x="164939" y="536052"/>
                  </a:lnTo>
                  <a:lnTo>
                    <a:pt x="27490" y="536052"/>
                  </a:lnTo>
                  <a:lnTo>
                    <a:pt x="27490" y="412348"/>
                  </a:lnTo>
                  <a:cubicBezTo>
                    <a:pt x="27490" y="389574"/>
                    <a:pt x="45951" y="371113"/>
                    <a:pt x="68725" y="371113"/>
                  </a:cubicBezTo>
                  <a:lnTo>
                    <a:pt x="82470" y="371113"/>
                  </a:lnTo>
                  <a:lnTo>
                    <a:pt x="82470" y="508563"/>
                  </a:lnTo>
                  <a:lnTo>
                    <a:pt x="109959" y="508563"/>
                  </a:lnTo>
                  <a:lnTo>
                    <a:pt x="109959" y="371113"/>
                  </a:lnTo>
                  <a:lnTo>
                    <a:pt x="144459" y="371113"/>
                  </a:lnTo>
                  <a:cubicBezTo>
                    <a:pt x="162699" y="371081"/>
                    <a:pt x="180203" y="378300"/>
                    <a:pt x="193116" y="391181"/>
                  </a:cubicBezTo>
                  <a:lnTo>
                    <a:pt x="251395" y="449597"/>
                  </a:lnTo>
                  <a:cubicBezTo>
                    <a:pt x="256740" y="454986"/>
                    <a:pt x="265444" y="455023"/>
                    <a:pt x="270834" y="449676"/>
                  </a:cubicBezTo>
                  <a:cubicBezTo>
                    <a:pt x="270861" y="449650"/>
                    <a:pt x="270887" y="449623"/>
                    <a:pt x="270913" y="449597"/>
                  </a:cubicBezTo>
                  <a:lnTo>
                    <a:pt x="332765" y="387745"/>
                  </a:lnTo>
                  <a:cubicBezTo>
                    <a:pt x="338338" y="381326"/>
                    <a:pt x="348063" y="380640"/>
                    <a:pt x="354482" y="386214"/>
                  </a:cubicBezTo>
                  <a:cubicBezTo>
                    <a:pt x="360901" y="391787"/>
                    <a:pt x="361586" y="401512"/>
                    <a:pt x="356013" y="407931"/>
                  </a:cubicBezTo>
                  <a:cubicBezTo>
                    <a:pt x="355539" y="408477"/>
                    <a:pt x="355028" y="408987"/>
                    <a:pt x="354482" y="409462"/>
                  </a:cubicBezTo>
                  <a:lnTo>
                    <a:pt x="292630" y="471314"/>
                  </a:lnTo>
                  <a:cubicBezTo>
                    <a:pt x="275062" y="488246"/>
                    <a:pt x="247246" y="488246"/>
                    <a:pt x="229678" y="471314"/>
                  </a:cubicBezTo>
                  <a:lnTo>
                    <a:pt x="188443" y="430079"/>
                  </a:lnTo>
                  <a:close/>
                  <a:moveTo>
                    <a:pt x="261154" y="420458"/>
                  </a:moveTo>
                  <a:lnTo>
                    <a:pt x="261154" y="371113"/>
                  </a:lnTo>
                  <a:lnTo>
                    <a:pt x="310498" y="371113"/>
                  </a:lnTo>
                  <a:lnTo>
                    <a:pt x="261154" y="420458"/>
                  </a:lnTo>
                  <a:close/>
                  <a:moveTo>
                    <a:pt x="329878" y="472963"/>
                  </a:moveTo>
                  <a:lnTo>
                    <a:pt x="329878" y="508563"/>
                  </a:lnTo>
                  <a:lnTo>
                    <a:pt x="281771" y="508563"/>
                  </a:lnTo>
                  <a:cubicBezTo>
                    <a:pt x="293186" y="505207"/>
                    <a:pt x="303612" y="499122"/>
                    <a:pt x="312147" y="490832"/>
                  </a:cubicBezTo>
                  <a:lnTo>
                    <a:pt x="329878" y="472963"/>
                  </a:lnTo>
                  <a:close/>
                  <a:moveTo>
                    <a:pt x="240536" y="508563"/>
                  </a:moveTo>
                  <a:lnTo>
                    <a:pt x="192429" y="508563"/>
                  </a:lnTo>
                  <a:lnTo>
                    <a:pt x="192429" y="472963"/>
                  </a:lnTo>
                  <a:lnTo>
                    <a:pt x="210160" y="490832"/>
                  </a:lnTo>
                  <a:cubicBezTo>
                    <a:pt x="218696" y="499122"/>
                    <a:pt x="229121" y="505207"/>
                    <a:pt x="240536" y="508563"/>
                  </a:cubicBezTo>
                  <a:close/>
                  <a:moveTo>
                    <a:pt x="714737" y="591032"/>
                  </a:moveTo>
                  <a:lnTo>
                    <a:pt x="192429" y="591032"/>
                  </a:lnTo>
                  <a:lnTo>
                    <a:pt x="192429" y="536052"/>
                  </a:lnTo>
                  <a:lnTo>
                    <a:pt x="343623" y="536052"/>
                  </a:lnTo>
                  <a:cubicBezTo>
                    <a:pt x="351214" y="536052"/>
                    <a:pt x="357368" y="529898"/>
                    <a:pt x="357368" y="522307"/>
                  </a:cubicBezTo>
                  <a:lnTo>
                    <a:pt x="357368" y="445473"/>
                  </a:lnTo>
                  <a:lnTo>
                    <a:pt x="374000" y="428979"/>
                  </a:lnTo>
                  <a:cubicBezTo>
                    <a:pt x="389717" y="413236"/>
                    <a:pt x="390732" y="388071"/>
                    <a:pt x="376336" y="371113"/>
                  </a:cubicBezTo>
                  <a:lnTo>
                    <a:pt x="563542" y="371113"/>
                  </a:lnTo>
                  <a:lnTo>
                    <a:pt x="563542" y="426093"/>
                  </a:lnTo>
                  <a:lnTo>
                    <a:pt x="481073" y="426093"/>
                  </a:lnTo>
                  <a:cubicBezTo>
                    <a:pt x="473482" y="426093"/>
                    <a:pt x="467328" y="432247"/>
                    <a:pt x="467328" y="439838"/>
                  </a:cubicBezTo>
                  <a:lnTo>
                    <a:pt x="467328" y="522307"/>
                  </a:lnTo>
                  <a:cubicBezTo>
                    <a:pt x="467328" y="529898"/>
                    <a:pt x="473482" y="536052"/>
                    <a:pt x="481073" y="536052"/>
                  </a:cubicBezTo>
                  <a:lnTo>
                    <a:pt x="673502" y="536052"/>
                  </a:lnTo>
                  <a:cubicBezTo>
                    <a:pt x="681092" y="536052"/>
                    <a:pt x="687247" y="529898"/>
                    <a:pt x="687247" y="522307"/>
                  </a:cubicBezTo>
                  <a:lnTo>
                    <a:pt x="687247" y="439838"/>
                  </a:lnTo>
                  <a:cubicBezTo>
                    <a:pt x="687247" y="432247"/>
                    <a:pt x="681092" y="426093"/>
                    <a:pt x="673502" y="426093"/>
                  </a:cubicBezTo>
                  <a:lnTo>
                    <a:pt x="591032" y="426093"/>
                  </a:lnTo>
                  <a:lnTo>
                    <a:pt x="591032" y="357368"/>
                  </a:lnTo>
                  <a:cubicBezTo>
                    <a:pt x="591032" y="349778"/>
                    <a:pt x="584878" y="343623"/>
                    <a:pt x="577287" y="343623"/>
                  </a:cubicBezTo>
                  <a:lnTo>
                    <a:pt x="426093" y="343623"/>
                  </a:lnTo>
                  <a:lnTo>
                    <a:pt x="426093" y="274899"/>
                  </a:lnTo>
                  <a:lnTo>
                    <a:pt x="508563" y="274899"/>
                  </a:lnTo>
                  <a:cubicBezTo>
                    <a:pt x="516153" y="274899"/>
                    <a:pt x="522307" y="268744"/>
                    <a:pt x="522307" y="261154"/>
                  </a:cubicBezTo>
                  <a:lnTo>
                    <a:pt x="522307" y="178684"/>
                  </a:lnTo>
                  <a:cubicBezTo>
                    <a:pt x="522307" y="171094"/>
                    <a:pt x="516153" y="164939"/>
                    <a:pt x="508563" y="164939"/>
                  </a:cubicBezTo>
                  <a:lnTo>
                    <a:pt x="316133" y="164939"/>
                  </a:lnTo>
                  <a:cubicBezTo>
                    <a:pt x="308543" y="164939"/>
                    <a:pt x="302389" y="171094"/>
                    <a:pt x="302389" y="178684"/>
                  </a:cubicBezTo>
                  <a:lnTo>
                    <a:pt x="302389" y="261154"/>
                  </a:lnTo>
                  <a:cubicBezTo>
                    <a:pt x="302389" y="268744"/>
                    <a:pt x="308543" y="274899"/>
                    <a:pt x="316133" y="274899"/>
                  </a:cubicBezTo>
                  <a:lnTo>
                    <a:pt x="398603" y="274899"/>
                  </a:lnTo>
                  <a:lnTo>
                    <a:pt x="398603" y="343623"/>
                  </a:lnTo>
                  <a:lnTo>
                    <a:pt x="247409" y="343623"/>
                  </a:lnTo>
                  <a:cubicBezTo>
                    <a:pt x="239818" y="343623"/>
                    <a:pt x="233664" y="349778"/>
                    <a:pt x="233664" y="357368"/>
                  </a:cubicBezTo>
                  <a:lnTo>
                    <a:pt x="233664" y="392968"/>
                  </a:lnTo>
                  <a:lnTo>
                    <a:pt x="212497" y="371800"/>
                  </a:lnTo>
                  <a:cubicBezTo>
                    <a:pt x="197460" y="356623"/>
                    <a:pt x="177758" y="346941"/>
                    <a:pt x="156555" y="344311"/>
                  </a:cubicBezTo>
                  <a:cubicBezTo>
                    <a:pt x="167436" y="332639"/>
                    <a:pt x="174734" y="318089"/>
                    <a:pt x="177585" y="302389"/>
                  </a:cubicBezTo>
                  <a:lnTo>
                    <a:pt x="192429" y="302389"/>
                  </a:lnTo>
                  <a:cubicBezTo>
                    <a:pt x="196755" y="302389"/>
                    <a:pt x="200829" y="300351"/>
                    <a:pt x="203425" y="296891"/>
                  </a:cubicBezTo>
                  <a:cubicBezTo>
                    <a:pt x="205976" y="293463"/>
                    <a:pt x="206789" y="289044"/>
                    <a:pt x="205624" y="284932"/>
                  </a:cubicBezTo>
                  <a:lnTo>
                    <a:pt x="180471" y="196827"/>
                  </a:lnTo>
                  <a:cubicBezTo>
                    <a:pt x="192953" y="185498"/>
                    <a:pt x="201880" y="170793"/>
                    <a:pt x="206174" y="154493"/>
                  </a:cubicBezTo>
                  <a:cubicBezTo>
                    <a:pt x="207217" y="150382"/>
                    <a:pt x="206305" y="146019"/>
                    <a:pt x="203700" y="142672"/>
                  </a:cubicBezTo>
                  <a:cubicBezTo>
                    <a:pt x="200989" y="139236"/>
                    <a:pt x="196803" y="137296"/>
                    <a:pt x="192429" y="137449"/>
                  </a:cubicBezTo>
                  <a:lnTo>
                    <a:pt x="109959" y="137449"/>
                  </a:lnTo>
                  <a:lnTo>
                    <a:pt x="109959" y="82470"/>
                  </a:lnTo>
                  <a:lnTo>
                    <a:pt x="714737" y="82470"/>
                  </a:lnTo>
                  <a:lnTo>
                    <a:pt x="714737" y="591032"/>
                  </a:lnTo>
                  <a:close/>
                  <a:moveTo>
                    <a:pt x="659757" y="453583"/>
                  </a:moveTo>
                  <a:lnTo>
                    <a:pt x="659757" y="508563"/>
                  </a:lnTo>
                  <a:lnTo>
                    <a:pt x="494818" y="508563"/>
                  </a:lnTo>
                  <a:lnTo>
                    <a:pt x="494818" y="453583"/>
                  </a:lnTo>
                  <a:lnTo>
                    <a:pt x="659757" y="453583"/>
                  </a:lnTo>
                  <a:close/>
                  <a:moveTo>
                    <a:pt x="329878" y="247409"/>
                  </a:moveTo>
                  <a:lnTo>
                    <a:pt x="329878" y="192429"/>
                  </a:lnTo>
                  <a:lnTo>
                    <a:pt x="494818" y="192429"/>
                  </a:lnTo>
                  <a:lnTo>
                    <a:pt x="494818" y="247409"/>
                  </a:lnTo>
                  <a:lnTo>
                    <a:pt x="329878" y="247409"/>
                  </a:lnTo>
                  <a:close/>
                  <a:moveTo>
                    <a:pt x="82470" y="54980"/>
                  </a:moveTo>
                  <a:lnTo>
                    <a:pt x="82470" y="27490"/>
                  </a:lnTo>
                  <a:lnTo>
                    <a:pt x="742226" y="27490"/>
                  </a:lnTo>
                  <a:lnTo>
                    <a:pt x="742226" y="54980"/>
                  </a:lnTo>
                  <a:lnTo>
                    <a:pt x="82470" y="5498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AB20BE3F-77CA-4A63-BAE2-8900E4B241AF}"/>
                </a:ext>
              </a:extLst>
            </p:cNvPr>
            <p:cNvSpPr/>
            <p:nvPr/>
          </p:nvSpPr>
          <p:spPr>
            <a:xfrm>
              <a:off x="1385458" y="2971102"/>
              <a:ext cx="137449" cy="27489"/>
            </a:xfrm>
            <a:custGeom>
              <a:avLst/>
              <a:gdLst>
                <a:gd name="connsiteX0" fmla="*/ 0 w 137449"/>
                <a:gd name="connsiteY0" fmla="*/ 0 h 27489"/>
                <a:gd name="connsiteX1" fmla="*/ 137449 w 137449"/>
                <a:gd name="connsiteY1" fmla="*/ 0 h 27489"/>
                <a:gd name="connsiteX2" fmla="*/ 137449 w 137449"/>
                <a:gd name="connsiteY2" fmla="*/ 27490 h 27489"/>
                <a:gd name="connsiteX3" fmla="*/ 0 w 13744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49" h="27489">
                  <a:moveTo>
                    <a:pt x="0" y="0"/>
                  </a:moveTo>
                  <a:lnTo>
                    <a:pt x="137449" y="0"/>
                  </a:lnTo>
                  <a:lnTo>
                    <a:pt x="137449" y="27490"/>
                  </a:lnTo>
                  <a:lnTo>
                    <a:pt x="0" y="2749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2FD29C86-5766-4DBC-B95A-65985F8008CC}"/>
                </a:ext>
              </a:extLst>
            </p:cNvPr>
            <p:cNvSpPr/>
            <p:nvPr/>
          </p:nvSpPr>
          <p:spPr>
            <a:xfrm>
              <a:off x="1550397" y="2971102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sp>
        <p:nvSpPr>
          <p:cNvPr id="255" name="图形 4">
            <a:extLst>
              <a:ext uri="{FF2B5EF4-FFF2-40B4-BE49-F238E27FC236}">
                <a16:creationId xmlns:a16="http://schemas.microsoft.com/office/drawing/2014/main" xmlns="" id="{71308477-901D-4E9F-9C15-836B21340A74}"/>
              </a:ext>
            </a:extLst>
          </p:cNvPr>
          <p:cNvSpPr/>
          <p:nvPr userDrawn="1"/>
        </p:nvSpPr>
        <p:spPr>
          <a:xfrm>
            <a:off x="6481284" y="593163"/>
            <a:ext cx="216000" cy="216000"/>
          </a:xfrm>
          <a:custGeom>
            <a:avLst/>
            <a:gdLst>
              <a:gd name="connsiteX0" fmla="*/ 754854 w 823829"/>
              <a:gd name="connsiteY0" fmla="*/ 184570 h 824678"/>
              <a:gd name="connsiteX1" fmla="*/ 819868 w 823829"/>
              <a:gd name="connsiteY1" fmla="*/ 119694 h 824678"/>
              <a:gd name="connsiteX2" fmla="*/ 822754 w 823829"/>
              <a:gd name="connsiteY2" fmla="*/ 104712 h 824678"/>
              <a:gd name="connsiteX3" fmla="*/ 809834 w 823829"/>
              <a:gd name="connsiteY3" fmla="*/ 96190 h 824678"/>
              <a:gd name="connsiteX4" fmla="*/ 746745 w 823829"/>
              <a:gd name="connsiteY4" fmla="*/ 96190 h 824678"/>
              <a:gd name="connsiteX5" fmla="*/ 778358 w 823829"/>
              <a:gd name="connsiteY5" fmla="*/ 64714 h 824678"/>
              <a:gd name="connsiteX6" fmla="*/ 778358 w 823829"/>
              <a:gd name="connsiteY6" fmla="*/ 45196 h 824678"/>
              <a:gd name="connsiteX7" fmla="*/ 758840 w 823829"/>
              <a:gd name="connsiteY7" fmla="*/ 45196 h 824678"/>
              <a:gd name="connsiteX8" fmla="*/ 727364 w 823829"/>
              <a:gd name="connsiteY8" fmla="*/ 76810 h 824678"/>
              <a:gd name="connsiteX9" fmla="*/ 727364 w 823829"/>
              <a:gd name="connsiteY9" fmla="*/ 13721 h 824678"/>
              <a:gd name="connsiteX10" fmla="*/ 718842 w 823829"/>
              <a:gd name="connsiteY10" fmla="*/ 1075 h 824678"/>
              <a:gd name="connsiteX11" fmla="*/ 703860 w 823829"/>
              <a:gd name="connsiteY11" fmla="*/ 3962 h 824678"/>
              <a:gd name="connsiteX12" fmla="*/ 638984 w 823829"/>
              <a:gd name="connsiteY12" fmla="*/ 68700 h 824678"/>
              <a:gd name="connsiteX13" fmla="*/ 67869 w 823829"/>
              <a:gd name="connsiteY13" fmla="*/ 186548 h 824678"/>
              <a:gd name="connsiteX14" fmla="*/ 101695 w 823829"/>
              <a:gd name="connsiteY14" fmla="*/ 684336 h 824678"/>
              <a:gd name="connsiteX15" fmla="*/ 41630 w 823829"/>
              <a:gd name="connsiteY15" fmla="*/ 804741 h 824678"/>
              <a:gd name="connsiteX16" fmla="*/ 47719 w 823829"/>
              <a:gd name="connsiteY16" fmla="*/ 823201 h 824678"/>
              <a:gd name="connsiteX17" fmla="*/ 53863 w 823829"/>
              <a:gd name="connsiteY17" fmla="*/ 824672 h 824678"/>
              <a:gd name="connsiteX18" fmla="*/ 122587 w 823829"/>
              <a:gd name="connsiteY18" fmla="*/ 824672 h 824678"/>
              <a:gd name="connsiteX19" fmla="*/ 134820 w 823829"/>
              <a:gd name="connsiteY19" fmla="*/ 817112 h 824678"/>
              <a:gd name="connsiteX20" fmla="*/ 170145 w 823829"/>
              <a:gd name="connsiteY20" fmla="*/ 746600 h 824678"/>
              <a:gd name="connsiteX21" fmla="*/ 652317 w 823829"/>
              <a:gd name="connsiteY21" fmla="*/ 746600 h 824678"/>
              <a:gd name="connsiteX22" fmla="*/ 687641 w 823829"/>
              <a:gd name="connsiteY22" fmla="*/ 817112 h 824678"/>
              <a:gd name="connsiteX23" fmla="*/ 699874 w 823829"/>
              <a:gd name="connsiteY23" fmla="*/ 824672 h 824678"/>
              <a:gd name="connsiteX24" fmla="*/ 768599 w 823829"/>
              <a:gd name="connsiteY24" fmla="*/ 824672 h 824678"/>
              <a:gd name="connsiteX25" fmla="*/ 782303 w 823829"/>
              <a:gd name="connsiteY25" fmla="*/ 810886 h 824678"/>
              <a:gd name="connsiteX26" fmla="*/ 780832 w 823829"/>
              <a:gd name="connsiteY26" fmla="*/ 804741 h 824678"/>
              <a:gd name="connsiteX27" fmla="*/ 720767 w 823829"/>
              <a:gd name="connsiteY27" fmla="*/ 684336 h 824678"/>
              <a:gd name="connsiteX28" fmla="*/ 754854 w 823829"/>
              <a:gd name="connsiteY28" fmla="*/ 184570 h 824678"/>
              <a:gd name="connsiteX29" fmla="*/ 719255 w 823829"/>
              <a:gd name="connsiteY29" fmla="*/ 123680 h 824678"/>
              <a:gd name="connsiteX30" fmla="*/ 776709 w 823829"/>
              <a:gd name="connsiteY30" fmla="*/ 123680 h 824678"/>
              <a:gd name="connsiteX31" fmla="*/ 727364 w 823829"/>
              <a:gd name="connsiteY31" fmla="*/ 173024 h 824678"/>
              <a:gd name="connsiteX32" fmla="*/ 721866 w 823829"/>
              <a:gd name="connsiteY32" fmla="*/ 178660 h 824678"/>
              <a:gd name="connsiteX33" fmla="*/ 664275 w 823829"/>
              <a:gd name="connsiteY33" fmla="*/ 178660 h 824678"/>
              <a:gd name="connsiteX34" fmla="*/ 719255 w 823829"/>
              <a:gd name="connsiteY34" fmla="*/ 123680 h 824678"/>
              <a:gd name="connsiteX35" fmla="*/ 644895 w 823829"/>
              <a:gd name="connsiteY35" fmla="*/ 101826 h 824678"/>
              <a:gd name="connsiteX36" fmla="*/ 650530 w 823829"/>
              <a:gd name="connsiteY36" fmla="*/ 96328 h 824678"/>
              <a:gd name="connsiteX37" fmla="*/ 699874 w 823829"/>
              <a:gd name="connsiteY37" fmla="*/ 46846 h 824678"/>
              <a:gd name="connsiteX38" fmla="*/ 699874 w 823829"/>
              <a:gd name="connsiteY38" fmla="*/ 104437 h 824678"/>
              <a:gd name="connsiteX39" fmla="*/ 644895 w 823829"/>
              <a:gd name="connsiteY39" fmla="*/ 159417 h 824678"/>
              <a:gd name="connsiteX40" fmla="*/ 644895 w 823829"/>
              <a:gd name="connsiteY40" fmla="*/ 101826 h 824678"/>
              <a:gd name="connsiteX41" fmla="*/ 615068 w 823829"/>
              <a:gd name="connsiteY41" fmla="*/ 635414 h 824678"/>
              <a:gd name="connsiteX42" fmla="*/ 187865 w 823829"/>
              <a:gd name="connsiteY42" fmla="*/ 616034 h 824678"/>
              <a:gd name="connsiteX43" fmla="*/ 207246 w 823829"/>
              <a:gd name="connsiteY43" fmla="*/ 188831 h 824678"/>
              <a:gd name="connsiteX44" fmla="*/ 615068 w 823829"/>
              <a:gd name="connsiteY44" fmla="*/ 188831 h 824678"/>
              <a:gd name="connsiteX45" fmla="*/ 576170 w 823829"/>
              <a:gd name="connsiteY45" fmla="*/ 228142 h 824678"/>
              <a:gd name="connsiteX46" fmla="*/ 225643 w 823829"/>
              <a:gd name="connsiteY46" fmla="*/ 247384 h 824678"/>
              <a:gd name="connsiteX47" fmla="*/ 244886 w 823829"/>
              <a:gd name="connsiteY47" fmla="*/ 597911 h 824678"/>
              <a:gd name="connsiteX48" fmla="*/ 595413 w 823829"/>
              <a:gd name="connsiteY48" fmla="*/ 578668 h 824678"/>
              <a:gd name="connsiteX49" fmla="*/ 595413 w 823829"/>
              <a:gd name="connsiteY49" fmla="*/ 247384 h 824678"/>
              <a:gd name="connsiteX50" fmla="*/ 634449 w 823829"/>
              <a:gd name="connsiteY50" fmla="*/ 208211 h 824678"/>
              <a:gd name="connsiteX51" fmla="*/ 615068 w 823829"/>
              <a:gd name="connsiteY51" fmla="*/ 635414 h 824678"/>
              <a:gd name="connsiteX52" fmla="*/ 401118 w 823829"/>
              <a:gd name="connsiteY52" fmla="*/ 422002 h 824678"/>
              <a:gd name="connsiteX53" fmla="*/ 401197 w 823829"/>
              <a:gd name="connsiteY53" fmla="*/ 422081 h 824678"/>
              <a:gd name="connsiteX54" fmla="*/ 420636 w 823829"/>
              <a:gd name="connsiteY54" fmla="*/ 422160 h 824678"/>
              <a:gd name="connsiteX55" fmla="*/ 420715 w 823829"/>
              <a:gd name="connsiteY55" fmla="*/ 422081 h 824678"/>
              <a:gd name="connsiteX56" fmla="*/ 458376 w 823829"/>
              <a:gd name="connsiteY56" fmla="*/ 384832 h 824678"/>
              <a:gd name="connsiteX57" fmla="*/ 466211 w 823829"/>
              <a:gd name="connsiteY57" fmla="*/ 412322 h 824678"/>
              <a:gd name="connsiteX58" fmla="*/ 411418 w 823829"/>
              <a:gd name="connsiteY58" fmla="*/ 468850 h 824678"/>
              <a:gd name="connsiteX59" fmla="*/ 354890 w 823829"/>
              <a:gd name="connsiteY59" fmla="*/ 414057 h 824678"/>
              <a:gd name="connsiteX60" fmla="*/ 409683 w 823829"/>
              <a:gd name="connsiteY60" fmla="*/ 357529 h 824678"/>
              <a:gd name="connsiteX61" fmla="*/ 438721 w 823829"/>
              <a:gd name="connsiteY61" fmla="*/ 365177 h 824678"/>
              <a:gd name="connsiteX62" fmla="*/ 401197 w 823829"/>
              <a:gd name="connsiteY62" fmla="*/ 402563 h 824678"/>
              <a:gd name="connsiteX63" fmla="*/ 401118 w 823829"/>
              <a:gd name="connsiteY63" fmla="*/ 422002 h 824678"/>
              <a:gd name="connsiteX64" fmla="*/ 458926 w 823829"/>
              <a:gd name="connsiteY64" fmla="*/ 345111 h 824678"/>
              <a:gd name="connsiteX65" fmla="*/ 343941 w 823829"/>
              <a:gd name="connsiteY65" fmla="*/ 364629 h 824678"/>
              <a:gd name="connsiteX66" fmla="*/ 363459 w 823829"/>
              <a:gd name="connsiteY66" fmla="*/ 479614 h 824678"/>
              <a:gd name="connsiteX67" fmla="*/ 478444 w 823829"/>
              <a:gd name="connsiteY67" fmla="*/ 460096 h 824678"/>
              <a:gd name="connsiteX68" fmla="*/ 478444 w 823829"/>
              <a:gd name="connsiteY68" fmla="*/ 364629 h 824678"/>
              <a:gd name="connsiteX69" fmla="*/ 517617 w 823829"/>
              <a:gd name="connsiteY69" fmla="*/ 325456 h 824678"/>
              <a:gd name="connsiteX70" fmla="*/ 498099 w 823829"/>
              <a:gd name="connsiteY70" fmla="*/ 518855 h 824678"/>
              <a:gd name="connsiteX71" fmla="*/ 304699 w 823829"/>
              <a:gd name="connsiteY71" fmla="*/ 499338 h 824678"/>
              <a:gd name="connsiteX72" fmla="*/ 324217 w 823829"/>
              <a:gd name="connsiteY72" fmla="*/ 305938 h 824678"/>
              <a:gd name="connsiteX73" fmla="*/ 498099 w 823829"/>
              <a:gd name="connsiteY73" fmla="*/ 305938 h 824678"/>
              <a:gd name="connsiteX74" fmla="*/ 458926 w 823829"/>
              <a:gd name="connsiteY74" fmla="*/ 345111 h 824678"/>
              <a:gd name="connsiteX75" fmla="*/ 285164 w 823829"/>
              <a:gd name="connsiteY75" fmla="*/ 305938 h 824678"/>
              <a:gd name="connsiteX76" fmla="*/ 304544 w 823829"/>
              <a:gd name="connsiteY76" fmla="*/ 538390 h 824678"/>
              <a:gd name="connsiteX77" fmla="*/ 536997 w 823829"/>
              <a:gd name="connsiteY77" fmla="*/ 519010 h 824678"/>
              <a:gd name="connsiteX78" fmla="*/ 536997 w 823829"/>
              <a:gd name="connsiteY78" fmla="*/ 305938 h 824678"/>
              <a:gd name="connsiteX79" fmla="*/ 576170 w 823829"/>
              <a:gd name="connsiteY79" fmla="*/ 267040 h 824678"/>
              <a:gd name="connsiteX80" fmla="*/ 556515 w 823829"/>
              <a:gd name="connsiteY80" fmla="*/ 578600 h 824678"/>
              <a:gd name="connsiteX81" fmla="*/ 244955 w 823829"/>
              <a:gd name="connsiteY81" fmla="*/ 558944 h 824678"/>
              <a:gd name="connsiteX82" fmla="*/ 264610 w 823829"/>
              <a:gd name="connsiteY82" fmla="*/ 247384 h 824678"/>
              <a:gd name="connsiteX83" fmla="*/ 556515 w 823829"/>
              <a:gd name="connsiteY83" fmla="*/ 247384 h 824678"/>
              <a:gd name="connsiteX84" fmla="*/ 517617 w 823829"/>
              <a:gd name="connsiteY84" fmla="*/ 286558 h 824678"/>
              <a:gd name="connsiteX85" fmla="*/ 285164 w 823829"/>
              <a:gd name="connsiteY85" fmla="*/ 305938 h 824678"/>
              <a:gd name="connsiteX86" fmla="*/ 114065 w 823829"/>
              <a:gd name="connsiteY86" fmla="*/ 797182 h 824678"/>
              <a:gd name="connsiteX87" fmla="*/ 76129 w 823829"/>
              <a:gd name="connsiteY87" fmla="*/ 797182 h 824678"/>
              <a:gd name="connsiteX88" fmla="*/ 122587 w 823829"/>
              <a:gd name="connsiteY88" fmla="*/ 705778 h 824678"/>
              <a:gd name="connsiteX89" fmla="*/ 148703 w 823829"/>
              <a:gd name="connsiteY89" fmla="*/ 729419 h 824678"/>
              <a:gd name="connsiteX90" fmla="*/ 114065 w 823829"/>
              <a:gd name="connsiteY90" fmla="*/ 797182 h 824678"/>
              <a:gd name="connsiteX91" fmla="*/ 746332 w 823829"/>
              <a:gd name="connsiteY91" fmla="*/ 797182 h 824678"/>
              <a:gd name="connsiteX92" fmla="*/ 708396 w 823829"/>
              <a:gd name="connsiteY92" fmla="*/ 797182 h 824678"/>
              <a:gd name="connsiteX93" fmla="*/ 674446 w 823829"/>
              <a:gd name="connsiteY93" fmla="*/ 729419 h 824678"/>
              <a:gd name="connsiteX94" fmla="*/ 700562 w 823829"/>
              <a:gd name="connsiteY94" fmla="*/ 705778 h 824678"/>
              <a:gd name="connsiteX95" fmla="*/ 746332 w 823829"/>
              <a:gd name="connsiteY95" fmla="*/ 797182 h 824678"/>
              <a:gd name="connsiteX96" fmla="*/ 687916 w 823829"/>
              <a:gd name="connsiteY96" fmla="*/ 680075 h 824678"/>
              <a:gd name="connsiteX97" fmla="*/ 145296 w 823829"/>
              <a:gd name="connsiteY97" fmla="*/ 690275 h 824678"/>
              <a:gd name="connsiteX98" fmla="*/ 135095 w 823829"/>
              <a:gd name="connsiteY98" fmla="*/ 680075 h 824678"/>
              <a:gd name="connsiteX99" fmla="*/ 134820 w 823829"/>
              <a:gd name="connsiteY99" fmla="*/ 679663 h 824678"/>
              <a:gd name="connsiteX100" fmla="*/ 144230 w 823829"/>
              <a:gd name="connsiteY100" fmla="*/ 135473 h 824678"/>
              <a:gd name="connsiteX101" fmla="*/ 619879 w 823829"/>
              <a:gd name="connsiteY101" fmla="*/ 88630 h 824678"/>
              <a:gd name="connsiteX102" fmla="*/ 619879 w 823829"/>
              <a:gd name="connsiteY102" fmla="*/ 90142 h 824678"/>
              <a:gd name="connsiteX103" fmla="*/ 619879 w 823829"/>
              <a:gd name="connsiteY103" fmla="*/ 91379 h 824678"/>
              <a:gd name="connsiteX104" fmla="*/ 617405 w 823829"/>
              <a:gd name="connsiteY104" fmla="*/ 96190 h 824678"/>
              <a:gd name="connsiteX105" fmla="*/ 617405 w 823829"/>
              <a:gd name="connsiteY105" fmla="*/ 155156 h 824678"/>
              <a:gd name="connsiteX106" fmla="*/ 153682 w 823829"/>
              <a:gd name="connsiteY106" fmla="*/ 206150 h 824678"/>
              <a:gd name="connsiteX107" fmla="*/ 204675 w 823829"/>
              <a:gd name="connsiteY107" fmla="*/ 669873 h 824678"/>
              <a:gd name="connsiteX108" fmla="*/ 668399 w 823829"/>
              <a:gd name="connsiteY108" fmla="*/ 618879 h 824678"/>
              <a:gd name="connsiteX109" fmla="*/ 668399 w 823829"/>
              <a:gd name="connsiteY109" fmla="*/ 206150 h 824678"/>
              <a:gd name="connsiteX110" fmla="*/ 727364 w 823829"/>
              <a:gd name="connsiteY110" fmla="*/ 206150 h 824678"/>
              <a:gd name="connsiteX111" fmla="*/ 732038 w 823829"/>
              <a:gd name="connsiteY111" fmla="*/ 205188 h 824678"/>
              <a:gd name="connsiteX112" fmla="*/ 733275 w 823829"/>
              <a:gd name="connsiteY112" fmla="*/ 205188 h 824678"/>
              <a:gd name="connsiteX113" fmla="*/ 734787 w 823829"/>
              <a:gd name="connsiteY113" fmla="*/ 204500 h 824678"/>
              <a:gd name="connsiteX114" fmla="*/ 687916 w 823829"/>
              <a:gd name="connsiteY114" fmla="*/ 680075 h 82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823829" h="824678">
                <a:moveTo>
                  <a:pt x="754854" y="184570"/>
                </a:moveTo>
                <a:lnTo>
                  <a:pt x="819868" y="119694"/>
                </a:lnTo>
                <a:cubicBezTo>
                  <a:pt x="823768" y="115742"/>
                  <a:pt x="824907" y="109830"/>
                  <a:pt x="822754" y="104712"/>
                </a:cubicBezTo>
                <a:cubicBezTo>
                  <a:pt x="820608" y="99486"/>
                  <a:pt x="815483" y="96106"/>
                  <a:pt x="809834" y="96190"/>
                </a:cubicBezTo>
                <a:lnTo>
                  <a:pt x="746745" y="96190"/>
                </a:lnTo>
                <a:lnTo>
                  <a:pt x="778358" y="64714"/>
                </a:lnTo>
                <a:cubicBezTo>
                  <a:pt x="783748" y="59325"/>
                  <a:pt x="783748" y="50586"/>
                  <a:pt x="778358" y="45196"/>
                </a:cubicBezTo>
                <a:cubicBezTo>
                  <a:pt x="772968" y="39807"/>
                  <a:pt x="764230" y="39807"/>
                  <a:pt x="758840" y="45196"/>
                </a:cubicBezTo>
                <a:lnTo>
                  <a:pt x="727364" y="76810"/>
                </a:lnTo>
                <a:lnTo>
                  <a:pt x="727364" y="13721"/>
                </a:lnTo>
                <a:cubicBezTo>
                  <a:pt x="727337" y="8171"/>
                  <a:pt x="723974" y="3183"/>
                  <a:pt x="718842" y="1075"/>
                </a:cubicBezTo>
                <a:cubicBezTo>
                  <a:pt x="713724" y="-1078"/>
                  <a:pt x="707812" y="62"/>
                  <a:pt x="703860" y="3962"/>
                </a:cubicBezTo>
                <a:lnTo>
                  <a:pt x="638984" y="68700"/>
                </a:lnTo>
                <a:cubicBezTo>
                  <a:pt x="448732" y="-56466"/>
                  <a:pt x="193035" y="-3705"/>
                  <a:pt x="67869" y="186548"/>
                </a:cubicBezTo>
                <a:cubicBezTo>
                  <a:pt x="-33909" y="341249"/>
                  <a:pt x="-20075" y="544827"/>
                  <a:pt x="101695" y="684336"/>
                </a:cubicBezTo>
                <a:lnTo>
                  <a:pt x="41630" y="804741"/>
                </a:lnTo>
                <a:cubicBezTo>
                  <a:pt x="38214" y="811521"/>
                  <a:pt x="40941" y="819785"/>
                  <a:pt x="47719" y="823201"/>
                </a:cubicBezTo>
                <a:cubicBezTo>
                  <a:pt x="49624" y="824161"/>
                  <a:pt x="51729" y="824665"/>
                  <a:pt x="53863" y="824672"/>
                </a:cubicBezTo>
                <a:lnTo>
                  <a:pt x="122587" y="824672"/>
                </a:lnTo>
                <a:cubicBezTo>
                  <a:pt x="127762" y="824656"/>
                  <a:pt x="132490" y="821734"/>
                  <a:pt x="134820" y="817112"/>
                </a:cubicBezTo>
                <a:lnTo>
                  <a:pt x="170145" y="746600"/>
                </a:lnTo>
                <a:cubicBezTo>
                  <a:pt x="314011" y="850705"/>
                  <a:pt x="508451" y="850705"/>
                  <a:pt x="652317" y="746600"/>
                </a:cubicBezTo>
                <a:lnTo>
                  <a:pt x="687641" y="817112"/>
                </a:lnTo>
                <a:cubicBezTo>
                  <a:pt x="689971" y="821734"/>
                  <a:pt x="694699" y="824656"/>
                  <a:pt x="699874" y="824672"/>
                </a:cubicBezTo>
                <a:lnTo>
                  <a:pt x="768599" y="824672"/>
                </a:lnTo>
                <a:cubicBezTo>
                  <a:pt x="776190" y="824649"/>
                  <a:pt x="782325" y="818476"/>
                  <a:pt x="782303" y="810886"/>
                </a:cubicBezTo>
                <a:cubicBezTo>
                  <a:pt x="782296" y="808752"/>
                  <a:pt x="781793" y="806649"/>
                  <a:pt x="780832" y="804741"/>
                </a:cubicBezTo>
                <a:lnTo>
                  <a:pt x="720767" y="684336"/>
                </a:lnTo>
                <a:cubicBezTo>
                  <a:pt x="844121" y="544741"/>
                  <a:pt x="858111" y="339620"/>
                  <a:pt x="754854" y="184570"/>
                </a:cubicBezTo>
                <a:close/>
                <a:moveTo>
                  <a:pt x="719255" y="123680"/>
                </a:moveTo>
                <a:lnTo>
                  <a:pt x="776709" y="123680"/>
                </a:lnTo>
                <a:lnTo>
                  <a:pt x="727364" y="173024"/>
                </a:lnTo>
                <a:lnTo>
                  <a:pt x="721866" y="178660"/>
                </a:lnTo>
                <a:lnTo>
                  <a:pt x="664275" y="178660"/>
                </a:lnTo>
                <a:lnTo>
                  <a:pt x="719255" y="123680"/>
                </a:lnTo>
                <a:close/>
                <a:moveTo>
                  <a:pt x="644895" y="101826"/>
                </a:moveTo>
                <a:lnTo>
                  <a:pt x="650530" y="96328"/>
                </a:lnTo>
                <a:lnTo>
                  <a:pt x="699874" y="46846"/>
                </a:lnTo>
                <a:lnTo>
                  <a:pt x="699874" y="104437"/>
                </a:lnTo>
                <a:lnTo>
                  <a:pt x="644895" y="159417"/>
                </a:lnTo>
                <a:lnTo>
                  <a:pt x="644895" y="101826"/>
                </a:lnTo>
                <a:close/>
                <a:moveTo>
                  <a:pt x="615068" y="635414"/>
                </a:moveTo>
                <a:cubicBezTo>
                  <a:pt x="491747" y="748032"/>
                  <a:pt x="300483" y="739355"/>
                  <a:pt x="187865" y="616034"/>
                </a:cubicBezTo>
                <a:cubicBezTo>
                  <a:pt x="75248" y="492713"/>
                  <a:pt x="83924" y="301448"/>
                  <a:pt x="207246" y="188831"/>
                </a:cubicBezTo>
                <a:cubicBezTo>
                  <a:pt x="322732" y="83368"/>
                  <a:pt x="499582" y="83368"/>
                  <a:pt x="615068" y="188831"/>
                </a:cubicBezTo>
                <a:lnTo>
                  <a:pt x="576170" y="228142"/>
                </a:lnTo>
                <a:cubicBezTo>
                  <a:pt x="474061" y="136660"/>
                  <a:pt x="317124" y="145275"/>
                  <a:pt x="225643" y="247384"/>
                </a:cubicBezTo>
                <a:cubicBezTo>
                  <a:pt x="134162" y="349494"/>
                  <a:pt x="142777" y="506430"/>
                  <a:pt x="244886" y="597911"/>
                </a:cubicBezTo>
                <a:cubicBezTo>
                  <a:pt x="346996" y="689392"/>
                  <a:pt x="503932" y="680778"/>
                  <a:pt x="595413" y="578668"/>
                </a:cubicBezTo>
                <a:cubicBezTo>
                  <a:pt x="679877" y="484392"/>
                  <a:pt x="679877" y="341661"/>
                  <a:pt x="595413" y="247384"/>
                </a:cubicBezTo>
                <a:lnTo>
                  <a:pt x="634449" y="208211"/>
                </a:lnTo>
                <a:cubicBezTo>
                  <a:pt x="747066" y="331531"/>
                  <a:pt x="738390" y="522797"/>
                  <a:pt x="615068" y="635414"/>
                </a:cubicBezTo>
                <a:close/>
                <a:moveTo>
                  <a:pt x="401118" y="422002"/>
                </a:moveTo>
                <a:cubicBezTo>
                  <a:pt x="401144" y="422029"/>
                  <a:pt x="401171" y="422055"/>
                  <a:pt x="401197" y="422081"/>
                </a:cubicBezTo>
                <a:cubicBezTo>
                  <a:pt x="406542" y="427471"/>
                  <a:pt x="415246" y="427507"/>
                  <a:pt x="420636" y="422160"/>
                </a:cubicBezTo>
                <a:cubicBezTo>
                  <a:pt x="420663" y="422134"/>
                  <a:pt x="420689" y="422107"/>
                  <a:pt x="420715" y="422081"/>
                </a:cubicBezTo>
                <a:lnTo>
                  <a:pt x="458376" y="384832"/>
                </a:lnTo>
                <a:cubicBezTo>
                  <a:pt x="463365" y="393144"/>
                  <a:pt x="466068" y="402628"/>
                  <a:pt x="466211" y="412322"/>
                </a:cubicBezTo>
                <a:cubicBezTo>
                  <a:pt x="466690" y="443063"/>
                  <a:pt x="442159" y="468370"/>
                  <a:pt x="411418" y="468850"/>
                </a:cubicBezTo>
                <a:cubicBezTo>
                  <a:pt x="380678" y="469329"/>
                  <a:pt x="355370" y="444798"/>
                  <a:pt x="354890" y="414057"/>
                </a:cubicBezTo>
                <a:cubicBezTo>
                  <a:pt x="354411" y="383317"/>
                  <a:pt x="378942" y="358009"/>
                  <a:pt x="409683" y="357529"/>
                </a:cubicBezTo>
                <a:cubicBezTo>
                  <a:pt x="419880" y="357370"/>
                  <a:pt x="429926" y="360016"/>
                  <a:pt x="438721" y="365177"/>
                </a:cubicBezTo>
                <a:lnTo>
                  <a:pt x="401197" y="402563"/>
                </a:lnTo>
                <a:cubicBezTo>
                  <a:pt x="395807" y="407910"/>
                  <a:pt x="395771" y="416612"/>
                  <a:pt x="401118" y="422002"/>
                </a:cubicBezTo>
                <a:close/>
                <a:moveTo>
                  <a:pt x="458926" y="345111"/>
                </a:moveTo>
                <a:cubicBezTo>
                  <a:pt x="421784" y="318748"/>
                  <a:pt x="370304" y="327486"/>
                  <a:pt x="343941" y="364629"/>
                </a:cubicBezTo>
                <a:cubicBezTo>
                  <a:pt x="317578" y="401771"/>
                  <a:pt x="326316" y="453251"/>
                  <a:pt x="363459" y="479614"/>
                </a:cubicBezTo>
                <a:cubicBezTo>
                  <a:pt x="400601" y="505976"/>
                  <a:pt x="452081" y="497238"/>
                  <a:pt x="478444" y="460096"/>
                </a:cubicBezTo>
                <a:cubicBezTo>
                  <a:pt x="498735" y="431508"/>
                  <a:pt x="498735" y="393216"/>
                  <a:pt x="478444" y="364629"/>
                </a:cubicBezTo>
                <a:lnTo>
                  <a:pt x="517617" y="325456"/>
                </a:lnTo>
                <a:cubicBezTo>
                  <a:pt x="565633" y="384251"/>
                  <a:pt x="556895" y="470839"/>
                  <a:pt x="498099" y="518855"/>
                </a:cubicBezTo>
                <a:cubicBezTo>
                  <a:pt x="439303" y="566872"/>
                  <a:pt x="352715" y="558133"/>
                  <a:pt x="304699" y="499338"/>
                </a:cubicBezTo>
                <a:cubicBezTo>
                  <a:pt x="256683" y="440542"/>
                  <a:pt x="265421" y="353954"/>
                  <a:pt x="324217" y="305938"/>
                </a:cubicBezTo>
                <a:cubicBezTo>
                  <a:pt x="374814" y="264617"/>
                  <a:pt x="447504" y="264617"/>
                  <a:pt x="498099" y="305938"/>
                </a:cubicBezTo>
                <a:lnTo>
                  <a:pt x="458926" y="345111"/>
                </a:lnTo>
                <a:close/>
                <a:moveTo>
                  <a:pt x="285164" y="305938"/>
                </a:moveTo>
                <a:cubicBezTo>
                  <a:pt x="226325" y="375480"/>
                  <a:pt x="235002" y="479552"/>
                  <a:pt x="304544" y="538390"/>
                </a:cubicBezTo>
                <a:cubicBezTo>
                  <a:pt x="374087" y="597229"/>
                  <a:pt x="478158" y="588553"/>
                  <a:pt x="536997" y="519010"/>
                </a:cubicBezTo>
                <a:cubicBezTo>
                  <a:pt x="589027" y="457515"/>
                  <a:pt x="589027" y="367433"/>
                  <a:pt x="536997" y="305938"/>
                </a:cubicBezTo>
                <a:lnTo>
                  <a:pt x="576170" y="267040"/>
                </a:lnTo>
                <a:cubicBezTo>
                  <a:pt x="656777" y="358502"/>
                  <a:pt x="647977" y="497992"/>
                  <a:pt x="556515" y="578600"/>
                </a:cubicBezTo>
                <a:cubicBezTo>
                  <a:pt x="465053" y="659207"/>
                  <a:pt x="325562" y="650407"/>
                  <a:pt x="244955" y="558944"/>
                </a:cubicBezTo>
                <a:cubicBezTo>
                  <a:pt x="164348" y="467482"/>
                  <a:pt x="173148" y="327992"/>
                  <a:pt x="264610" y="247384"/>
                </a:cubicBezTo>
                <a:cubicBezTo>
                  <a:pt x="348025" y="173870"/>
                  <a:pt x="473099" y="173870"/>
                  <a:pt x="556515" y="247384"/>
                </a:cubicBezTo>
                <a:lnTo>
                  <a:pt x="517617" y="286558"/>
                </a:lnTo>
                <a:cubicBezTo>
                  <a:pt x="448074" y="227719"/>
                  <a:pt x="344003" y="236395"/>
                  <a:pt x="285164" y="305938"/>
                </a:cubicBezTo>
                <a:close/>
                <a:moveTo>
                  <a:pt x="114065" y="797182"/>
                </a:moveTo>
                <a:lnTo>
                  <a:pt x="76129" y="797182"/>
                </a:lnTo>
                <a:lnTo>
                  <a:pt x="122587" y="705778"/>
                </a:lnTo>
                <a:cubicBezTo>
                  <a:pt x="130834" y="714025"/>
                  <a:pt x="139631" y="721860"/>
                  <a:pt x="148703" y="729419"/>
                </a:cubicBezTo>
                <a:lnTo>
                  <a:pt x="114065" y="797182"/>
                </a:lnTo>
                <a:close/>
                <a:moveTo>
                  <a:pt x="746332" y="797182"/>
                </a:moveTo>
                <a:lnTo>
                  <a:pt x="708396" y="797182"/>
                </a:lnTo>
                <a:lnTo>
                  <a:pt x="674446" y="729419"/>
                </a:lnTo>
                <a:cubicBezTo>
                  <a:pt x="683518" y="721860"/>
                  <a:pt x="692315" y="714025"/>
                  <a:pt x="700562" y="705778"/>
                </a:cubicBezTo>
                <a:lnTo>
                  <a:pt x="746332" y="797182"/>
                </a:lnTo>
                <a:close/>
                <a:moveTo>
                  <a:pt x="687916" y="680075"/>
                </a:moveTo>
                <a:cubicBezTo>
                  <a:pt x="540892" y="832733"/>
                  <a:pt x="297954" y="837300"/>
                  <a:pt x="145296" y="690275"/>
                </a:cubicBezTo>
                <a:cubicBezTo>
                  <a:pt x="141832" y="686939"/>
                  <a:pt x="138432" y="683539"/>
                  <a:pt x="135095" y="680075"/>
                </a:cubicBezTo>
                <a:lnTo>
                  <a:pt x="134820" y="679663"/>
                </a:lnTo>
                <a:cubicBezTo>
                  <a:pt x="-12855" y="526790"/>
                  <a:pt x="-8643" y="283147"/>
                  <a:pt x="144230" y="135473"/>
                </a:cubicBezTo>
                <a:cubicBezTo>
                  <a:pt x="272699" y="11370"/>
                  <a:pt x="469671" y="-8027"/>
                  <a:pt x="619879" y="88630"/>
                </a:cubicBezTo>
                <a:lnTo>
                  <a:pt x="619879" y="90142"/>
                </a:lnTo>
                <a:cubicBezTo>
                  <a:pt x="619827" y="90553"/>
                  <a:pt x="619827" y="90969"/>
                  <a:pt x="619879" y="91379"/>
                </a:cubicBezTo>
                <a:cubicBezTo>
                  <a:pt x="618743" y="92804"/>
                  <a:pt x="617903" y="94438"/>
                  <a:pt x="617405" y="96190"/>
                </a:cubicBezTo>
                <a:lnTo>
                  <a:pt x="617405" y="155156"/>
                </a:lnTo>
                <a:cubicBezTo>
                  <a:pt x="475270" y="41183"/>
                  <a:pt x="267653" y="64013"/>
                  <a:pt x="153682" y="206150"/>
                </a:cubicBezTo>
                <a:cubicBezTo>
                  <a:pt x="39710" y="348286"/>
                  <a:pt x="62541" y="555902"/>
                  <a:pt x="204675" y="669873"/>
                </a:cubicBezTo>
                <a:cubicBezTo>
                  <a:pt x="346810" y="783844"/>
                  <a:pt x="554427" y="761014"/>
                  <a:pt x="668399" y="618879"/>
                </a:cubicBezTo>
                <a:cubicBezTo>
                  <a:pt x="765092" y="498293"/>
                  <a:pt x="765092" y="326736"/>
                  <a:pt x="668399" y="206150"/>
                </a:cubicBezTo>
                <a:lnTo>
                  <a:pt x="727364" y="206150"/>
                </a:lnTo>
                <a:cubicBezTo>
                  <a:pt x="728966" y="206103"/>
                  <a:pt x="730548" y="205779"/>
                  <a:pt x="732038" y="205188"/>
                </a:cubicBezTo>
                <a:lnTo>
                  <a:pt x="733275" y="205188"/>
                </a:lnTo>
                <a:lnTo>
                  <a:pt x="734787" y="204500"/>
                </a:lnTo>
                <a:cubicBezTo>
                  <a:pt x="831396" y="354698"/>
                  <a:pt x="811988" y="551625"/>
                  <a:pt x="687916" y="68007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xmlns="" id="{424FF44F-BD3F-4F0E-A819-3B3FC7137406}"/>
              </a:ext>
            </a:extLst>
          </p:cNvPr>
          <p:cNvSpPr txBox="1"/>
          <p:nvPr userDrawn="1"/>
        </p:nvSpPr>
        <p:spPr>
          <a:xfrm>
            <a:off x="6737110" y="531886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目标意义</a:t>
            </a:r>
          </a:p>
        </p:txBody>
      </p:sp>
      <p:grpSp>
        <p:nvGrpSpPr>
          <p:cNvPr id="257" name="图形 16">
            <a:extLst>
              <a:ext uri="{FF2B5EF4-FFF2-40B4-BE49-F238E27FC236}">
                <a16:creationId xmlns:a16="http://schemas.microsoft.com/office/drawing/2014/main" xmlns="" id="{F5CDB0E7-1C2D-4DCB-B8CE-53B872484FA7}"/>
              </a:ext>
            </a:extLst>
          </p:cNvPr>
          <p:cNvGrpSpPr/>
          <p:nvPr userDrawn="1"/>
        </p:nvGrpSpPr>
        <p:grpSpPr>
          <a:xfrm>
            <a:off x="7937940" y="593163"/>
            <a:ext cx="216000" cy="216000"/>
            <a:chOff x="10050613" y="575841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xmlns="" id="{52738808-0AA0-41E2-B9D6-A61008A9C0A8}"/>
                </a:ext>
              </a:extLst>
            </p:cNvPr>
            <p:cNvSpPr/>
            <p:nvPr/>
          </p:nvSpPr>
          <p:spPr>
            <a:xfrm>
              <a:off x="10050613" y="575841"/>
              <a:ext cx="824696" cy="742226"/>
            </a:xfrm>
            <a:custGeom>
              <a:avLst/>
              <a:gdLst>
                <a:gd name="connsiteX0" fmla="*/ 54980 w 824696"/>
                <a:gd name="connsiteY0" fmla="*/ 687247 h 742226"/>
                <a:gd name="connsiteX1" fmla="*/ 54980 w 824696"/>
                <a:gd name="connsiteY1" fmla="*/ 637627 h 742226"/>
                <a:gd name="connsiteX2" fmla="*/ 180608 w 824696"/>
                <a:gd name="connsiteY2" fmla="*/ 499353 h 742226"/>
                <a:gd name="connsiteX3" fmla="*/ 233664 w 824696"/>
                <a:gd name="connsiteY3" fmla="*/ 498116 h 742226"/>
                <a:gd name="connsiteX4" fmla="*/ 330841 w 824696"/>
                <a:gd name="connsiteY4" fmla="*/ 570965 h 742226"/>
                <a:gd name="connsiteX5" fmla="*/ 379891 w 824696"/>
                <a:gd name="connsiteY5" fmla="*/ 602502 h 742226"/>
                <a:gd name="connsiteX6" fmla="*/ 412348 w 824696"/>
                <a:gd name="connsiteY6" fmla="*/ 563542 h 742226"/>
                <a:gd name="connsiteX7" fmla="*/ 411523 w 824696"/>
                <a:gd name="connsiteY7" fmla="*/ 555983 h 742226"/>
                <a:gd name="connsiteX8" fmla="*/ 519284 w 824696"/>
                <a:gd name="connsiteY8" fmla="*/ 436264 h 742226"/>
                <a:gd name="connsiteX9" fmla="*/ 536052 w 824696"/>
                <a:gd name="connsiteY9" fmla="*/ 439838 h 742226"/>
                <a:gd name="connsiteX10" fmla="*/ 562580 w 824696"/>
                <a:gd name="connsiteY10" fmla="*/ 429942 h 742226"/>
                <a:gd name="connsiteX11" fmla="*/ 663330 w 824696"/>
                <a:gd name="connsiteY11" fmla="*/ 519421 h 742226"/>
                <a:gd name="connsiteX12" fmla="*/ 659757 w 824696"/>
                <a:gd name="connsiteY12" fmla="*/ 536052 h 742226"/>
                <a:gd name="connsiteX13" fmla="*/ 700992 w 824696"/>
                <a:gd name="connsiteY13" fmla="*/ 577287 h 742226"/>
                <a:gd name="connsiteX14" fmla="*/ 742226 w 824696"/>
                <a:gd name="connsiteY14" fmla="*/ 536052 h 742226"/>
                <a:gd name="connsiteX15" fmla="*/ 700992 w 824696"/>
                <a:gd name="connsiteY15" fmla="*/ 494818 h 742226"/>
                <a:gd name="connsiteX16" fmla="*/ 682299 w 824696"/>
                <a:gd name="connsiteY16" fmla="*/ 499491 h 742226"/>
                <a:gd name="connsiteX17" fmla="*/ 577287 w 824696"/>
                <a:gd name="connsiteY17" fmla="*/ 405613 h 742226"/>
                <a:gd name="connsiteX18" fmla="*/ 577287 w 824696"/>
                <a:gd name="connsiteY18" fmla="*/ 398603 h 742226"/>
                <a:gd name="connsiteX19" fmla="*/ 536052 w 824696"/>
                <a:gd name="connsiteY19" fmla="*/ 357368 h 742226"/>
                <a:gd name="connsiteX20" fmla="*/ 494818 w 824696"/>
                <a:gd name="connsiteY20" fmla="*/ 398603 h 742226"/>
                <a:gd name="connsiteX21" fmla="*/ 499491 w 824696"/>
                <a:gd name="connsiteY21" fmla="*/ 417159 h 742226"/>
                <a:gd name="connsiteX22" fmla="*/ 396679 w 824696"/>
                <a:gd name="connsiteY22" fmla="*/ 531379 h 742226"/>
                <a:gd name="connsiteX23" fmla="*/ 371113 w 824696"/>
                <a:gd name="connsiteY23" fmla="*/ 522307 h 742226"/>
                <a:gd name="connsiteX24" fmla="*/ 336613 w 824696"/>
                <a:gd name="connsiteY24" fmla="*/ 541138 h 742226"/>
                <a:gd name="connsiteX25" fmla="*/ 247409 w 824696"/>
                <a:gd name="connsiteY25" fmla="*/ 473650 h 742226"/>
                <a:gd name="connsiteX26" fmla="*/ 247409 w 824696"/>
                <a:gd name="connsiteY26" fmla="*/ 467328 h 742226"/>
                <a:gd name="connsiteX27" fmla="*/ 206174 w 824696"/>
                <a:gd name="connsiteY27" fmla="*/ 426093 h 742226"/>
                <a:gd name="connsiteX28" fmla="*/ 164939 w 824696"/>
                <a:gd name="connsiteY28" fmla="*/ 467328 h 742226"/>
                <a:gd name="connsiteX29" fmla="*/ 165764 w 824696"/>
                <a:gd name="connsiteY29" fmla="*/ 474887 h 742226"/>
                <a:gd name="connsiteX30" fmla="*/ 54980 w 824696"/>
                <a:gd name="connsiteY30" fmla="*/ 596668 h 742226"/>
                <a:gd name="connsiteX31" fmla="*/ 54980 w 824696"/>
                <a:gd name="connsiteY31" fmla="*/ 445473 h 742226"/>
                <a:gd name="connsiteX32" fmla="*/ 187618 w 824696"/>
                <a:gd name="connsiteY32" fmla="*/ 324930 h 742226"/>
                <a:gd name="connsiteX33" fmla="*/ 206174 w 824696"/>
                <a:gd name="connsiteY33" fmla="*/ 329878 h 742226"/>
                <a:gd name="connsiteX34" fmla="*/ 247409 w 824696"/>
                <a:gd name="connsiteY34" fmla="*/ 288644 h 742226"/>
                <a:gd name="connsiteX35" fmla="*/ 246584 w 824696"/>
                <a:gd name="connsiteY35" fmla="*/ 280946 h 742226"/>
                <a:gd name="connsiteX36" fmla="*/ 350358 w 824696"/>
                <a:gd name="connsiteY36" fmla="*/ 164939 h 742226"/>
                <a:gd name="connsiteX37" fmla="*/ 357368 w 824696"/>
                <a:gd name="connsiteY37" fmla="*/ 164939 h 742226"/>
                <a:gd name="connsiteX38" fmla="*/ 386782 w 824696"/>
                <a:gd name="connsiteY38" fmla="*/ 152569 h 742226"/>
                <a:gd name="connsiteX39" fmla="*/ 496742 w 824696"/>
                <a:gd name="connsiteY39" fmla="*/ 189130 h 742226"/>
                <a:gd name="connsiteX40" fmla="*/ 547909 w 824696"/>
                <a:gd name="connsiteY40" fmla="*/ 217103 h 742226"/>
                <a:gd name="connsiteX41" fmla="*/ 577287 w 824696"/>
                <a:gd name="connsiteY41" fmla="*/ 172911 h 742226"/>
                <a:gd name="connsiteX42" fmla="*/ 673502 w 824696"/>
                <a:gd name="connsiteY42" fmla="*/ 112708 h 742226"/>
                <a:gd name="connsiteX43" fmla="*/ 731725 w 824696"/>
                <a:gd name="connsiteY43" fmla="*/ 109458 h 742226"/>
                <a:gd name="connsiteX44" fmla="*/ 728475 w 824696"/>
                <a:gd name="connsiteY44" fmla="*/ 51234 h 742226"/>
                <a:gd name="connsiteX45" fmla="*/ 670251 w 824696"/>
                <a:gd name="connsiteY45" fmla="*/ 54485 h 742226"/>
                <a:gd name="connsiteX46" fmla="*/ 659757 w 824696"/>
                <a:gd name="connsiteY46" fmla="*/ 82470 h 742226"/>
                <a:gd name="connsiteX47" fmla="*/ 659757 w 824696"/>
                <a:gd name="connsiteY47" fmla="*/ 88242 h 742226"/>
                <a:gd name="connsiteX48" fmla="*/ 563542 w 824696"/>
                <a:gd name="connsiteY48" fmla="*/ 148445 h 742226"/>
                <a:gd name="connsiteX49" fmla="*/ 505283 w 824696"/>
                <a:gd name="connsiteY49" fmla="*/ 150981 h 742226"/>
                <a:gd name="connsiteX50" fmla="*/ 498529 w 824696"/>
                <a:gd name="connsiteY50" fmla="*/ 160953 h 742226"/>
                <a:gd name="connsiteX51" fmla="*/ 398603 w 824696"/>
                <a:gd name="connsiteY51" fmla="*/ 127416 h 742226"/>
                <a:gd name="connsiteX52" fmla="*/ 398603 w 824696"/>
                <a:gd name="connsiteY52" fmla="*/ 123704 h 742226"/>
                <a:gd name="connsiteX53" fmla="*/ 357640 w 824696"/>
                <a:gd name="connsiteY53" fmla="*/ 82200 h 742226"/>
                <a:gd name="connsiteX54" fmla="*/ 316135 w 824696"/>
                <a:gd name="connsiteY54" fmla="*/ 123163 h 742226"/>
                <a:gd name="connsiteX55" fmla="*/ 326030 w 824696"/>
                <a:gd name="connsiteY55" fmla="*/ 150232 h 742226"/>
                <a:gd name="connsiteX56" fmla="*/ 231602 w 824696"/>
                <a:gd name="connsiteY56" fmla="*/ 256480 h 742226"/>
                <a:gd name="connsiteX57" fmla="*/ 206174 w 824696"/>
                <a:gd name="connsiteY57" fmla="*/ 247409 h 742226"/>
                <a:gd name="connsiteX58" fmla="*/ 164939 w 824696"/>
                <a:gd name="connsiteY58" fmla="*/ 288644 h 742226"/>
                <a:gd name="connsiteX59" fmla="*/ 168650 w 824696"/>
                <a:gd name="connsiteY59" fmla="*/ 305412 h 742226"/>
                <a:gd name="connsiteX60" fmla="*/ 54980 w 824696"/>
                <a:gd name="connsiteY60" fmla="*/ 408774 h 742226"/>
                <a:gd name="connsiteX61" fmla="*/ 54980 w 824696"/>
                <a:gd name="connsiteY61" fmla="*/ 0 h 742226"/>
                <a:gd name="connsiteX62" fmla="*/ 27490 w 824696"/>
                <a:gd name="connsiteY62" fmla="*/ 0 h 742226"/>
                <a:gd name="connsiteX63" fmla="*/ 27490 w 824696"/>
                <a:gd name="connsiteY63" fmla="*/ 27490 h 742226"/>
                <a:gd name="connsiteX64" fmla="*/ 0 w 824696"/>
                <a:gd name="connsiteY64" fmla="*/ 27490 h 742226"/>
                <a:gd name="connsiteX65" fmla="*/ 0 w 824696"/>
                <a:gd name="connsiteY65" fmla="*/ 54980 h 742226"/>
                <a:gd name="connsiteX66" fmla="*/ 27490 w 824696"/>
                <a:gd name="connsiteY66" fmla="*/ 54980 h 742226"/>
                <a:gd name="connsiteX67" fmla="*/ 27490 w 824696"/>
                <a:gd name="connsiteY67" fmla="*/ 192429 h 742226"/>
                <a:gd name="connsiteX68" fmla="*/ 0 w 824696"/>
                <a:gd name="connsiteY68" fmla="*/ 192429 h 742226"/>
                <a:gd name="connsiteX69" fmla="*/ 0 w 824696"/>
                <a:gd name="connsiteY69" fmla="*/ 219919 h 742226"/>
                <a:gd name="connsiteX70" fmla="*/ 27490 w 824696"/>
                <a:gd name="connsiteY70" fmla="*/ 219919 h 742226"/>
                <a:gd name="connsiteX71" fmla="*/ 27490 w 824696"/>
                <a:gd name="connsiteY71" fmla="*/ 357368 h 742226"/>
                <a:gd name="connsiteX72" fmla="*/ 0 w 824696"/>
                <a:gd name="connsiteY72" fmla="*/ 357368 h 742226"/>
                <a:gd name="connsiteX73" fmla="*/ 0 w 824696"/>
                <a:gd name="connsiteY73" fmla="*/ 384858 h 742226"/>
                <a:gd name="connsiteX74" fmla="*/ 27490 w 824696"/>
                <a:gd name="connsiteY74" fmla="*/ 384858 h 742226"/>
                <a:gd name="connsiteX75" fmla="*/ 27490 w 824696"/>
                <a:gd name="connsiteY75" fmla="*/ 522307 h 742226"/>
                <a:gd name="connsiteX76" fmla="*/ 0 w 824696"/>
                <a:gd name="connsiteY76" fmla="*/ 522307 h 742226"/>
                <a:gd name="connsiteX77" fmla="*/ 0 w 824696"/>
                <a:gd name="connsiteY77" fmla="*/ 549797 h 742226"/>
                <a:gd name="connsiteX78" fmla="*/ 27490 w 824696"/>
                <a:gd name="connsiteY78" fmla="*/ 549797 h 742226"/>
                <a:gd name="connsiteX79" fmla="*/ 27490 w 824696"/>
                <a:gd name="connsiteY79" fmla="*/ 700992 h 742226"/>
                <a:gd name="connsiteX80" fmla="*/ 41235 w 824696"/>
                <a:gd name="connsiteY80" fmla="*/ 714737 h 742226"/>
                <a:gd name="connsiteX81" fmla="*/ 192429 w 824696"/>
                <a:gd name="connsiteY81" fmla="*/ 714737 h 742226"/>
                <a:gd name="connsiteX82" fmla="*/ 192429 w 824696"/>
                <a:gd name="connsiteY82" fmla="*/ 742226 h 742226"/>
                <a:gd name="connsiteX83" fmla="*/ 219919 w 824696"/>
                <a:gd name="connsiteY83" fmla="*/ 742226 h 742226"/>
                <a:gd name="connsiteX84" fmla="*/ 219919 w 824696"/>
                <a:gd name="connsiteY84" fmla="*/ 714737 h 742226"/>
                <a:gd name="connsiteX85" fmla="*/ 357368 w 824696"/>
                <a:gd name="connsiteY85" fmla="*/ 714737 h 742226"/>
                <a:gd name="connsiteX86" fmla="*/ 357368 w 824696"/>
                <a:gd name="connsiteY86" fmla="*/ 742226 h 742226"/>
                <a:gd name="connsiteX87" fmla="*/ 384858 w 824696"/>
                <a:gd name="connsiteY87" fmla="*/ 742226 h 742226"/>
                <a:gd name="connsiteX88" fmla="*/ 384858 w 824696"/>
                <a:gd name="connsiteY88" fmla="*/ 714737 h 742226"/>
                <a:gd name="connsiteX89" fmla="*/ 522307 w 824696"/>
                <a:gd name="connsiteY89" fmla="*/ 714737 h 742226"/>
                <a:gd name="connsiteX90" fmla="*/ 522307 w 824696"/>
                <a:gd name="connsiteY90" fmla="*/ 742226 h 742226"/>
                <a:gd name="connsiteX91" fmla="*/ 549797 w 824696"/>
                <a:gd name="connsiteY91" fmla="*/ 742226 h 742226"/>
                <a:gd name="connsiteX92" fmla="*/ 549797 w 824696"/>
                <a:gd name="connsiteY92" fmla="*/ 714737 h 742226"/>
                <a:gd name="connsiteX93" fmla="*/ 687247 w 824696"/>
                <a:gd name="connsiteY93" fmla="*/ 714737 h 742226"/>
                <a:gd name="connsiteX94" fmla="*/ 687247 w 824696"/>
                <a:gd name="connsiteY94" fmla="*/ 742226 h 742226"/>
                <a:gd name="connsiteX95" fmla="*/ 714737 w 824696"/>
                <a:gd name="connsiteY95" fmla="*/ 742226 h 742226"/>
                <a:gd name="connsiteX96" fmla="*/ 714737 w 824696"/>
                <a:gd name="connsiteY96" fmla="*/ 714737 h 742226"/>
                <a:gd name="connsiteX97" fmla="*/ 824696 w 824696"/>
                <a:gd name="connsiteY97" fmla="*/ 714737 h 742226"/>
                <a:gd name="connsiteX98" fmla="*/ 824696 w 824696"/>
                <a:gd name="connsiteY98" fmla="*/ 687247 h 742226"/>
                <a:gd name="connsiteX99" fmla="*/ 54980 w 824696"/>
                <a:gd name="connsiteY99" fmla="*/ 687247 h 742226"/>
                <a:gd name="connsiteX100" fmla="*/ 700992 w 824696"/>
                <a:gd name="connsiteY100" fmla="*/ 522307 h 742226"/>
                <a:gd name="connsiteX101" fmla="*/ 714737 w 824696"/>
                <a:gd name="connsiteY101" fmla="*/ 536052 h 742226"/>
                <a:gd name="connsiteX102" fmla="*/ 700992 w 824696"/>
                <a:gd name="connsiteY102" fmla="*/ 549797 h 742226"/>
                <a:gd name="connsiteX103" fmla="*/ 687247 w 824696"/>
                <a:gd name="connsiteY103" fmla="*/ 536052 h 742226"/>
                <a:gd name="connsiteX104" fmla="*/ 700992 w 824696"/>
                <a:gd name="connsiteY104" fmla="*/ 522307 h 742226"/>
                <a:gd name="connsiteX105" fmla="*/ 536052 w 824696"/>
                <a:gd name="connsiteY105" fmla="*/ 384858 h 742226"/>
                <a:gd name="connsiteX106" fmla="*/ 549797 w 824696"/>
                <a:gd name="connsiteY106" fmla="*/ 398603 h 742226"/>
                <a:gd name="connsiteX107" fmla="*/ 536052 w 824696"/>
                <a:gd name="connsiteY107" fmla="*/ 412348 h 742226"/>
                <a:gd name="connsiteX108" fmla="*/ 522307 w 824696"/>
                <a:gd name="connsiteY108" fmla="*/ 398603 h 742226"/>
                <a:gd name="connsiteX109" fmla="*/ 536052 w 824696"/>
                <a:gd name="connsiteY109" fmla="*/ 384858 h 742226"/>
                <a:gd name="connsiteX110" fmla="*/ 371113 w 824696"/>
                <a:gd name="connsiteY110" fmla="*/ 549797 h 742226"/>
                <a:gd name="connsiteX111" fmla="*/ 384858 w 824696"/>
                <a:gd name="connsiteY111" fmla="*/ 563542 h 742226"/>
                <a:gd name="connsiteX112" fmla="*/ 371113 w 824696"/>
                <a:gd name="connsiteY112" fmla="*/ 577287 h 742226"/>
                <a:gd name="connsiteX113" fmla="*/ 357368 w 824696"/>
                <a:gd name="connsiteY113" fmla="*/ 563542 h 742226"/>
                <a:gd name="connsiteX114" fmla="*/ 371113 w 824696"/>
                <a:gd name="connsiteY114" fmla="*/ 549797 h 742226"/>
                <a:gd name="connsiteX115" fmla="*/ 206174 w 824696"/>
                <a:gd name="connsiteY115" fmla="*/ 453583 h 742226"/>
                <a:gd name="connsiteX116" fmla="*/ 219919 w 824696"/>
                <a:gd name="connsiteY116" fmla="*/ 467328 h 742226"/>
                <a:gd name="connsiteX117" fmla="*/ 206174 w 824696"/>
                <a:gd name="connsiteY117" fmla="*/ 481073 h 742226"/>
                <a:gd name="connsiteX118" fmla="*/ 192429 w 824696"/>
                <a:gd name="connsiteY118" fmla="*/ 467328 h 742226"/>
                <a:gd name="connsiteX119" fmla="*/ 206174 w 824696"/>
                <a:gd name="connsiteY119" fmla="*/ 453583 h 742226"/>
                <a:gd name="connsiteX120" fmla="*/ 700992 w 824696"/>
                <a:gd name="connsiteY120" fmla="*/ 68725 h 742226"/>
                <a:gd name="connsiteX121" fmla="*/ 714737 w 824696"/>
                <a:gd name="connsiteY121" fmla="*/ 82470 h 742226"/>
                <a:gd name="connsiteX122" fmla="*/ 700992 w 824696"/>
                <a:gd name="connsiteY122" fmla="*/ 96215 h 742226"/>
                <a:gd name="connsiteX123" fmla="*/ 687247 w 824696"/>
                <a:gd name="connsiteY123" fmla="*/ 82470 h 742226"/>
                <a:gd name="connsiteX124" fmla="*/ 700992 w 824696"/>
                <a:gd name="connsiteY124" fmla="*/ 68725 h 742226"/>
                <a:gd name="connsiteX125" fmla="*/ 536052 w 824696"/>
                <a:gd name="connsiteY125" fmla="*/ 164939 h 742226"/>
                <a:gd name="connsiteX126" fmla="*/ 549797 w 824696"/>
                <a:gd name="connsiteY126" fmla="*/ 178684 h 742226"/>
                <a:gd name="connsiteX127" fmla="*/ 536052 w 824696"/>
                <a:gd name="connsiteY127" fmla="*/ 192429 h 742226"/>
                <a:gd name="connsiteX128" fmla="*/ 522307 w 824696"/>
                <a:gd name="connsiteY128" fmla="*/ 178684 h 742226"/>
                <a:gd name="connsiteX129" fmla="*/ 536052 w 824696"/>
                <a:gd name="connsiteY129" fmla="*/ 164939 h 742226"/>
                <a:gd name="connsiteX130" fmla="*/ 357368 w 824696"/>
                <a:gd name="connsiteY130" fmla="*/ 109959 h 742226"/>
                <a:gd name="connsiteX131" fmla="*/ 371113 w 824696"/>
                <a:gd name="connsiteY131" fmla="*/ 123704 h 742226"/>
                <a:gd name="connsiteX132" fmla="*/ 357368 w 824696"/>
                <a:gd name="connsiteY132" fmla="*/ 137449 h 742226"/>
                <a:gd name="connsiteX133" fmla="*/ 343623 w 824696"/>
                <a:gd name="connsiteY133" fmla="*/ 123704 h 742226"/>
                <a:gd name="connsiteX134" fmla="*/ 357368 w 824696"/>
                <a:gd name="connsiteY134" fmla="*/ 109959 h 742226"/>
                <a:gd name="connsiteX135" fmla="*/ 206174 w 824696"/>
                <a:gd name="connsiteY135" fmla="*/ 274899 h 742226"/>
                <a:gd name="connsiteX136" fmla="*/ 219919 w 824696"/>
                <a:gd name="connsiteY136" fmla="*/ 288644 h 742226"/>
                <a:gd name="connsiteX137" fmla="*/ 206174 w 824696"/>
                <a:gd name="connsiteY137" fmla="*/ 302389 h 742226"/>
                <a:gd name="connsiteX138" fmla="*/ 192429 w 824696"/>
                <a:gd name="connsiteY138" fmla="*/ 288644 h 742226"/>
                <a:gd name="connsiteX139" fmla="*/ 206174 w 824696"/>
                <a:gd name="connsiteY139" fmla="*/ 274899 h 74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824696" h="742226">
                  <a:moveTo>
                    <a:pt x="54980" y="687247"/>
                  </a:moveTo>
                  <a:lnTo>
                    <a:pt x="54980" y="637627"/>
                  </a:lnTo>
                  <a:lnTo>
                    <a:pt x="180608" y="499353"/>
                  </a:lnTo>
                  <a:cubicBezTo>
                    <a:pt x="196125" y="512239"/>
                    <a:pt x="218766" y="511712"/>
                    <a:pt x="233664" y="498116"/>
                  </a:cubicBezTo>
                  <a:lnTo>
                    <a:pt x="330841" y="570965"/>
                  </a:lnTo>
                  <a:cubicBezTo>
                    <a:pt x="335677" y="593218"/>
                    <a:pt x="357638" y="607339"/>
                    <a:pt x="379891" y="602502"/>
                  </a:cubicBezTo>
                  <a:cubicBezTo>
                    <a:pt x="398361" y="598489"/>
                    <a:pt x="411736" y="582433"/>
                    <a:pt x="412348" y="563542"/>
                  </a:cubicBezTo>
                  <a:cubicBezTo>
                    <a:pt x="412353" y="560999"/>
                    <a:pt x="412077" y="558464"/>
                    <a:pt x="411523" y="555983"/>
                  </a:cubicBezTo>
                  <a:lnTo>
                    <a:pt x="519284" y="436264"/>
                  </a:lnTo>
                  <a:cubicBezTo>
                    <a:pt x="524577" y="438565"/>
                    <a:pt x="530280" y="439779"/>
                    <a:pt x="536052" y="439838"/>
                  </a:cubicBezTo>
                  <a:cubicBezTo>
                    <a:pt x="545786" y="439774"/>
                    <a:pt x="555184" y="436268"/>
                    <a:pt x="562580" y="429942"/>
                  </a:cubicBezTo>
                  <a:lnTo>
                    <a:pt x="663330" y="519421"/>
                  </a:lnTo>
                  <a:cubicBezTo>
                    <a:pt x="661014" y="524663"/>
                    <a:pt x="659800" y="530323"/>
                    <a:pt x="659757" y="536052"/>
                  </a:cubicBezTo>
                  <a:cubicBezTo>
                    <a:pt x="659757" y="558826"/>
                    <a:pt x="678218" y="577287"/>
                    <a:pt x="700992" y="577287"/>
                  </a:cubicBezTo>
                  <a:cubicBezTo>
                    <a:pt x="723765" y="577287"/>
                    <a:pt x="742226" y="558826"/>
                    <a:pt x="742226" y="536052"/>
                  </a:cubicBezTo>
                  <a:cubicBezTo>
                    <a:pt x="742226" y="513279"/>
                    <a:pt x="723765" y="494818"/>
                    <a:pt x="700992" y="494818"/>
                  </a:cubicBezTo>
                  <a:cubicBezTo>
                    <a:pt x="694478" y="494878"/>
                    <a:pt x="688073" y="496479"/>
                    <a:pt x="682299" y="499491"/>
                  </a:cubicBezTo>
                  <a:lnTo>
                    <a:pt x="577287" y="405613"/>
                  </a:lnTo>
                  <a:cubicBezTo>
                    <a:pt x="577490" y="403282"/>
                    <a:pt x="577490" y="400935"/>
                    <a:pt x="577287" y="398603"/>
                  </a:cubicBezTo>
                  <a:cubicBezTo>
                    <a:pt x="577287" y="375829"/>
                    <a:pt x="558826" y="357368"/>
                    <a:pt x="536052" y="357368"/>
                  </a:cubicBezTo>
                  <a:cubicBezTo>
                    <a:pt x="513279" y="357368"/>
                    <a:pt x="494818" y="375829"/>
                    <a:pt x="494818" y="398603"/>
                  </a:cubicBezTo>
                  <a:cubicBezTo>
                    <a:pt x="494867" y="405074"/>
                    <a:pt x="496470" y="411437"/>
                    <a:pt x="499491" y="417159"/>
                  </a:cubicBezTo>
                  <a:lnTo>
                    <a:pt x="396679" y="531379"/>
                  </a:lnTo>
                  <a:cubicBezTo>
                    <a:pt x="389423" y="525558"/>
                    <a:pt x="380415" y="522361"/>
                    <a:pt x="371113" y="522307"/>
                  </a:cubicBezTo>
                  <a:cubicBezTo>
                    <a:pt x="357169" y="522347"/>
                    <a:pt x="344190" y="529431"/>
                    <a:pt x="336613" y="541138"/>
                  </a:cubicBezTo>
                  <a:lnTo>
                    <a:pt x="247409" y="473650"/>
                  </a:lnTo>
                  <a:cubicBezTo>
                    <a:pt x="247618" y="471547"/>
                    <a:pt x="247618" y="469431"/>
                    <a:pt x="247409" y="467328"/>
                  </a:cubicBezTo>
                  <a:cubicBezTo>
                    <a:pt x="247409" y="444554"/>
                    <a:pt x="228948" y="426093"/>
                    <a:pt x="206174" y="426093"/>
                  </a:cubicBezTo>
                  <a:cubicBezTo>
                    <a:pt x="183400" y="426093"/>
                    <a:pt x="164939" y="444554"/>
                    <a:pt x="164939" y="467328"/>
                  </a:cubicBezTo>
                  <a:cubicBezTo>
                    <a:pt x="164934" y="469871"/>
                    <a:pt x="165211" y="472406"/>
                    <a:pt x="165764" y="474887"/>
                  </a:cubicBezTo>
                  <a:lnTo>
                    <a:pt x="54980" y="596668"/>
                  </a:lnTo>
                  <a:lnTo>
                    <a:pt x="54980" y="445473"/>
                  </a:lnTo>
                  <a:lnTo>
                    <a:pt x="187618" y="324930"/>
                  </a:lnTo>
                  <a:cubicBezTo>
                    <a:pt x="193340" y="327988"/>
                    <a:pt x="199690" y="329683"/>
                    <a:pt x="206174" y="329878"/>
                  </a:cubicBezTo>
                  <a:cubicBezTo>
                    <a:pt x="228948" y="329878"/>
                    <a:pt x="247409" y="311417"/>
                    <a:pt x="247409" y="288644"/>
                  </a:cubicBezTo>
                  <a:cubicBezTo>
                    <a:pt x="247414" y="286056"/>
                    <a:pt x="247137" y="283476"/>
                    <a:pt x="246584" y="280946"/>
                  </a:cubicBezTo>
                  <a:lnTo>
                    <a:pt x="350358" y="164939"/>
                  </a:lnTo>
                  <a:cubicBezTo>
                    <a:pt x="352690" y="165142"/>
                    <a:pt x="355037" y="165142"/>
                    <a:pt x="357368" y="164939"/>
                  </a:cubicBezTo>
                  <a:cubicBezTo>
                    <a:pt x="368436" y="164931"/>
                    <a:pt x="379035" y="160472"/>
                    <a:pt x="386782" y="152569"/>
                  </a:cubicBezTo>
                  <a:lnTo>
                    <a:pt x="496742" y="189130"/>
                  </a:lnTo>
                  <a:cubicBezTo>
                    <a:pt x="503147" y="210985"/>
                    <a:pt x="526055" y="223508"/>
                    <a:pt x="547909" y="217103"/>
                  </a:cubicBezTo>
                  <a:cubicBezTo>
                    <a:pt x="567138" y="211468"/>
                    <a:pt x="579533" y="192823"/>
                    <a:pt x="577287" y="172911"/>
                  </a:cubicBezTo>
                  <a:lnTo>
                    <a:pt x="673502" y="112708"/>
                  </a:lnTo>
                  <a:cubicBezTo>
                    <a:pt x="690477" y="127890"/>
                    <a:pt x="716546" y="126434"/>
                    <a:pt x="731725" y="109458"/>
                  </a:cubicBezTo>
                  <a:cubicBezTo>
                    <a:pt x="746905" y="92481"/>
                    <a:pt x="745451" y="66414"/>
                    <a:pt x="728475" y="51234"/>
                  </a:cubicBezTo>
                  <a:cubicBezTo>
                    <a:pt x="711498" y="36055"/>
                    <a:pt x="685431" y="37508"/>
                    <a:pt x="670251" y="54485"/>
                  </a:cubicBezTo>
                  <a:cubicBezTo>
                    <a:pt x="663377" y="62172"/>
                    <a:pt x="659631" y="72157"/>
                    <a:pt x="659757" y="82470"/>
                  </a:cubicBezTo>
                  <a:cubicBezTo>
                    <a:pt x="659623" y="84392"/>
                    <a:pt x="659623" y="86320"/>
                    <a:pt x="659757" y="88242"/>
                  </a:cubicBezTo>
                  <a:lnTo>
                    <a:pt x="563542" y="148445"/>
                  </a:lnTo>
                  <a:cubicBezTo>
                    <a:pt x="546755" y="133058"/>
                    <a:pt x="520670" y="134194"/>
                    <a:pt x="505283" y="150981"/>
                  </a:cubicBezTo>
                  <a:cubicBezTo>
                    <a:pt x="502556" y="153957"/>
                    <a:pt x="500279" y="157316"/>
                    <a:pt x="498529" y="160953"/>
                  </a:cubicBezTo>
                  <a:lnTo>
                    <a:pt x="398603" y="127416"/>
                  </a:lnTo>
                  <a:cubicBezTo>
                    <a:pt x="398670" y="126180"/>
                    <a:pt x="398670" y="124941"/>
                    <a:pt x="398603" y="123704"/>
                  </a:cubicBezTo>
                  <a:cubicBezTo>
                    <a:pt x="398753" y="100931"/>
                    <a:pt x="380413" y="82349"/>
                    <a:pt x="357640" y="82200"/>
                  </a:cubicBezTo>
                  <a:cubicBezTo>
                    <a:pt x="334866" y="82050"/>
                    <a:pt x="316285" y="100390"/>
                    <a:pt x="316135" y="123163"/>
                  </a:cubicBezTo>
                  <a:cubicBezTo>
                    <a:pt x="316070" y="133082"/>
                    <a:pt x="319583" y="142693"/>
                    <a:pt x="326030" y="150232"/>
                  </a:cubicBezTo>
                  <a:lnTo>
                    <a:pt x="231602" y="256480"/>
                  </a:lnTo>
                  <a:cubicBezTo>
                    <a:pt x="224417" y="250630"/>
                    <a:pt x="215440" y="247428"/>
                    <a:pt x="206174" y="247409"/>
                  </a:cubicBezTo>
                  <a:cubicBezTo>
                    <a:pt x="183400" y="247409"/>
                    <a:pt x="164939" y="265870"/>
                    <a:pt x="164939" y="288644"/>
                  </a:cubicBezTo>
                  <a:cubicBezTo>
                    <a:pt x="164948" y="294435"/>
                    <a:pt x="166214" y="300157"/>
                    <a:pt x="168650" y="305412"/>
                  </a:cubicBezTo>
                  <a:lnTo>
                    <a:pt x="54980" y="408774"/>
                  </a:lnTo>
                  <a:lnTo>
                    <a:pt x="54980" y="0"/>
                  </a:ln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lnTo>
                    <a:pt x="0" y="54980"/>
                  </a:lnTo>
                  <a:lnTo>
                    <a:pt x="27490" y="54980"/>
                  </a:lnTo>
                  <a:lnTo>
                    <a:pt x="27490" y="192429"/>
                  </a:lnTo>
                  <a:lnTo>
                    <a:pt x="0" y="192429"/>
                  </a:lnTo>
                  <a:lnTo>
                    <a:pt x="0" y="219919"/>
                  </a:lnTo>
                  <a:lnTo>
                    <a:pt x="27490" y="219919"/>
                  </a:lnTo>
                  <a:lnTo>
                    <a:pt x="27490" y="357368"/>
                  </a:lnTo>
                  <a:lnTo>
                    <a:pt x="0" y="357368"/>
                  </a:lnTo>
                  <a:lnTo>
                    <a:pt x="0" y="384858"/>
                  </a:lnTo>
                  <a:lnTo>
                    <a:pt x="27490" y="384858"/>
                  </a:lnTo>
                  <a:lnTo>
                    <a:pt x="27490" y="522307"/>
                  </a:lnTo>
                  <a:lnTo>
                    <a:pt x="0" y="522307"/>
                  </a:lnTo>
                  <a:lnTo>
                    <a:pt x="0" y="549797"/>
                  </a:lnTo>
                  <a:lnTo>
                    <a:pt x="27490" y="549797"/>
                  </a:lnTo>
                  <a:lnTo>
                    <a:pt x="27490" y="700992"/>
                  </a:lnTo>
                  <a:cubicBezTo>
                    <a:pt x="27490" y="708582"/>
                    <a:pt x="33644" y="714737"/>
                    <a:pt x="41235" y="714737"/>
                  </a:cubicBezTo>
                  <a:lnTo>
                    <a:pt x="192429" y="714737"/>
                  </a:lnTo>
                  <a:lnTo>
                    <a:pt x="192429" y="742226"/>
                  </a:lnTo>
                  <a:lnTo>
                    <a:pt x="219919" y="742226"/>
                  </a:lnTo>
                  <a:lnTo>
                    <a:pt x="219919" y="714737"/>
                  </a:lnTo>
                  <a:lnTo>
                    <a:pt x="357368" y="714737"/>
                  </a:lnTo>
                  <a:lnTo>
                    <a:pt x="357368" y="742226"/>
                  </a:lnTo>
                  <a:lnTo>
                    <a:pt x="384858" y="742226"/>
                  </a:lnTo>
                  <a:lnTo>
                    <a:pt x="384858" y="714737"/>
                  </a:lnTo>
                  <a:lnTo>
                    <a:pt x="522307" y="714737"/>
                  </a:lnTo>
                  <a:lnTo>
                    <a:pt x="522307" y="742226"/>
                  </a:lnTo>
                  <a:lnTo>
                    <a:pt x="549797" y="742226"/>
                  </a:lnTo>
                  <a:lnTo>
                    <a:pt x="549797" y="714737"/>
                  </a:lnTo>
                  <a:lnTo>
                    <a:pt x="687247" y="714737"/>
                  </a:lnTo>
                  <a:lnTo>
                    <a:pt x="687247" y="742226"/>
                  </a:lnTo>
                  <a:lnTo>
                    <a:pt x="714737" y="742226"/>
                  </a:lnTo>
                  <a:lnTo>
                    <a:pt x="714737" y="714737"/>
                  </a:lnTo>
                  <a:lnTo>
                    <a:pt x="824696" y="714737"/>
                  </a:lnTo>
                  <a:lnTo>
                    <a:pt x="824696" y="687247"/>
                  </a:lnTo>
                  <a:lnTo>
                    <a:pt x="54980" y="687247"/>
                  </a:lnTo>
                  <a:close/>
                  <a:moveTo>
                    <a:pt x="700992" y="522307"/>
                  </a:moveTo>
                  <a:cubicBezTo>
                    <a:pt x="708582" y="522307"/>
                    <a:pt x="714737" y="528462"/>
                    <a:pt x="714737" y="536052"/>
                  </a:cubicBezTo>
                  <a:cubicBezTo>
                    <a:pt x="714737" y="543643"/>
                    <a:pt x="708582" y="549797"/>
                    <a:pt x="700992" y="549797"/>
                  </a:cubicBezTo>
                  <a:cubicBezTo>
                    <a:pt x="693401" y="549797"/>
                    <a:pt x="687247" y="543643"/>
                    <a:pt x="687247" y="536052"/>
                  </a:cubicBezTo>
                  <a:cubicBezTo>
                    <a:pt x="687247" y="528462"/>
                    <a:pt x="693401" y="522307"/>
                    <a:pt x="700992" y="522307"/>
                  </a:cubicBezTo>
                  <a:close/>
                  <a:moveTo>
                    <a:pt x="536052" y="384858"/>
                  </a:moveTo>
                  <a:cubicBezTo>
                    <a:pt x="543643" y="384858"/>
                    <a:pt x="549797" y="391012"/>
                    <a:pt x="549797" y="398603"/>
                  </a:cubicBezTo>
                  <a:cubicBezTo>
                    <a:pt x="549797" y="406194"/>
                    <a:pt x="543643" y="412348"/>
                    <a:pt x="536052" y="412348"/>
                  </a:cubicBezTo>
                  <a:cubicBezTo>
                    <a:pt x="528462" y="412348"/>
                    <a:pt x="522307" y="406194"/>
                    <a:pt x="522307" y="398603"/>
                  </a:cubicBezTo>
                  <a:cubicBezTo>
                    <a:pt x="522307" y="391012"/>
                    <a:pt x="528462" y="384858"/>
                    <a:pt x="536052" y="384858"/>
                  </a:cubicBezTo>
                  <a:close/>
                  <a:moveTo>
                    <a:pt x="371113" y="549797"/>
                  </a:moveTo>
                  <a:cubicBezTo>
                    <a:pt x="378704" y="549797"/>
                    <a:pt x="384858" y="555952"/>
                    <a:pt x="384858" y="563542"/>
                  </a:cubicBezTo>
                  <a:cubicBezTo>
                    <a:pt x="384858" y="571133"/>
                    <a:pt x="378704" y="577287"/>
                    <a:pt x="371113" y="577287"/>
                  </a:cubicBezTo>
                  <a:cubicBezTo>
                    <a:pt x="363523" y="577287"/>
                    <a:pt x="357368" y="571133"/>
                    <a:pt x="357368" y="563542"/>
                  </a:cubicBezTo>
                  <a:cubicBezTo>
                    <a:pt x="357368" y="555952"/>
                    <a:pt x="363523" y="549797"/>
                    <a:pt x="371113" y="549797"/>
                  </a:cubicBezTo>
                  <a:close/>
                  <a:moveTo>
                    <a:pt x="206174" y="453583"/>
                  </a:moveTo>
                  <a:cubicBezTo>
                    <a:pt x="213765" y="453583"/>
                    <a:pt x="219919" y="459737"/>
                    <a:pt x="219919" y="467328"/>
                  </a:cubicBezTo>
                  <a:cubicBezTo>
                    <a:pt x="219919" y="474918"/>
                    <a:pt x="213765" y="481073"/>
                    <a:pt x="206174" y="481073"/>
                  </a:cubicBezTo>
                  <a:cubicBezTo>
                    <a:pt x="198583" y="481073"/>
                    <a:pt x="192429" y="474918"/>
                    <a:pt x="192429" y="467328"/>
                  </a:cubicBezTo>
                  <a:cubicBezTo>
                    <a:pt x="192429" y="459737"/>
                    <a:pt x="198583" y="453583"/>
                    <a:pt x="206174" y="453583"/>
                  </a:cubicBezTo>
                  <a:close/>
                  <a:moveTo>
                    <a:pt x="700992" y="68725"/>
                  </a:moveTo>
                  <a:cubicBezTo>
                    <a:pt x="708582" y="68725"/>
                    <a:pt x="714737" y="74879"/>
                    <a:pt x="714737" y="82470"/>
                  </a:cubicBezTo>
                  <a:cubicBezTo>
                    <a:pt x="714737" y="90060"/>
                    <a:pt x="708582" y="96215"/>
                    <a:pt x="700992" y="96215"/>
                  </a:cubicBezTo>
                  <a:cubicBezTo>
                    <a:pt x="693401" y="96215"/>
                    <a:pt x="687247" y="90060"/>
                    <a:pt x="687247" y="82470"/>
                  </a:cubicBezTo>
                  <a:cubicBezTo>
                    <a:pt x="687247" y="74879"/>
                    <a:pt x="693401" y="68725"/>
                    <a:pt x="700992" y="68725"/>
                  </a:cubicBezTo>
                  <a:close/>
                  <a:moveTo>
                    <a:pt x="536052" y="164939"/>
                  </a:moveTo>
                  <a:cubicBezTo>
                    <a:pt x="543643" y="164939"/>
                    <a:pt x="549797" y="171094"/>
                    <a:pt x="549797" y="178684"/>
                  </a:cubicBezTo>
                  <a:cubicBezTo>
                    <a:pt x="549797" y="186275"/>
                    <a:pt x="543643" y="192429"/>
                    <a:pt x="536052" y="192429"/>
                  </a:cubicBezTo>
                  <a:cubicBezTo>
                    <a:pt x="528462" y="192429"/>
                    <a:pt x="522307" y="186275"/>
                    <a:pt x="522307" y="178684"/>
                  </a:cubicBezTo>
                  <a:cubicBezTo>
                    <a:pt x="522307" y="171094"/>
                    <a:pt x="528462" y="164939"/>
                    <a:pt x="536052" y="164939"/>
                  </a:cubicBezTo>
                  <a:close/>
                  <a:moveTo>
                    <a:pt x="357368" y="109959"/>
                  </a:moveTo>
                  <a:cubicBezTo>
                    <a:pt x="364959" y="109959"/>
                    <a:pt x="371113" y="116114"/>
                    <a:pt x="371113" y="123704"/>
                  </a:cubicBezTo>
                  <a:cubicBezTo>
                    <a:pt x="371113" y="131295"/>
                    <a:pt x="364959" y="137449"/>
                    <a:pt x="357368" y="137449"/>
                  </a:cubicBezTo>
                  <a:cubicBezTo>
                    <a:pt x="349778" y="137449"/>
                    <a:pt x="343623" y="131295"/>
                    <a:pt x="343623" y="123704"/>
                  </a:cubicBezTo>
                  <a:cubicBezTo>
                    <a:pt x="343623" y="116114"/>
                    <a:pt x="349778" y="109959"/>
                    <a:pt x="357368" y="109959"/>
                  </a:cubicBezTo>
                  <a:close/>
                  <a:moveTo>
                    <a:pt x="206174" y="274899"/>
                  </a:moveTo>
                  <a:cubicBezTo>
                    <a:pt x="213765" y="274899"/>
                    <a:pt x="219919" y="281053"/>
                    <a:pt x="219919" y="288644"/>
                  </a:cubicBezTo>
                  <a:cubicBezTo>
                    <a:pt x="219919" y="296234"/>
                    <a:pt x="213765" y="302389"/>
                    <a:pt x="206174" y="302389"/>
                  </a:cubicBezTo>
                  <a:cubicBezTo>
                    <a:pt x="198583" y="302389"/>
                    <a:pt x="192429" y="296234"/>
                    <a:pt x="192429" y="288644"/>
                  </a:cubicBezTo>
                  <a:cubicBezTo>
                    <a:pt x="192429" y="281053"/>
                    <a:pt x="198583" y="274899"/>
                    <a:pt x="206174" y="27489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xmlns="" id="{196EC244-7001-44B3-8CD4-9E8BFD2A9B55}"/>
                </a:ext>
              </a:extLst>
            </p:cNvPr>
            <p:cNvSpPr/>
            <p:nvPr/>
          </p:nvSpPr>
          <p:spPr>
            <a:xfrm>
              <a:off x="1031176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xmlns="" id="{997B69A2-D2AC-4E53-9985-C906D3F822B7}"/>
                </a:ext>
              </a:extLst>
            </p:cNvPr>
            <p:cNvSpPr/>
            <p:nvPr/>
          </p:nvSpPr>
          <p:spPr>
            <a:xfrm>
              <a:off x="1036674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xmlns="" id="{734CAA8A-68EB-4A07-B0EA-DF6F82F10F1F}"/>
                </a:ext>
              </a:extLst>
            </p:cNvPr>
            <p:cNvSpPr/>
            <p:nvPr/>
          </p:nvSpPr>
          <p:spPr>
            <a:xfrm>
              <a:off x="1042172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xmlns="" id="{C1FFBFCC-B521-4A46-BCF0-622DD08C8DEB}"/>
                </a:ext>
              </a:extLst>
            </p:cNvPr>
            <p:cNvSpPr/>
            <p:nvPr/>
          </p:nvSpPr>
          <p:spPr>
            <a:xfrm>
              <a:off x="1047670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xmlns="" id="{487C3EBA-A064-431F-A86E-5F561E07D8AC}"/>
                </a:ext>
              </a:extLst>
            </p:cNvPr>
            <p:cNvSpPr/>
            <p:nvPr/>
          </p:nvSpPr>
          <p:spPr>
            <a:xfrm>
              <a:off x="1053168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xmlns="" id="{B6BF0E72-A5DC-4973-9790-DECFBCC07307}"/>
                </a:ext>
              </a:extLst>
            </p:cNvPr>
            <p:cNvSpPr/>
            <p:nvPr/>
          </p:nvSpPr>
          <p:spPr>
            <a:xfrm>
              <a:off x="1058666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5" name="文本框 264">
            <a:extLst>
              <a:ext uri="{FF2B5EF4-FFF2-40B4-BE49-F238E27FC236}">
                <a16:creationId xmlns:a16="http://schemas.microsoft.com/office/drawing/2014/main" xmlns="" id="{108064B3-30E3-498D-B7E1-EDE06461D3B9}"/>
              </a:ext>
            </a:extLst>
          </p:cNvPr>
          <p:cNvSpPr txBox="1"/>
          <p:nvPr userDrawn="1"/>
        </p:nvSpPr>
        <p:spPr>
          <a:xfrm>
            <a:off x="8193766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数据发展</a:t>
            </a:r>
          </a:p>
        </p:txBody>
      </p:sp>
      <p:cxnSp>
        <p:nvCxnSpPr>
          <p:cNvPr id="266" name="直接连接符 265">
            <a:extLst>
              <a:ext uri="{FF2B5EF4-FFF2-40B4-BE49-F238E27FC236}">
                <a16:creationId xmlns:a16="http://schemas.microsoft.com/office/drawing/2014/main" xmlns="" id="{873679D8-0541-4390-BB23-4EDB331CEF39}"/>
              </a:ext>
            </a:extLst>
          </p:cNvPr>
          <p:cNvCxnSpPr>
            <a:cxnSpLocks/>
          </p:cNvCxnSpPr>
          <p:nvPr userDrawn="1"/>
        </p:nvCxnSpPr>
        <p:spPr>
          <a:xfrm>
            <a:off x="631674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0" name="图形 58">
            <a:extLst>
              <a:ext uri="{FF2B5EF4-FFF2-40B4-BE49-F238E27FC236}">
                <a16:creationId xmlns:a16="http://schemas.microsoft.com/office/drawing/2014/main" xmlns="" id="{8AE46AFB-1578-4BD0-BB2E-F69FC7EAA087}"/>
              </a:ext>
            </a:extLst>
          </p:cNvPr>
          <p:cNvGrpSpPr/>
          <p:nvPr userDrawn="1"/>
        </p:nvGrpSpPr>
        <p:grpSpPr>
          <a:xfrm>
            <a:off x="9388183" y="593163"/>
            <a:ext cx="216000" cy="216000"/>
            <a:chOff x="6195447" y="4003794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xmlns="" id="{FE01C8D5-817B-4B21-B71F-812E5AAFB00E}"/>
                </a:ext>
              </a:extLst>
            </p:cNvPr>
            <p:cNvSpPr/>
            <p:nvPr/>
          </p:nvSpPr>
          <p:spPr>
            <a:xfrm>
              <a:off x="6195447" y="4058788"/>
              <a:ext cx="824696" cy="714708"/>
            </a:xfrm>
            <a:custGeom>
              <a:avLst/>
              <a:gdLst>
                <a:gd name="connsiteX0" fmla="*/ 783461 w 824696"/>
                <a:gd name="connsiteY0" fmla="*/ 316105 h 714708"/>
                <a:gd name="connsiteX1" fmla="*/ 797206 w 824696"/>
                <a:gd name="connsiteY1" fmla="*/ 302360 h 714708"/>
                <a:gd name="connsiteX2" fmla="*/ 797206 w 824696"/>
                <a:gd name="connsiteY2" fmla="*/ 261125 h 714708"/>
                <a:gd name="connsiteX3" fmla="*/ 810951 w 824696"/>
                <a:gd name="connsiteY3" fmla="*/ 261125 h 714708"/>
                <a:gd name="connsiteX4" fmla="*/ 824696 w 824696"/>
                <a:gd name="connsiteY4" fmla="*/ 247380 h 714708"/>
                <a:gd name="connsiteX5" fmla="*/ 824696 w 824696"/>
                <a:gd name="connsiteY5" fmla="*/ 192401 h 714708"/>
                <a:gd name="connsiteX6" fmla="*/ 816587 w 824696"/>
                <a:gd name="connsiteY6" fmla="*/ 179893 h 714708"/>
                <a:gd name="connsiteX7" fmla="*/ 417983 w 824696"/>
                <a:gd name="connsiteY7" fmla="*/ 1209 h 714708"/>
                <a:gd name="connsiteX8" fmla="*/ 406713 w 824696"/>
                <a:gd name="connsiteY8" fmla="*/ 1209 h 714708"/>
                <a:gd name="connsiteX9" fmla="*/ 8110 w 824696"/>
                <a:gd name="connsiteY9" fmla="*/ 179893 h 714708"/>
                <a:gd name="connsiteX10" fmla="*/ 0 w 824696"/>
                <a:gd name="connsiteY10" fmla="*/ 192401 h 714708"/>
                <a:gd name="connsiteX11" fmla="*/ 0 w 824696"/>
                <a:gd name="connsiteY11" fmla="*/ 247380 h 714708"/>
                <a:gd name="connsiteX12" fmla="*/ 13745 w 824696"/>
                <a:gd name="connsiteY12" fmla="*/ 261125 h 714708"/>
                <a:gd name="connsiteX13" fmla="*/ 27490 w 824696"/>
                <a:gd name="connsiteY13" fmla="*/ 261125 h 714708"/>
                <a:gd name="connsiteX14" fmla="*/ 27490 w 824696"/>
                <a:gd name="connsiteY14" fmla="*/ 302360 h 714708"/>
                <a:gd name="connsiteX15" fmla="*/ 41235 w 824696"/>
                <a:gd name="connsiteY15" fmla="*/ 316105 h 714708"/>
                <a:gd name="connsiteX16" fmla="*/ 54980 w 824696"/>
                <a:gd name="connsiteY16" fmla="*/ 316105 h 714708"/>
                <a:gd name="connsiteX17" fmla="*/ 54980 w 824696"/>
                <a:gd name="connsiteY17" fmla="*/ 577259 h 714708"/>
                <a:gd name="connsiteX18" fmla="*/ 41235 w 824696"/>
                <a:gd name="connsiteY18" fmla="*/ 577259 h 714708"/>
                <a:gd name="connsiteX19" fmla="*/ 27490 w 824696"/>
                <a:gd name="connsiteY19" fmla="*/ 591004 h 714708"/>
                <a:gd name="connsiteX20" fmla="*/ 27490 w 824696"/>
                <a:gd name="connsiteY20" fmla="*/ 632239 h 714708"/>
                <a:gd name="connsiteX21" fmla="*/ 13745 w 824696"/>
                <a:gd name="connsiteY21" fmla="*/ 632239 h 714708"/>
                <a:gd name="connsiteX22" fmla="*/ 0 w 824696"/>
                <a:gd name="connsiteY22" fmla="*/ 645984 h 714708"/>
                <a:gd name="connsiteX23" fmla="*/ 0 w 824696"/>
                <a:gd name="connsiteY23" fmla="*/ 700963 h 714708"/>
                <a:gd name="connsiteX24" fmla="*/ 13745 w 824696"/>
                <a:gd name="connsiteY24" fmla="*/ 714708 h 714708"/>
                <a:gd name="connsiteX25" fmla="*/ 810951 w 824696"/>
                <a:gd name="connsiteY25" fmla="*/ 714708 h 714708"/>
                <a:gd name="connsiteX26" fmla="*/ 824696 w 824696"/>
                <a:gd name="connsiteY26" fmla="*/ 700963 h 714708"/>
                <a:gd name="connsiteX27" fmla="*/ 824696 w 824696"/>
                <a:gd name="connsiteY27" fmla="*/ 645984 h 714708"/>
                <a:gd name="connsiteX28" fmla="*/ 810951 w 824696"/>
                <a:gd name="connsiteY28" fmla="*/ 632239 h 714708"/>
                <a:gd name="connsiteX29" fmla="*/ 797206 w 824696"/>
                <a:gd name="connsiteY29" fmla="*/ 632239 h 714708"/>
                <a:gd name="connsiteX30" fmla="*/ 797206 w 824696"/>
                <a:gd name="connsiteY30" fmla="*/ 591004 h 714708"/>
                <a:gd name="connsiteX31" fmla="*/ 783461 w 824696"/>
                <a:gd name="connsiteY31" fmla="*/ 577259 h 714708"/>
                <a:gd name="connsiteX32" fmla="*/ 769716 w 824696"/>
                <a:gd name="connsiteY32" fmla="*/ 577259 h 714708"/>
                <a:gd name="connsiteX33" fmla="*/ 769716 w 824696"/>
                <a:gd name="connsiteY33" fmla="*/ 316105 h 714708"/>
                <a:gd name="connsiteX34" fmla="*/ 783461 w 824696"/>
                <a:gd name="connsiteY34" fmla="*/ 316105 h 714708"/>
                <a:gd name="connsiteX35" fmla="*/ 27490 w 824696"/>
                <a:gd name="connsiteY35" fmla="*/ 233636 h 714708"/>
                <a:gd name="connsiteX36" fmla="*/ 27490 w 824696"/>
                <a:gd name="connsiteY36" fmla="*/ 201335 h 714708"/>
                <a:gd name="connsiteX37" fmla="*/ 412348 w 824696"/>
                <a:gd name="connsiteY37" fmla="*/ 28836 h 714708"/>
                <a:gd name="connsiteX38" fmla="*/ 797206 w 824696"/>
                <a:gd name="connsiteY38" fmla="*/ 201335 h 714708"/>
                <a:gd name="connsiteX39" fmla="*/ 797206 w 824696"/>
                <a:gd name="connsiteY39" fmla="*/ 233636 h 714708"/>
                <a:gd name="connsiteX40" fmla="*/ 27490 w 824696"/>
                <a:gd name="connsiteY40" fmla="*/ 233636 h 714708"/>
                <a:gd name="connsiteX41" fmla="*/ 54980 w 824696"/>
                <a:gd name="connsiteY41" fmla="*/ 604749 h 714708"/>
                <a:gd name="connsiteX42" fmla="*/ 769716 w 824696"/>
                <a:gd name="connsiteY42" fmla="*/ 604749 h 714708"/>
                <a:gd name="connsiteX43" fmla="*/ 769716 w 824696"/>
                <a:gd name="connsiteY43" fmla="*/ 632239 h 714708"/>
                <a:gd name="connsiteX44" fmla="*/ 54980 w 824696"/>
                <a:gd name="connsiteY44" fmla="*/ 632239 h 714708"/>
                <a:gd name="connsiteX45" fmla="*/ 54980 w 824696"/>
                <a:gd name="connsiteY45" fmla="*/ 604749 h 714708"/>
                <a:gd name="connsiteX46" fmla="*/ 82470 w 824696"/>
                <a:gd name="connsiteY46" fmla="*/ 577259 h 714708"/>
                <a:gd name="connsiteX47" fmla="*/ 82470 w 824696"/>
                <a:gd name="connsiteY47" fmla="*/ 316105 h 714708"/>
                <a:gd name="connsiteX48" fmla="*/ 164939 w 824696"/>
                <a:gd name="connsiteY48" fmla="*/ 316105 h 714708"/>
                <a:gd name="connsiteX49" fmla="*/ 164939 w 824696"/>
                <a:gd name="connsiteY49" fmla="*/ 577259 h 714708"/>
                <a:gd name="connsiteX50" fmla="*/ 82470 w 824696"/>
                <a:gd name="connsiteY50" fmla="*/ 577259 h 714708"/>
                <a:gd name="connsiteX51" fmla="*/ 192429 w 824696"/>
                <a:gd name="connsiteY51" fmla="*/ 577259 h 714708"/>
                <a:gd name="connsiteX52" fmla="*/ 192429 w 824696"/>
                <a:gd name="connsiteY52" fmla="*/ 316105 h 714708"/>
                <a:gd name="connsiteX53" fmla="*/ 247409 w 824696"/>
                <a:gd name="connsiteY53" fmla="*/ 316105 h 714708"/>
                <a:gd name="connsiteX54" fmla="*/ 247409 w 824696"/>
                <a:gd name="connsiteY54" fmla="*/ 577259 h 714708"/>
                <a:gd name="connsiteX55" fmla="*/ 192429 w 824696"/>
                <a:gd name="connsiteY55" fmla="*/ 577259 h 714708"/>
                <a:gd name="connsiteX56" fmla="*/ 274899 w 824696"/>
                <a:gd name="connsiteY56" fmla="*/ 577259 h 714708"/>
                <a:gd name="connsiteX57" fmla="*/ 274899 w 824696"/>
                <a:gd name="connsiteY57" fmla="*/ 316105 h 714708"/>
                <a:gd name="connsiteX58" fmla="*/ 357368 w 824696"/>
                <a:gd name="connsiteY58" fmla="*/ 316105 h 714708"/>
                <a:gd name="connsiteX59" fmla="*/ 357368 w 824696"/>
                <a:gd name="connsiteY59" fmla="*/ 577259 h 714708"/>
                <a:gd name="connsiteX60" fmla="*/ 274899 w 824696"/>
                <a:gd name="connsiteY60" fmla="*/ 577259 h 714708"/>
                <a:gd name="connsiteX61" fmla="*/ 384858 w 824696"/>
                <a:gd name="connsiteY61" fmla="*/ 577259 h 714708"/>
                <a:gd name="connsiteX62" fmla="*/ 384858 w 824696"/>
                <a:gd name="connsiteY62" fmla="*/ 316105 h 714708"/>
                <a:gd name="connsiteX63" fmla="*/ 439838 w 824696"/>
                <a:gd name="connsiteY63" fmla="*/ 316105 h 714708"/>
                <a:gd name="connsiteX64" fmla="*/ 439838 w 824696"/>
                <a:gd name="connsiteY64" fmla="*/ 577259 h 714708"/>
                <a:gd name="connsiteX65" fmla="*/ 384858 w 824696"/>
                <a:gd name="connsiteY65" fmla="*/ 577259 h 714708"/>
                <a:gd name="connsiteX66" fmla="*/ 467328 w 824696"/>
                <a:gd name="connsiteY66" fmla="*/ 577259 h 714708"/>
                <a:gd name="connsiteX67" fmla="*/ 467328 w 824696"/>
                <a:gd name="connsiteY67" fmla="*/ 316105 h 714708"/>
                <a:gd name="connsiteX68" fmla="*/ 549797 w 824696"/>
                <a:gd name="connsiteY68" fmla="*/ 316105 h 714708"/>
                <a:gd name="connsiteX69" fmla="*/ 549797 w 824696"/>
                <a:gd name="connsiteY69" fmla="*/ 577259 h 714708"/>
                <a:gd name="connsiteX70" fmla="*/ 467328 w 824696"/>
                <a:gd name="connsiteY70" fmla="*/ 577259 h 714708"/>
                <a:gd name="connsiteX71" fmla="*/ 577287 w 824696"/>
                <a:gd name="connsiteY71" fmla="*/ 577259 h 714708"/>
                <a:gd name="connsiteX72" fmla="*/ 577287 w 824696"/>
                <a:gd name="connsiteY72" fmla="*/ 316105 h 714708"/>
                <a:gd name="connsiteX73" fmla="*/ 632267 w 824696"/>
                <a:gd name="connsiteY73" fmla="*/ 316105 h 714708"/>
                <a:gd name="connsiteX74" fmla="*/ 632267 w 824696"/>
                <a:gd name="connsiteY74" fmla="*/ 577259 h 714708"/>
                <a:gd name="connsiteX75" fmla="*/ 577287 w 824696"/>
                <a:gd name="connsiteY75" fmla="*/ 577259 h 714708"/>
                <a:gd name="connsiteX76" fmla="*/ 659757 w 824696"/>
                <a:gd name="connsiteY76" fmla="*/ 577259 h 714708"/>
                <a:gd name="connsiteX77" fmla="*/ 659757 w 824696"/>
                <a:gd name="connsiteY77" fmla="*/ 316105 h 714708"/>
                <a:gd name="connsiteX78" fmla="*/ 742226 w 824696"/>
                <a:gd name="connsiteY78" fmla="*/ 316105 h 714708"/>
                <a:gd name="connsiteX79" fmla="*/ 742226 w 824696"/>
                <a:gd name="connsiteY79" fmla="*/ 577259 h 714708"/>
                <a:gd name="connsiteX80" fmla="*/ 659757 w 824696"/>
                <a:gd name="connsiteY80" fmla="*/ 577259 h 714708"/>
                <a:gd name="connsiteX81" fmla="*/ 797206 w 824696"/>
                <a:gd name="connsiteY81" fmla="*/ 659728 h 714708"/>
                <a:gd name="connsiteX82" fmla="*/ 797206 w 824696"/>
                <a:gd name="connsiteY82" fmla="*/ 687218 h 714708"/>
                <a:gd name="connsiteX83" fmla="*/ 27490 w 824696"/>
                <a:gd name="connsiteY83" fmla="*/ 687218 h 714708"/>
                <a:gd name="connsiteX84" fmla="*/ 27490 w 824696"/>
                <a:gd name="connsiteY84" fmla="*/ 659728 h 714708"/>
                <a:gd name="connsiteX85" fmla="*/ 797206 w 824696"/>
                <a:gd name="connsiteY85" fmla="*/ 659728 h 714708"/>
                <a:gd name="connsiteX86" fmla="*/ 54980 w 824696"/>
                <a:gd name="connsiteY86" fmla="*/ 288615 h 714708"/>
                <a:gd name="connsiteX87" fmla="*/ 54980 w 824696"/>
                <a:gd name="connsiteY87" fmla="*/ 261125 h 714708"/>
                <a:gd name="connsiteX88" fmla="*/ 769716 w 824696"/>
                <a:gd name="connsiteY88" fmla="*/ 261125 h 714708"/>
                <a:gd name="connsiteX89" fmla="*/ 769716 w 824696"/>
                <a:gd name="connsiteY89" fmla="*/ 288615 h 714708"/>
                <a:gd name="connsiteX90" fmla="*/ 54980 w 824696"/>
                <a:gd name="connsiteY90" fmla="*/ 288615 h 7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824696" h="714708">
                  <a:moveTo>
                    <a:pt x="783461" y="316105"/>
                  </a:moveTo>
                  <a:cubicBezTo>
                    <a:pt x="791052" y="316105"/>
                    <a:pt x="797206" y="309951"/>
                    <a:pt x="797206" y="302360"/>
                  </a:cubicBezTo>
                  <a:lnTo>
                    <a:pt x="797206" y="261125"/>
                  </a:lnTo>
                  <a:lnTo>
                    <a:pt x="810951" y="261125"/>
                  </a:lnTo>
                  <a:cubicBezTo>
                    <a:pt x="818542" y="261125"/>
                    <a:pt x="824696" y="254971"/>
                    <a:pt x="824696" y="247380"/>
                  </a:cubicBezTo>
                  <a:lnTo>
                    <a:pt x="824696" y="192401"/>
                  </a:lnTo>
                  <a:cubicBezTo>
                    <a:pt x="824684" y="187001"/>
                    <a:pt x="821512" y="182107"/>
                    <a:pt x="816587" y="179893"/>
                  </a:cubicBezTo>
                  <a:lnTo>
                    <a:pt x="417983" y="1209"/>
                  </a:lnTo>
                  <a:cubicBezTo>
                    <a:pt x="414399" y="-403"/>
                    <a:pt x="410297" y="-403"/>
                    <a:pt x="406713" y="1209"/>
                  </a:cubicBezTo>
                  <a:lnTo>
                    <a:pt x="8110" y="179893"/>
                  </a:lnTo>
                  <a:cubicBezTo>
                    <a:pt x="3184" y="182106"/>
                    <a:pt x="12" y="186999"/>
                    <a:pt x="0" y="192401"/>
                  </a:cubicBezTo>
                  <a:lnTo>
                    <a:pt x="0" y="247380"/>
                  </a:lnTo>
                  <a:cubicBezTo>
                    <a:pt x="0" y="254971"/>
                    <a:pt x="6154" y="261125"/>
                    <a:pt x="13745" y="261125"/>
                  </a:cubicBezTo>
                  <a:lnTo>
                    <a:pt x="27490" y="261125"/>
                  </a:lnTo>
                  <a:lnTo>
                    <a:pt x="27490" y="302360"/>
                  </a:lnTo>
                  <a:cubicBezTo>
                    <a:pt x="27490" y="309951"/>
                    <a:pt x="33644" y="316105"/>
                    <a:pt x="41235" y="316105"/>
                  </a:cubicBezTo>
                  <a:lnTo>
                    <a:pt x="54980" y="316105"/>
                  </a:lnTo>
                  <a:lnTo>
                    <a:pt x="54980" y="577259"/>
                  </a:lnTo>
                  <a:lnTo>
                    <a:pt x="41235" y="577259"/>
                  </a:lnTo>
                  <a:cubicBezTo>
                    <a:pt x="33644" y="577259"/>
                    <a:pt x="27490" y="583413"/>
                    <a:pt x="27490" y="591004"/>
                  </a:cubicBezTo>
                  <a:lnTo>
                    <a:pt x="27490" y="632239"/>
                  </a:lnTo>
                  <a:lnTo>
                    <a:pt x="13745" y="632239"/>
                  </a:lnTo>
                  <a:cubicBezTo>
                    <a:pt x="6154" y="632239"/>
                    <a:pt x="0" y="638393"/>
                    <a:pt x="0" y="645984"/>
                  </a:cubicBezTo>
                  <a:lnTo>
                    <a:pt x="0" y="700963"/>
                  </a:lnTo>
                  <a:cubicBezTo>
                    <a:pt x="0" y="708554"/>
                    <a:pt x="6154" y="714708"/>
                    <a:pt x="13745" y="714708"/>
                  </a:cubicBezTo>
                  <a:lnTo>
                    <a:pt x="810951" y="714708"/>
                  </a:lnTo>
                  <a:cubicBezTo>
                    <a:pt x="818542" y="714708"/>
                    <a:pt x="824696" y="708554"/>
                    <a:pt x="824696" y="700963"/>
                  </a:cubicBezTo>
                  <a:lnTo>
                    <a:pt x="824696" y="645984"/>
                  </a:lnTo>
                  <a:cubicBezTo>
                    <a:pt x="824696" y="638393"/>
                    <a:pt x="818542" y="632239"/>
                    <a:pt x="810951" y="632239"/>
                  </a:cubicBezTo>
                  <a:lnTo>
                    <a:pt x="797206" y="632239"/>
                  </a:lnTo>
                  <a:lnTo>
                    <a:pt x="797206" y="591004"/>
                  </a:lnTo>
                  <a:cubicBezTo>
                    <a:pt x="797206" y="583413"/>
                    <a:pt x="791052" y="577259"/>
                    <a:pt x="783461" y="577259"/>
                  </a:cubicBezTo>
                  <a:lnTo>
                    <a:pt x="769716" y="577259"/>
                  </a:lnTo>
                  <a:lnTo>
                    <a:pt x="769716" y="316105"/>
                  </a:lnTo>
                  <a:lnTo>
                    <a:pt x="783461" y="316105"/>
                  </a:lnTo>
                  <a:close/>
                  <a:moveTo>
                    <a:pt x="27490" y="233636"/>
                  </a:moveTo>
                  <a:lnTo>
                    <a:pt x="27490" y="201335"/>
                  </a:lnTo>
                  <a:lnTo>
                    <a:pt x="412348" y="28836"/>
                  </a:lnTo>
                  <a:lnTo>
                    <a:pt x="797206" y="201335"/>
                  </a:lnTo>
                  <a:lnTo>
                    <a:pt x="797206" y="233636"/>
                  </a:lnTo>
                  <a:lnTo>
                    <a:pt x="27490" y="233636"/>
                  </a:lnTo>
                  <a:close/>
                  <a:moveTo>
                    <a:pt x="54980" y="604749"/>
                  </a:moveTo>
                  <a:lnTo>
                    <a:pt x="769716" y="604749"/>
                  </a:lnTo>
                  <a:lnTo>
                    <a:pt x="769716" y="632239"/>
                  </a:lnTo>
                  <a:lnTo>
                    <a:pt x="54980" y="632239"/>
                  </a:lnTo>
                  <a:lnTo>
                    <a:pt x="54980" y="604749"/>
                  </a:lnTo>
                  <a:close/>
                  <a:moveTo>
                    <a:pt x="82470" y="577259"/>
                  </a:moveTo>
                  <a:lnTo>
                    <a:pt x="82470" y="316105"/>
                  </a:lnTo>
                  <a:lnTo>
                    <a:pt x="164939" y="316105"/>
                  </a:lnTo>
                  <a:lnTo>
                    <a:pt x="164939" y="577259"/>
                  </a:lnTo>
                  <a:lnTo>
                    <a:pt x="82470" y="577259"/>
                  </a:lnTo>
                  <a:close/>
                  <a:moveTo>
                    <a:pt x="192429" y="577259"/>
                  </a:moveTo>
                  <a:lnTo>
                    <a:pt x="192429" y="316105"/>
                  </a:lnTo>
                  <a:lnTo>
                    <a:pt x="247409" y="316105"/>
                  </a:lnTo>
                  <a:lnTo>
                    <a:pt x="247409" y="577259"/>
                  </a:lnTo>
                  <a:lnTo>
                    <a:pt x="192429" y="577259"/>
                  </a:lnTo>
                  <a:close/>
                  <a:moveTo>
                    <a:pt x="274899" y="577259"/>
                  </a:moveTo>
                  <a:lnTo>
                    <a:pt x="274899" y="316105"/>
                  </a:lnTo>
                  <a:lnTo>
                    <a:pt x="357368" y="316105"/>
                  </a:lnTo>
                  <a:lnTo>
                    <a:pt x="357368" y="577259"/>
                  </a:lnTo>
                  <a:lnTo>
                    <a:pt x="274899" y="577259"/>
                  </a:lnTo>
                  <a:close/>
                  <a:moveTo>
                    <a:pt x="384858" y="577259"/>
                  </a:moveTo>
                  <a:lnTo>
                    <a:pt x="384858" y="316105"/>
                  </a:lnTo>
                  <a:lnTo>
                    <a:pt x="439838" y="316105"/>
                  </a:lnTo>
                  <a:lnTo>
                    <a:pt x="439838" y="577259"/>
                  </a:lnTo>
                  <a:lnTo>
                    <a:pt x="384858" y="577259"/>
                  </a:lnTo>
                  <a:close/>
                  <a:moveTo>
                    <a:pt x="467328" y="577259"/>
                  </a:moveTo>
                  <a:lnTo>
                    <a:pt x="467328" y="316105"/>
                  </a:lnTo>
                  <a:lnTo>
                    <a:pt x="549797" y="316105"/>
                  </a:lnTo>
                  <a:lnTo>
                    <a:pt x="549797" y="577259"/>
                  </a:lnTo>
                  <a:lnTo>
                    <a:pt x="467328" y="577259"/>
                  </a:lnTo>
                  <a:close/>
                  <a:moveTo>
                    <a:pt x="577287" y="577259"/>
                  </a:moveTo>
                  <a:lnTo>
                    <a:pt x="577287" y="316105"/>
                  </a:lnTo>
                  <a:lnTo>
                    <a:pt x="632267" y="316105"/>
                  </a:lnTo>
                  <a:lnTo>
                    <a:pt x="632267" y="577259"/>
                  </a:lnTo>
                  <a:lnTo>
                    <a:pt x="577287" y="577259"/>
                  </a:lnTo>
                  <a:close/>
                  <a:moveTo>
                    <a:pt x="659757" y="577259"/>
                  </a:moveTo>
                  <a:lnTo>
                    <a:pt x="659757" y="316105"/>
                  </a:lnTo>
                  <a:lnTo>
                    <a:pt x="742226" y="316105"/>
                  </a:lnTo>
                  <a:lnTo>
                    <a:pt x="742226" y="577259"/>
                  </a:lnTo>
                  <a:lnTo>
                    <a:pt x="659757" y="577259"/>
                  </a:lnTo>
                  <a:close/>
                  <a:moveTo>
                    <a:pt x="797206" y="659728"/>
                  </a:moveTo>
                  <a:lnTo>
                    <a:pt x="797206" y="687218"/>
                  </a:lnTo>
                  <a:lnTo>
                    <a:pt x="27490" y="687218"/>
                  </a:lnTo>
                  <a:lnTo>
                    <a:pt x="27490" y="659728"/>
                  </a:lnTo>
                  <a:lnTo>
                    <a:pt x="797206" y="659728"/>
                  </a:lnTo>
                  <a:close/>
                  <a:moveTo>
                    <a:pt x="54980" y="288615"/>
                  </a:moveTo>
                  <a:lnTo>
                    <a:pt x="54980" y="261125"/>
                  </a:lnTo>
                  <a:lnTo>
                    <a:pt x="769716" y="261125"/>
                  </a:lnTo>
                  <a:lnTo>
                    <a:pt x="769716" y="288615"/>
                  </a:lnTo>
                  <a:lnTo>
                    <a:pt x="54980" y="288615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xmlns="" id="{8ED5120C-BC14-4A6E-9F4E-1994FF8ECAC1}"/>
                </a:ext>
              </a:extLst>
            </p:cNvPr>
            <p:cNvSpPr/>
            <p:nvPr/>
          </p:nvSpPr>
          <p:spPr>
            <a:xfrm>
              <a:off x="6539070" y="4127484"/>
              <a:ext cx="137449" cy="137449"/>
            </a:xfrm>
            <a:custGeom>
              <a:avLst/>
              <a:gdLst>
                <a:gd name="connsiteX0" fmla="*/ 68725 w 137449"/>
                <a:gd name="connsiteY0" fmla="*/ 0 h 137449"/>
                <a:gd name="connsiteX1" fmla="*/ 0 w 137449"/>
                <a:gd name="connsiteY1" fmla="*/ 68725 h 137449"/>
                <a:gd name="connsiteX2" fmla="*/ 68725 w 137449"/>
                <a:gd name="connsiteY2" fmla="*/ 137449 h 137449"/>
                <a:gd name="connsiteX3" fmla="*/ 137449 w 137449"/>
                <a:gd name="connsiteY3" fmla="*/ 68725 h 137449"/>
                <a:gd name="connsiteX4" fmla="*/ 68725 w 137449"/>
                <a:gd name="connsiteY4" fmla="*/ 0 h 137449"/>
                <a:gd name="connsiteX5" fmla="*/ 68725 w 137449"/>
                <a:gd name="connsiteY5" fmla="*/ 109959 h 137449"/>
                <a:gd name="connsiteX6" fmla="*/ 27490 w 137449"/>
                <a:gd name="connsiteY6" fmla="*/ 68725 h 137449"/>
                <a:gd name="connsiteX7" fmla="*/ 68725 w 137449"/>
                <a:gd name="connsiteY7" fmla="*/ 27490 h 137449"/>
                <a:gd name="connsiteX8" fmla="*/ 109959 w 137449"/>
                <a:gd name="connsiteY8" fmla="*/ 68725 h 137449"/>
                <a:gd name="connsiteX9" fmla="*/ 68725 w 137449"/>
                <a:gd name="connsiteY9" fmla="*/ 109959 h 13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449" h="137449">
                  <a:moveTo>
                    <a:pt x="68725" y="0"/>
                  </a:moveTo>
                  <a:cubicBezTo>
                    <a:pt x="30770" y="0"/>
                    <a:pt x="0" y="30770"/>
                    <a:pt x="0" y="68725"/>
                  </a:cubicBezTo>
                  <a:cubicBezTo>
                    <a:pt x="0" y="106680"/>
                    <a:pt x="30770" y="137449"/>
                    <a:pt x="68725" y="137449"/>
                  </a:cubicBezTo>
                  <a:cubicBezTo>
                    <a:pt x="106680" y="137449"/>
                    <a:pt x="137449" y="106680"/>
                    <a:pt x="137449" y="68725"/>
                  </a:cubicBezTo>
                  <a:cubicBezTo>
                    <a:pt x="137449" y="30770"/>
                    <a:pt x="106680" y="0"/>
                    <a:pt x="68725" y="0"/>
                  </a:cubicBezTo>
                  <a:close/>
                  <a:moveTo>
                    <a:pt x="68725" y="109959"/>
                  </a:moveTo>
                  <a:cubicBezTo>
                    <a:pt x="45951" y="109959"/>
                    <a:pt x="27490" y="91498"/>
                    <a:pt x="27490" y="68725"/>
                  </a:cubicBezTo>
                  <a:cubicBezTo>
                    <a:pt x="27490" y="45951"/>
                    <a:pt x="45951" y="27490"/>
                    <a:pt x="68725" y="27490"/>
                  </a:cubicBezTo>
                  <a:cubicBezTo>
                    <a:pt x="91498" y="27490"/>
                    <a:pt x="109959" y="45951"/>
                    <a:pt x="109959" y="68725"/>
                  </a:cubicBezTo>
                  <a:cubicBezTo>
                    <a:pt x="109959" y="91498"/>
                    <a:pt x="91498" y="109959"/>
                    <a:pt x="68725" y="109959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xmlns="" id="{9AE0BB2A-C075-4B44-B117-58DE3FE6DDFD}"/>
                </a:ext>
              </a:extLst>
            </p:cNvPr>
            <p:cNvSpPr/>
            <p:nvPr/>
          </p:nvSpPr>
          <p:spPr>
            <a:xfrm>
              <a:off x="6305406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xmlns="" id="{76C49CD7-2E28-48CF-B807-D7F204238656}"/>
                </a:ext>
              </a:extLst>
            </p:cNvPr>
            <p:cNvSpPr/>
            <p:nvPr/>
          </p:nvSpPr>
          <p:spPr>
            <a:xfrm>
              <a:off x="6882693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xmlns="" id="{E6A1D8B4-57B5-4C9B-B508-D360F10A6684}"/>
                </a:ext>
              </a:extLst>
            </p:cNvPr>
            <p:cNvSpPr/>
            <p:nvPr/>
          </p:nvSpPr>
          <p:spPr>
            <a:xfrm>
              <a:off x="6497835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xmlns="" id="{50F7B88D-D9E0-4400-8253-012774AD4918}"/>
                </a:ext>
              </a:extLst>
            </p:cNvPr>
            <p:cNvSpPr/>
            <p:nvPr/>
          </p:nvSpPr>
          <p:spPr>
            <a:xfrm>
              <a:off x="6690264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7" name="文本框 276">
            <a:extLst>
              <a:ext uri="{FF2B5EF4-FFF2-40B4-BE49-F238E27FC236}">
                <a16:creationId xmlns:a16="http://schemas.microsoft.com/office/drawing/2014/main" xmlns="" id="{8A843B90-58B9-4BD0-B486-615749F9F040}"/>
              </a:ext>
            </a:extLst>
          </p:cNvPr>
          <p:cNvSpPr txBox="1"/>
          <p:nvPr userDrawn="1"/>
        </p:nvSpPr>
        <p:spPr>
          <a:xfrm>
            <a:off x="9644009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建筑景点</a:t>
            </a:r>
          </a:p>
        </p:txBody>
      </p:sp>
      <p:cxnSp>
        <p:nvCxnSpPr>
          <p:cNvPr id="287" name="直接连接符 286">
            <a:extLst>
              <a:ext uri="{FF2B5EF4-FFF2-40B4-BE49-F238E27FC236}">
                <a16:creationId xmlns:a16="http://schemas.microsoft.com/office/drawing/2014/main" xmlns="" id="{9AE09923-C5C3-4949-8FC8-157A456EDC7F}"/>
              </a:ext>
            </a:extLst>
          </p:cNvPr>
          <p:cNvCxnSpPr>
            <a:cxnSpLocks/>
          </p:cNvCxnSpPr>
          <p:nvPr userDrawn="1"/>
        </p:nvCxnSpPr>
        <p:spPr>
          <a:xfrm>
            <a:off x="777216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xmlns="" id="{9233E6D2-9B06-4087-9BF4-3440965DF78F}"/>
              </a:ext>
            </a:extLst>
          </p:cNvPr>
          <p:cNvCxnSpPr>
            <a:cxnSpLocks/>
          </p:cNvCxnSpPr>
          <p:nvPr userDrawn="1"/>
        </p:nvCxnSpPr>
        <p:spPr>
          <a:xfrm>
            <a:off x="923139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054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二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EF90E6BF-147E-4265-8FF6-6C0BDA332216}"/>
              </a:ext>
            </a:extLst>
          </p:cNvPr>
          <p:cNvSpPr/>
          <p:nvPr userDrawn="1"/>
        </p:nvSpPr>
        <p:spPr>
          <a:xfrm>
            <a:off x="0" y="6216425"/>
            <a:ext cx="12192000" cy="525829"/>
          </a:xfrm>
          <a:custGeom>
            <a:avLst/>
            <a:gdLst>
              <a:gd name="connsiteX0" fmla="*/ 6096000 w 12192000"/>
              <a:gd name="connsiteY0" fmla="*/ 0 h 525829"/>
              <a:gd name="connsiteX1" fmla="*/ 11939879 w 12192000"/>
              <a:gd name="connsiteY1" fmla="*/ 266774 h 525829"/>
              <a:gd name="connsiteX2" fmla="*/ 12192000 w 12192000"/>
              <a:gd name="connsiteY2" fmla="*/ 294013 h 525829"/>
              <a:gd name="connsiteX3" fmla="*/ 12192000 w 12192000"/>
              <a:gd name="connsiteY3" fmla="*/ 525829 h 525829"/>
              <a:gd name="connsiteX4" fmla="*/ 0 w 12192000"/>
              <a:gd name="connsiteY4" fmla="*/ 525829 h 525829"/>
              <a:gd name="connsiteX5" fmla="*/ 0 w 12192000"/>
              <a:gd name="connsiteY5" fmla="*/ 294013 h 525829"/>
              <a:gd name="connsiteX6" fmla="*/ 252121 w 12192000"/>
              <a:gd name="connsiteY6" fmla="*/ 266774 h 525829"/>
              <a:gd name="connsiteX7" fmla="*/ 6096000 w 12192000"/>
              <a:gd name="connsiteY7" fmla="*/ 0 h 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5829">
                <a:moveTo>
                  <a:pt x="6096000" y="0"/>
                </a:moveTo>
                <a:cubicBezTo>
                  <a:pt x="8287427" y="0"/>
                  <a:pt x="10310291" y="99223"/>
                  <a:pt x="11939879" y="266774"/>
                </a:cubicBezTo>
                <a:lnTo>
                  <a:pt x="12192000" y="294013"/>
                </a:lnTo>
                <a:lnTo>
                  <a:pt x="12192000" y="525829"/>
                </a:lnTo>
                <a:lnTo>
                  <a:pt x="0" y="525829"/>
                </a:lnTo>
                <a:lnTo>
                  <a:pt x="0" y="294013"/>
                </a:lnTo>
                <a:lnTo>
                  <a:pt x="252121" y="266774"/>
                </a:lnTo>
                <a:cubicBezTo>
                  <a:pt x="1881709" y="99223"/>
                  <a:pt x="3904573" y="0"/>
                  <a:pt x="6096000" y="0"/>
                </a:cubicBezTo>
                <a:close/>
              </a:path>
            </a:pathLst>
          </a:custGeom>
          <a:solidFill>
            <a:srgbClr val="FAA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45DA637-60D5-4658-976D-C9ACE1D2D80F}"/>
              </a:ext>
            </a:extLst>
          </p:cNvPr>
          <p:cNvSpPr/>
          <p:nvPr userDrawn="1"/>
        </p:nvSpPr>
        <p:spPr>
          <a:xfrm>
            <a:off x="0" y="6332172"/>
            <a:ext cx="12192000" cy="525829"/>
          </a:xfrm>
          <a:custGeom>
            <a:avLst/>
            <a:gdLst>
              <a:gd name="connsiteX0" fmla="*/ 6096000 w 12192000"/>
              <a:gd name="connsiteY0" fmla="*/ 0 h 525829"/>
              <a:gd name="connsiteX1" fmla="*/ 11939879 w 12192000"/>
              <a:gd name="connsiteY1" fmla="*/ 266774 h 525829"/>
              <a:gd name="connsiteX2" fmla="*/ 12192000 w 12192000"/>
              <a:gd name="connsiteY2" fmla="*/ 294013 h 525829"/>
              <a:gd name="connsiteX3" fmla="*/ 12192000 w 12192000"/>
              <a:gd name="connsiteY3" fmla="*/ 525829 h 525829"/>
              <a:gd name="connsiteX4" fmla="*/ 0 w 12192000"/>
              <a:gd name="connsiteY4" fmla="*/ 525829 h 525829"/>
              <a:gd name="connsiteX5" fmla="*/ 0 w 12192000"/>
              <a:gd name="connsiteY5" fmla="*/ 294013 h 525829"/>
              <a:gd name="connsiteX6" fmla="*/ 252121 w 12192000"/>
              <a:gd name="connsiteY6" fmla="*/ 266774 h 525829"/>
              <a:gd name="connsiteX7" fmla="*/ 6096000 w 12192000"/>
              <a:gd name="connsiteY7" fmla="*/ 0 h 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5829">
                <a:moveTo>
                  <a:pt x="6096000" y="0"/>
                </a:moveTo>
                <a:cubicBezTo>
                  <a:pt x="8287427" y="0"/>
                  <a:pt x="10310291" y="99223"/>
                  <a:pt x="11939879" y="266774"/>
                </a:cubicBezTo>
                <a:lnTo>
                  <a:pt x="12192000" y="294013"/>
                </a:lnTo>
                <a:lnTo>
                  <a:pt x="12192000" y="525829"/>
                </a:lnTo>
                <a:lnTo>
                  <a:pt x="0" y="525829"/>
                </a:lnTo>
                <a:lnTo>
                  <a:pt x="0" y="294013"/>
                </a:lnTo>
                <a:lnTo>
                  <a:pt x="252121" y="266774"/>
                </a:lnTo>
                <a:cubicBezTo>
                  <a:pt x="1881709" y="99223"/>
                  <a:pt x="3904573" y="0"/>
                  <a:pt x="6096000" y="0"/>
                </a:cubicBezTo>
                <a:close/>
              </a:path>
            </a:pathLst>
          </a:custGeom>
          <a:solidFill>
            <a:srgbClr val="F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729B60C-7789-4CCC-AD89-01181A0DADA7}"/>
              </a:ext>
            </a:extLst>
          </p:cNvPr>
          <p:cNvGrpSpPr/>
          <p:nvPr userDrawn="1"/>
        </p:nvGrpSpPr>
        <p:grpSpPr>
          <a:xfrm>
            <a:off x="-1670367" y="4105870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6D16BD9-C979-4E9F-BF8F-4F5FE7CC6038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E5325D4-460F-47E8-AF81-5481AA1E415B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78C82E6A-2BEA-4355-B427-76B9469B0D8F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632E56A-12E6-4836-A35B-9B481B63DA62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A5BCEE81-A26F-4D16-BAC9-4E12F254EF80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BE1E523-63EA-4CDD-841A-24D0F7CEB40C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3AE597F-7356-414F-9BD4-FBF686E8A63C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4481AB2A-1E07-487C-A75D-A2E31C570E87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93B50B78-B782-4BCB-88A9-880F6CCBE1BA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FE0B3E0A-9C38-4844-B0C0-5E9881578C20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5634A57-C82B-46E7-89B4-8F0D4FDF28E3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F001935-49A5-46EE-9770-3E1F43690314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6A2D69C3-67EB-434E-B7C4-D65219436439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4338D99-79B2-45C0-B790-79FBBF78694C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65E1A19-DBEA-4593-9464-7426BCCF18CB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EAAF5F0-164A-4BCC-9CC9-FAC84C324544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64377F3-01FD-4941-B816-C05C6477812E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957EF2E-23C1-409F-86C4-DB61D8E8900B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5721ADB-9114-4838-B9A0-B4B59369BF12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4777757-C0B1-4DE0-A9FD-C9C36D2275B7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D2FFDB4-D1D4-4F51-A77B-97B72E5F1DD3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59BEBE4-2CD3-4B8C-A7D3-93BAC97FEE95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1447A1E7-38F2-4009-88F4-A3C675E4D5B5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C29DEC-0560-47D7-8778-640A68815275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D5F2EA0-1FB0-4BBA-9DE8-75D74597425B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DB697EF-72E0-4A60-84BB-C7081BAFBA47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35C1A3B-AC3A-4B98-8C46-DB9CC336CDF0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AB6469EB-A7B2-4CE6-81A7-C77449436CE4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33B35835-C53A-472B-81B3-295E881D553A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FE97176D-FF56-4AB2-B001-B17F17E78247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EB8BACE-5BFF-4805-BB4A-76A6F646A2E4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A61E829F-362A-4A5B-A293-B46DC284EA85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E2E0824-45E2-47DE-8297-D4E0F0E87436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1B895449-0DB5-4E7B-8477-06B58DE5394B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ADF0583-A17C-47E3-8DAB-89A01DC68F95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C3402A7D-35D1-41E5-99C7-DD5F7CF2E537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8726E08C-D98B-4A6C-AF32-8864F0002991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9FC3FE41-91F0-406D-BB78-E876A09F3A84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2930DEC7-29F8-4127-86EA-1EAD590AA2D3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8AB3CC3-A72E-402E-BAB4-1402F9F23EE7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66BE326-925C-4675-BC4F-A4885199750E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A1D7FC9-87B7-4C17-98EE-E162AE8176CF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746472D-8EDD-413A-8D24-D6463613D493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DB9A579D-9E8E-43CE-80B6-5D0F5E164F66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8A7D900B-ACDE-489C-A4FE-55B381720A18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A9D16394-BD3F-4815-98B2-6AF1E2A54433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3A1A754A-03CC-48BF-8241-378694CE76B9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729CC255-9DC1-49EE-86BB-58FA2DC68759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63305BA3-93EE-4332-A831-E1A4B5607CD3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6F7426D9-76ED-4942-B541-046530A54467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C746D22F-A380-4FA3-B302-A5FB56975C18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63FE6947-8981-4EBF-B731-0F0DC6810195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9464039D-A4DE-4E7F-BA9E-157CD2A9EB03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BF697ACC-18D4-40B8-A248-5016C1418E8B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0BB8C44B-1419-4DFF-BBB0-CA69AEB870FC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D23B4C1-B845-4DE4-8EA6-531FABF7A86C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A690151A-A0BF-4A60-AC5A-559896BB998D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DA7D84CD-4A3A-4359-9B6F-FF3A9DAC7A5D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0204C943-D1F1-4518-8BE1-2FC4DB629455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3CC8892D-5D38-49BB-8C05-CAA8E3FAEFF2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82700B53-991E-4116-B594-BE7D2E209938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8C025EF5-7507-4B41-AA60-230D119E489B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8783EF31-41BC-44D5-972B-DF3943344E8E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FC2504CB-944C-47D1-A55F-E84927FD4EEB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ED060AB3-7C95-4078-94F5-851318D0039C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3EFC803-B60F-454F-900E-18AF731EF791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C4104F45-7C62-406D-AC12-EEF63B649B4D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FFBCB04A-74CF-4CA5-ABD6-D5196B7EFECF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A685F150-05BB-4989-A3AE-DA22215444CB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85F668E2-CFC8-4B55-9156-24642C94735E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EC45237E-E395-46A0-B969-67780B928525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0119A95-9803-4563-9BED-70DCC628E765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A61E4D2C-8015-4013-A0F7-0AF7290EA9F9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07DE730A-F002-4B15-9879-488C151CF36D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F3036DEA-DFBA-4B64-96C1-B8BA49E5FD18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573B6716-1391-4B68-88D7-F942C3713D2D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7EA5DC12-B05D-4FD5-B0EF-4E067DA5277F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5630121D-9507-4B08-BF4F-27C23B4A2015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B4FA1B2D-3DC7-4282-B5FA-D634FB2E41C3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7BE501BF-D66E-47F2-9456-9DD101417D8B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952E1D4B-F52C-4706-ACD0-BCE51E7AE635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02BCB724-6D4A-4336-821A-24D5ADF93F88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1B6A3A97-55B2-405B-8F6F-BF34D54683A2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B42580F5-E3D4-41AD-9D42-7408D0BEF7F8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5C6149E2-BA69-4780-B78F-F5CFBD9E835C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5345E7E8-211F-4571-9A44-54444607C872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9ECC6EB-E9DC-4C8E-AAB5-571C201878AA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C6192217-ED9A-4E08-BA55-79C4F6321741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959A8E17-686D-4B85-BB2B-69F22D679E64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D44DF9EA-C7DD-44A0-97D6-02D71738BB46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7452B37A-FE5A-4106-8AB6-3D93D08DEF6A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1522400C-6609-4489-9C76-23687BC5D433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9F6DC512-C689-4D05-B372-A2876D136697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1AC4C44E-D194-4E51-A51B-080081FD08E2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886CF137-698E-40B3-B11F-2B9326EB36C1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4AE3C14F-54A2-4E2F-9025-4B263DD66A70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9420C22C-DEC4-4F03-8084-03133F4B3BFA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1C7CE26B-563A-44B5-8B80-E366F4185C46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3B615B37-B00E-46F1-94DD-E8A85B80CD6E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0B120234-3C96-44C9-A580-180B0217F145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EE3346FD-D286-483C-87AB-43AC64464F48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36A5EBDA-04B0-453C-9DFA-11992D079A60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701A5281-096B-4F05-89DB-5D16F5C22B80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3C4D34A6-4E3A-4563-BA6F-4EC32D5383B9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1A48D7A6-F3EE-4C0A-BB0F-6BD6274F8605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69E0E8C8-C4AF-4076-BC42-D15100371831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0DA84F51-208B-4FA4-B24A-A7B21493E410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BC7A6CEA-C71F-4886-AC43-62BC2DF44099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8F3C0758-D4AB-4C21-AB04-D72792CE2F36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CC88C5FC-C0C0-4C39-A1C7-BA522010D82C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BD12F66B-A59E-482D-A204-F20E38A96FAB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BD5E8AB4-D500-48EC-A8A5-61E0D327F6C1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5EFD0B89-6074-403B-844E-0A60B0C04AC8}"/>
              </a:ext>
            </a:extLst>
          </p:cNvPr>
          <p:cNvGrpSpPr/>
          <p:nvPr userDrawn="1"/>
        </p:nvGrpSpPr>
        <p:grpSpPr>
          <a:xfrm>
            <a:off x="11713668" y="1552306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56B3E2DC-724E-4F79-9D8D-83F9F9D71BE3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67027801-103E-4E0D-A7BC-7EA4A7883B7E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6BA547D8-74A4-4D91-BC42-599E52C3345A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061B4030-501C-4093-9C86-B811F7561545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FA0339AF-9781-459F-8CE1-409DDF56B60F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8109ED7F-18BE-4E35-9A9B-A2DFD0A429DB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B9047906-AB43-45E9-82B7-E0FE542B4409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8A645158-88C9-4369-BC4D-992C5CDF6E81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831BBF5F-01AE-47AC-92B8-C5258B8058F8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E39711E3-5266-4691-A56E-67BA5403FC56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783EE1F1-0C86-430A-BEA1-CF79B547F952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64E84C8F-DC5F-4A96-9602-C77F44712550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DFD792F5-B060-48C2-B219-752C20AD1ADF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31B82496-D162-4D08-9C2E-B280BE7328E4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D4FC4883-0AD7-4EA8-9D4D-E219C68434FD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8A37F940-F7FA-4EC7-8B56-770F9E9F40C0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6CC6BAA6-52A6-4C6B-ACEF-4B28C3CF5576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88A71972-8614-48E5-B847-427DDFE2F1BD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CC7D80B9-48C8-4CEE-B888-2A602B9CEC9E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49E10279-6AA9-44BD-B72D-7D03C0FE493C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722FAE66-2D28-40E7-9091-4148DBEB2B22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CA1137C4-DD4A-424D-8B64-D3F3A6003ED2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4791BCAB-C153-4793-88C3-BB46D3B88FB5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617B1EF-0DD5-4148-81CB-27C2DA11D8FC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2A403F81-09C2-442C-B5A1-10313760B5CB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527C1D26-87F1-43F3-8F58-64644991D78C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A7AE27FC-9DE3-4FFA-8CE1-17CEB3D124F1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F92C48-68E6-498D-A841-ACCBF4E57B16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2197B1C5-2855-493A-86AF-0215C85C8870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C610BB2F-127F-4A12-BEFF-9AF0C04979AE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9BB6D47C-B997-445F-BC3E-E1037073CB5A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6B0F1BAB-59A3-454C-A353-F4D9941FBFF8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5658C216-8492-4758-B1AA-248EFD1A3225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60DCD49D-C97A-46D1-9FC2-05FDB78A6354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AA305A65-7511-49D0-810A-74B29349AA8F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73A3ED65-C751-417A-82F7-67E66C771A3B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69BC636A-4DE1-43A8-8832-E6E26802802D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3EE35ADC-18E5-4A6E-B929-C83E8A894BB2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9DFB29E2-E3C4-439A-86D7-7D5F8D7AB841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9BA05F4D-1035-408F-AA3E-50CED2D7DB64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3E5696F0-6C5F-44E2-9FAA-67DC791BD1AB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0260F69A-CC68-447A-A3DE-FD48E5A88AAE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B5C0D47B-664E-4A78-AC0C-39D69B9C8FF3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144467B9-B4DE-4DE6-B315-806C5159CE86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46FA678F-A20C-43C1-A74D-9F447539AE29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23326B69-8F62-4E4D-B596-3919DBEDA9A4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FA0573EA-22D1-4DC3-94E6-51B99C983D11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EA98F4D2-073E-4281-A31E-BFAC884CB5D6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461CDE90-D218-496C-AA71-AF4BD84DAB01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11DD2649-B2E4-4D5F-ACAB-49C44DE299C3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B15D6835-1189-4C68-9058-4B835C6493B4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A1CB5788-FAB2-4BF1-A735-7C31680ABAFC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1C410F15-E6F7-42DC-8CE5-09BC00CB573F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163C49C9-1477-4249-A9B8-12A1367A6C2D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CEB7DD10-B8B6-435C-B4F7-A2413993E846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FE7A5C14-79DB-490B-A3F7-15BB349DEFBB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5873943B-6BA9-447E-ACCA-8CE16803F45D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39431426-56F5-4BC3-B668-299A34586BF7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7EE251C7-BA64-4044-94DE-96859B75F89A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A1A51B9F-B885-43D5-9FD4-592280223705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E08C4E08-72E0-4550-8F1E-9CEE56270D34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3C0A59AC-EEAC-439B-AA02-6AF35ED31FF6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C90632DD-42A1-4202-A8F1-B9D06B28C901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BD9FC62B-EC39-4693-8393-A3AE4462CA0E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068199C9-64FE-44BC-B64E-00014D3F163E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5B7DD572-3A38-46D6-9C9D-FFFC14A50A01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204E9B7B-2B09-4219-BE2F-0B074A6A29B6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6C121C49-474C-4AB5-916C-A20015155041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AE0C9898-73DF-4AAA-B3C3-E9603889A4E2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B3926843-1900-49E1-81B4-A67E04F6D9ED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41BE760E-86B6-4231-A07E-DDAFC762B861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F35F659B-B474-482E-AB72-90BDE16CCFAC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EF26BD39-19C5-438B-A72F-C680BA477A64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D4D63F3D-5116-47C3-B982-3E991D946C00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79C6C6C4-0C30-4A8F-A780-4695267FE40C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9C3510A9-6985-4525-9EFD-8CB5F44F1F1D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2FB596BE-2CBF-436E-AA36-29598BC7972F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9C457C0A-361A-4078-A6C7-C50B44EBA93B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A7CFB949-59D3-48AF-A013-691B073FF8E9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7750D68D-22D7-4E19-9878-9550ECDF40F2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A716ACB7-DD91-47C6-9314-50B0425743F5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90657666-2205-4C4C-A341-7C160A674A97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97154F7C-79DD-42D6-AB49-5FFEC173B69C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7C55EFCD-5326-449B-8B5F-B0EA184C85CB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CDB6567A-F36C-4C33-ADB7-465441C184B8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44E0DE2E-A705-48E1-8246-CB28B685DCE7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66490893-3ECC-48B8-A418-9005AC112D09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AD137C7E-7183-49BD-B21A-9C359FD26F5A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D28EA6A4-99BE-47BE-8187-74241F87330A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xmlns="" id="{357AE0D7-5FAB-46D8-8381-321CA8AA4C8F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xmlns="" id="{2B7F0A53-E8D6-4498-86F4-E64EBFE10A36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xmlns="" id="{558E6B2D-E5E7-4441-AE12-9BAA719C0F21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xmlns="" id="{7EA023ED-0AB7-482D-9466-44CEBFE333AC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xmlns="" id="{4BD4C14A-F420-4FC2-940B-88CB40FC4374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3AD3CA82-5CB9-4D5C-928F-9E691E00349F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CC929FB1-D9A9-4730-8A72-5B0AAE246497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2FE205D8-9F41-4D8D-BF72-91A673AC6135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F09A536B-4EE7-4CB9-9FBA-2631D86A11E3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xmlns="" id="{99FCE442-9734-4352-BB30-71929952EC2F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0411E7F8-E90F-4379-AA4E-7D4C1EB04B04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4AECE241-38CE-4C37-8062-111EBCB8D945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5E22BA3C-4C28-431D-9F4E-9A53830BBEE9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7942C841-BE76-4C6E-ABAA-DB43C2F8F205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586C80EE-B5DB-48A4-849D-B2B293450795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xmlns="" id="{E9422817-E6B4-4615-BBA7-98EF419860BB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xmlns="" id="{8093FBF6-8176-47EB-9952-7A0FD81DB840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xmlns="" id="{9C8B71DE-4060-488B-80EF-8050D6D4CDEF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xmlns="" id="{F2BECDF0-39CA-4493-814F-3111E1E57439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xmlns="" id="{292AA955-B4E9-490B-BE82-CD0DD0AEB006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xmlns="" id="{FAE87E13-4357-4270-B025-FFEA413EC0AC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9F969313-BE4B-4B2E-AA1B-0BA2BF20467B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0C1205F3-9A85-4FB8-A0C7-5CA11A2218C4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8147FD71-8C54-4D87-AB5A-AAAEF7A4562D}"/>
              </a:ext>
            </a:extLst>
          </p:cNvPr>
          <p:cNvGrpSpPr/>
          <p:nvPr userDrawn="1"/>
        </p:nvGrpSpPr>
        <p:grpSpPr>
          <a:xfrm>
            <a:off x="506750" y="408082"/>
            <a:ext cx="301118" cy="282385"/>
            <a:chOff x="461947" y="417449"/>
            <a:chExt cx="301118" cy="282385"/>
          </a:xfrm>
        </p:grpSpPr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xmlns="" id="{E1722A86-574B-4C88-A190-2BD4B8A863E5}"/>
                </a:ext>
              </a:extLst>
            </p:cNvPr>
            <p:cNvSpPr/>
            <p:nvPr/>
          </p:nvSpPr>
          <p:spPr>
            <a:xfrm>
              <a:off x="461947" y="476888"/>
              <a:ext cx="222946" cy="222946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rgbClr val="FF8838"/>
                  </a:gs>
                  <a:gs pos="100000">
                    <a:srgbClr val="FF61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xmlns="" id="{F06A9A06-D566-4BCF-8200-B2A881D17EC6}"/>
                </a:ext>
              </a:extLst>
            </p:cNvPr>
            <p:cNvSpPr/>
            <p:nvPr/>
          </p:nvSpPr>
          <p:spPr>
            <a:xfrm>
              <a:off x="684893" y="417449"/>
              <a:ext cx="78172" cy="78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F8838"/>
                  </a:gs>
                  <a:gs pos="100000">
                    <a:srgbClr val="FF61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2" name="文本占位符 268">
            <a:extLst>
              <a:ext uri="{FF2B5EF4-FFF2-40B4-BE49-F238E27FC236}">
                <a16:creationId xmlns:a16="http://schemas.microsoft.com/office/drawing/2014/main" xmlns="" id="{1D6854F8-4ACA-40CD-9182-1A078376CE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2766" y="478477"/>
            <a:ext cx="3534942" cy="428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/>
            <a:r>
              <a:rPr lang="zh-CN" altLang="en-US" dirty="0"/>
              <a:t>输入的你的标题文字内容</a:t>
            </a:r>
          </a:p>
        </p:txBody>
      </p:sp>
      <p:cxnSp>
        <p:nvCxnSpPr>
          <p:cNvPr id="273" name="直接连接符 272">
            <a:extLst>
              <a:ext uri="{FF2B5EF4-FFF2-40B4-BE49-F238E27FC236}">
                <a16:creationId xmlns:a16="http://schemas.microsoft.com/office/drawing/2014/main" xmlns="" id="{A21EAEC9-4B2F-4535-9EA6-42AABDDA98CE}"/>
              </a:ext>
            </a:extLst>
          </p:cNvPr>
          <p:cNvCxnSpPr>
            <a:cxnSpLocks/>
          </p:cNvCxnSpPr>
          <p:nvPr userDrawn="1"/>
        </p:nvCxnSpPr>
        <p:spPr>
          <a:xfrm>
            <a:off x="606000" y="1284926"/>
            <a:ext cx="10980000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文本框 301">
            <a:extLst>
              <a:ext uri="{FF2B5EF4-FFF2-40B4-BE49-F238E27FC236}">
                <a16:creationId xmlns:a16="http://schemas.microsoft.com/office/drawing/2014/main" xmlns="" id="{4817F46F-BE1F-4027-B644-F42995414228}"/>
              </a:ext>
            </a:extLst>
          </p:cNvPr>
          <p:cNvSpPr txBox="1"/>
          <p:nvPr userDrawn="1"/>
        </p:nvSpPr>
        <p:spPr>
          <a:xfrm>
            <a:off x="10858927" y="501108"/>
            <a:ext cx="826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dirty="0">
                <a:gradFill>
                  <a:gsLst>
                    <a:gs pos="0">
                      <a:srgbClr val="FF7272">
                        <a:alpha val="0"/>
                      </a:srgbClr>
                    </a:gs>
                    <a:gs pos="7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SemiBold" panose="020B0502040204020203" pitchFamily="34" charset="0"/>
              </a:rPr>
              <a:t>LOGO</a:t>
            </a:r>
            <a:endParaRPr lang="zh-CN" altLang="en-US" sz="2000" dirty="0">
              <a:gradFill>
                <a:gsLst>
                  <a:gs pos="0">
                    <a:srgbClr val="FF7272">
                      <a:alpha val="0"/>
                    </a:srgbClr>
                  </a:gs>
                  <a:gs pos="70000">
                    <a:srgbClr val="FF7272"/>
                  </a:gs>
                </a:gsLst>
                <a:lin ang="5400000" scaled="1"/>
              </a:gradFill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xmlns="" id="{999CDCEA-1979-46C8-99C9-ADC8868148A3}"/>
              </a:ext>
            </a:extLst>
          </p:cNvPr>
          <p:cNvSpPr txBox="1"/>
          <p:nvPr userDrawn="1"/>
        </p:nvSpPr>
        <p:spPr>
          <a:xfrm>
            <a:off x="5286866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详细计划</a:t>
            </a:r>
          </a:p>
        </p:txBody>
      </p:sp>
      <p:grpSp>
        <p:nvGrpSpPr>
          <p:cNvPr id="304" name="图形 34">
            <a:extLst>
              <a:ext uri="{FF2B5EF4-FFF2-40B4-BE49-F238E27FC236}">
                <a16:creationId xmlns:a16="http://schemas.microsoft.com/office/drawing/2014/main" xmlns="" id="{5714CF02-FCB2-4DEE-94D5-8B0352AB9877}"/>
              </a:ext>
            </a:extLst>
          </p:cNvPr>
          <p:cNvGrpSpPr/>
          <p:nvPr userDrawn="1"/>
        </p:nvGrpSpPr>
        <p:grpSpPr>
          <a:xfrm>
            <a:off x="5031040" y="593163"/>
            <a:ext cx="216000" cy="216000"/>
            <a:chOff x="1055226" y="2861143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xmlns="" id="{32F173A5-7101-4AC4-9130-93085A101DFA}"/>
                </a:ext>
              </a:extLst>
            </p:cNvPr>
            <p:cNvSpPr/>
            <p:nvPr/>
          </p:nvSpPr>
          <p:spPr>
            <a:xfrm>
              <a:off x="1193029" y="3094806"/>
              <a:ext cx="27489" cy="27489"/>
            </a:xfrm>
            <a:custGeom>
              <a:avLst/>
              <a:gdLst>
                <a:gd name="connsiteX0" fmla="*/ 27490 w 27489"/>
                <a:gd name="connsiteY0" fmla="*/ 13745 h 27489"/>
                <a:gd name="connsiteX1" fmla="*/ 13745 w 27489"/>
                <a:gd name="connsiteY1" fmla="*/ 27490 h 27489"/>
                <a:gd name="connsiteX2" fmla="*/ 0 w 27489"/>
                <a:gd name="connsiteY2" fmla="*/ 13745 h 27489"/>
                <a:gd name="connsiteX3" fmla="*/ 13745 w 27489"/>
                <a:gd name="connsiteY3" fmla="*/ 0 h 27489"/>
                <a:gd name="connsiteX4" fmla="*/ 27490 w 27489"/>
                <a:gd name="connsiteY4" fmla="*/ 13745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89" h="27489">
                  <a:moveTo>
                    <a:pt x="27490" y="13745"/>
                  </a:moveTo>
                  <a:cubicBezTo>
                    <a:pt x="27490" y="21336"/>
                    <a:pt x="21336" y="27490"/>
                    <a:pt x="13745" y="27490"/>
                  </a:cubicBezTo>
                  <a:cubicBezTo>
                    <a:pt x="6154" y="27490"/>
                    <a:pt x="0" y="21336"/>
                    <a:pt x="0" y="13745"/>
                  </a:cubicBezTo>
                  <a:cubicBezTo>
                    <a:pt x="0" y="6154"/>
                    <a:pt x="6154" y="0"/>
                    <a:pt x="13745" y="0"/>
                  </a:cubicBezTo>
                  <a:cubicBezTo>
                    <a:pt x="21336" y="0"/>
                    <a:pt x="27490" y="6154"/>
                    <a:pt x="27490" y="1374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F661EED2-6ECA-42D3-9F07-876B0834E360}"/>
                </a:ext>
              </a:extLst>
            </p:cNvPr>
            <p:cNvSpPr/>
            <p:nvPr/>
          </p:nvSpPr>
          <p:spPr>
            <a:xfrm>
              <a:off x="1083069" y="2861143"/>
              <a:ext cx="769717" cy="825404"/>
            </a:xfrm>
            <a:custGeom>
              <a:avLst/>
              <a:gdLst>
                <a:gd name="connsiteX0" fmla="*/ 755971 w 769717"/>
                <a:gd name="connsiteY0" fmla="*/ 82470 h 825404"/>
                <a:gd name="connsiteX1" fmla="*/ 769716 w 769717"/>
                <a:gd name="connsiteY1" fmla="*/ 68725 h 825404"/>
                <a:gd name="connsiteX2" fmla="*/ 769716 w 769717"/>
                <a:gd name="connsiteY2" fmla="*/ 13745 h 825404"/>
                <a:gd name="connsiteX3" fmla="*/ 755971 w 769717"/>
                <a:gd name="connsiteY3" fmla="*/ 0 h 825404"/>
                <a:gd name="connsiteX4" fmla="*/ 68725 w 769717"/>
                <a:gd name="connsiteY4" fmla="*/ 0 h 825404"/>
                <a:gd name="connsiteX5" fmla="*/ 54980 w 769717"/>
                <a:gd name="connsiteY5" fmla="*/ 13745 h 825404"/>
                <a:gd name="connsiteX6" fmla="*/ 54980 w 769717"/>
                <a:gd name="connsiteY6" fmla="*/ 68725 h 825404"/>
                <a:gd name="connsiteX7" fmla="*/ 68725 w 769717"/>
                <a:gd name="connsiteY7" fmla="*/ 82470 h 825404"/>
                <a:gd name="connsiteX8" fmla="*/ 82470 w 769717"/>
                <a:gd name="connsiteY8" fmla="*/ 82470 h 825404"/>
                <a:gd name="connsiteX9" fmla="*/ 82470 w 769717"/>
                <a:gd name="connsiteY9" fmla="*/ 137449 h 825404"/>
                <a:gd name="connsiteX10" fmla="*/ 68725 w 769717"/>
                <a:gd name="connsiteY10" fmla="*/ 137449 h 825404"/>
                <a:gd name="connsiteX11" fmla="*/ 13745 w 769717"/>
                <a:gd name="connsiteY11" fmla="*/ 192429 h 825404"/>
                <a:gd name="connsiteX12" fmla="*/ 13745 w 769717"/>
                <a:gd name="connsiteY12" fmla="*/ 288644 h 825404"/>
                <a:gd name="connsiteX13" fmla="*/ 41235 w 769717"/>
                <a:gd name="connsiteY13" fmla="*/ 349671 h 825404"/>
                <a:gd name="connsiteX14" fmla="*/ 0 w 769717"/>
                <a:gd name="connsiteY14" fmla="*/ 412348 h 825404"/>
                <a:gd name="connsiteX15" fmla="*/ 0 w 769717"/>
                <a:gd name="connsiteY15" fmla="*/ 810951 h 825404"/>
                <a:gd name="connsiteX16" fmla="*/ 13745 w 769717"/>
                <a:gd name="connsiteY16" fmla="*/ 824696 h 825404"/>
                <a:gd name="connsiteX17" fmla="*/ 206174 w 769717"/>
                <a:gd name="connsiteY17" fmla="*/ 824696 h 825404"/>
                <a:gd name="connsiteX18" fmla="*/ 218270 w 769717"/>
                <a:gd name="connsiteY18" fmla="*/ 817411 h 825404"/>
                <a:gd name="connsiteX19" fmla="*/ 217582 w 769717"/>
                <a:gd name="connsiteY19" fmla="*/ 803666 h 825404"/>
                <a:gd name="connsiteX20" fmla="*/ 192429 w 769717"/>
                <a:gd name="connsiteY20" fmla="*/ 765593 h 825404"/>
                <a:gd name="connsiteX21" fmla="*/ 192429 w 769717"/>
                <a:gd name="connsiteY21" fmla="*/ 618522 h 825404"/>
                <a:gd name="connsiteX22" fmla="*/ 398603 w 769717"/>
                <a:gd name="connsiteY22" fmla="*/ 618522 h 825404"/>
                <a:gd name="connsiteX23" fmla="*/ 398603 w 769717"/>
                <a:gd name="connsiteY23" fmla="*/ 720647 h 825404"/>
                <a:gd name="connsiteX24" fmla="*/ 267889 w 769717"/>
                <a:gd name="connsiteY24" fmla="*/ 799130 h 825404"/>
                <a:gd name="connsiteX25" fmla="*/ 261025 w 769717"/>
                <a:gd name="connsiteY25" fmla="*/ 817317 h 825404"/>
                <a:gd name="connsiteX26" fmla="*/ 279211 w 769717"/>
                <a:gd name="connsiteY26" fmla="*/ 824181 h 825404"/>
                <a:gd name="connsiteX27" fmla="*/ 281635 w 769717"/>
                <a:gd name="connsiteY27" fmla="*/ 822772 h 825404"/>
                <a:gd name="connsiteX28" fmla="*/ 412350 w 769717"/>
                <a:gd name="connsiteY28" fmla="*/ 744563 h 825404"/>
                <a:gd name="connsiteX29" fmla="*/ 542789 w 769717"/>
                <a:gd name="connsiteY29" fmla="*/ 822772 h 825404"/>
                <a:gd name="connsiteX30" fmla="*/ 549799 w 769717"/>
                <a:gd name="connsiteY30" fmla="*/ 824696 h 825404"/>
                <a:gd name="connsiteX31" fmla="*/ 563541 w 769717"/>
                <a:gd name="connsiteY31" fmla="*/ 810948 h 825404"/>
                <a:gd name="connsiteX32" fmla="*/ 556809 w 769717"/>
                <a:gd name="connsiteY32" fmla="*/ 799130 h 825404"/>
                <a:gd name="connsiteX33" fmla="*/ 426095 w 769717"/>
                <a:gd name="connsiteY33" fmla="*/ 720647 h 825404"/>
                <a:gd name="connsiteX34" fmla="*/ 426095 w 769717"/>
                <a:gd name="connsiteY34" fmla="*/ 618522 h 825404"/>
                <a:gd name="connsiteX35" fmla="*/ 769718 w 769717"/>
                <a:gd name="connsiteY35" fmla="*/ 618522 h 825404"/>
                <a:gd name="connsiteX36" fmla="*/ 769718 w 769717"/>
                <a:gd name="connsiteY36" fmla="*/ 591032 h 825404"/>
                <a:gd name="connsiteX37" fmla="*/ 742228 w 769717"/>
                <a:gd name="connsiteY37" fmla="*/ 591032 h 825404"/>
                <a:gd name="connsiteX38" fmla="*/ 742228 w 769717"/>
                <a:gd name="connsiteY38" fmla="*/ 82470 h 825404"/>
                <a:gd name="connsiteX39" fmla="*/ 755971 w 769717"/>
                <a:gd name="connsiteY39" fmla="*/ 82470 h 825404"/>
                <a:gd name="connsiteX40" fmla="*/ 41235 w 769717"/>
                <a:gd name="connsiteY40" fmla="*/ 192429 h 825404"/>
                <a:gd name="connsiteX41" fmla="*/ 68725 w 769717"/>
                <a:gd name="connsiteY41" fmla="*/ 164939 h 825404"/>
                <a:gd name="connsiteX42" fmla="*/ 171812 w 769717"/>
                <a:gd name="connsiteY42" fmla="*/ 164939 h 825404"/>
                <a:gd name="connsiteX43" fmla="*/ 122055 w 769717"/>
                <a:gd name="connsiteY43" fmla="*/ 192429 h 825404"/>
                <a:gd name="connsiteX44" fmla="*/ 68725 w 769717"/>
                <a:gd name="connsiteY44" fmla="*/ 192429 h 825404"/>
                <a:gd name="connsiteX45" fmla="*/ 57729 w 769717"/>
                <a:gd name="connsiteY45" fmla="*/ 197927 h 825404"/>
                <a:gd name="connsiteX46" fmla="*/ 41235 w 769717"/>
                <a:gd name="connsiteY46" fmla="*/ 219919 h 825404"/>
                <a:gd name="connsiteX47" fmla="*/ 41235 w 769717"/>
                <a:gd name="connsiteY47" fmla="*/ 192429 h 825404"/>
                <a:gd name="connsiteX48" fmla="*/ 41235 w 769717"/>
                <a:gd name="connsiteY48" fmla="*/ 265690 h 825404"/>
                <a:gd name="connsiteX49" fmla="*/ 75597 w 769717"/>
                <a:gd name="connsiteY49" fmla="*/ 219919 h 825404"/>
                <a:gd name="connsiteX50" fmla="*/ 122055 w 769717"/>
                <a:gd name="connsiteY50" fmla="*/ 219919 h 825404"/>
                <a:gd name="connsiteX51" fmla="*/ 156417 w 769717"/>
                <a:gd name="connsiteY51" fmla="*/ 212497 h 825404"/>
                <a:gd name="connsiteX52" fmla="*/ 174148 w 769717"/>
                <a:gd name="connsiteY52" fmla="*/ 274899 h 825404"/>
                <a:gd name="connsiteX53" fmla="*/ 164939 w 769717"/>
                <a:gd name="connsiteY53" fmla="*/ 274899 h 825404"/>
                <a:gd name="connsiteX54" fmla="*/ 151194 w 769717"/>
                <a:gd name="connsiteY54" fmla="*/ 288644 h 825404"/>
                <a:gd name="connsiteX55" fmla="*/ 96215 w 769717"/>
                <a:gd name="connsiteY55" fmla="*/ 343623 h 825404"/>
                <a:gd name="connsiteX56" fmla="*/ 41235 w 769717"/>
                <a:gd name="connsiteY56" fmla="*/ 288644 h 825404"/>
                <a:gd name="connsiteX57" fmla="*/ 41235 w 769717"/>
                <a:gd name="connsiteY57" fmla="*/ 265690 h 825404"/>
                <a:gd name="connsiteX58" fmla="*/ 131127 w 769717"/>
                <a:gd name="connsiteY58" fmla="*/ 797206 h 825404"/>
                <a:gd name="connsiteX59" fmla="*/ 109959 w 769717"/>
                <a:gd name="connsiteY59" fmla="*/ 765593 h 825404"/>
                <a:gd name="connsiteX60" fmla="*/ 109959 w 769717"/>
                <a:gd name="connsiteY60" fmla="*/ 604777 h 825404"/>
                <a:gd name="connsiteX61" fmla="*/ 82470 w 769717"/>
                <a:gd name="connsiteY61" fmla="*/ 604777 h 825404"/>
                <a:gd name="connsiteX62" fmla="*/ 82470 w 769717"/>
                <a:gd name="connsiteY62" fmla="*/ 769716 h 825404"/>
                <a:gd name="connsiteX63" fmla="*/ 84806 w 769717"/>
                <a:gd name="connsiteY63" fmla="*/ 777276 h 825404"/>
                <a:gd name="connsiteX64" fmla="*/ 98551 w 769717"/>
                <a:gd name="connsiteY64" fmla="*/ 797206 h 825404"/>
                <a:gd name="connsiteX65" fmla="*/ 27490 w 769717"/>
                <a:gd name="connsiteY65" fmla="*/ 797206 h 825404"/>
                <a:gd name="connsiteX66" fmla="*/ 27490 w 769717"/>
                <a:gd name="connsiteY66" fmla="*/ 563542 h 825404"/>
                <a:gd name="connsiteX67" fmla="*/ 164939 w 769717"/>
                <a:gd name="connsiteY67" fmla="*/ 563542 h 825404"/>
                <a:gd name="connsiteX68" fmla="*/ 164939 w 769717"/>
                <a:gd name="connsiteY68" fmla="*/ 769716 h 825404"/>
                <a:gd name="connsiteX69" fmla="*/ 167276 w 769717"/>
                <a:gd name="connsiteY69" fmla="*/ 777276 h 825404"/>
                <a:gd name="connsiteX70" fmla="*/ 181021 w 769717"/>
                <a:gd name="connsiteY70" fmla="*/ 797206 h 825404"/>
                <a:gd name="connsiteX71" fmla="*/ 131127 w 769717"/>
                <a:gd name="connsiteY71" fmla="*/ 797206 h 825404"/>
                <a:gd name="connsiteX72" fmla="*/ 188443 w 769717"/>
                <a:gd name="connsiteY72" fmla="*/ 430079 h 825404"/>
                <a:gd name="connsiteX73" fmla="*/ 173461 w 769717"/>
                <a:gd name="connsiteY73" fmla="*/ 427193 h 825404"/>
                <a:gd name="connsiteX74" fmla="*/ 164939 w 769717"/>
                <a:gd name="connsiteY74" fmla="*/ 439838 h 825404"/>
                <a:gd name="connsiteX75" fmla="*/ 164939 w 769717"/>
                <a:gd name="connsiteY75" fmla="*/ 536052 h 825404"/>
                <a:gd name="connsiteX76" fmla="*/ 27490 w 769717"/>
                <a:gd name="connsiteY76" fmla="*/ 536052 h 825404"/>
                <a:gd name="connsiteX77" fmla="*/ 27490 w 769717"/>
                <a:gd name="connsiteY77" fmla="*/ 412348 h 825404"/>
                <a:gd name="connsiteX78" fmla="*/ 68725 w 769717"/>
                <a:gd name="connsiteY78" fmla="*/ 371113 h 825404"/>
                <a:gd name="connsiteX79" fmla="*/ 82470 w 769717"/>
                <a:gd name="connsiteY79" fmla="*/ 371113 h 825404"/>
                <a:gd name="connsiteX80" fmla="*/ 82470 w 769717"/>
                <a:gd name="connsiteY80" fmla="*/ 508563 h 825404"/>
                <a:gd name="connsiteX81" fmla="*/ 109959 w 769717"/>
                <a:gd name="connsiteY81" fmla="*/ 508563 h 825404"/>
                <a:gd name="connsiteX82" fmla="*/ 109959 w 769717"/>
                <a:gd name="connsiteY82" fmla="*/ 371113 h 825404"/>
                <a:gd name="connsiteX83" fmla="*/ 144459 w 769717"/>
                <a:gd name="connsiteY83" fmla="*/ 371113 h 825404"/>
                <a:gd name="connsiteX84" fmla="*/ 193116 w 769717"/>
                <a:gd name="connsiteY84" fmla="*/ 391181 h 825404"/>
                <a:gd name="connsiteX85" fmla="*/ 251395 w 769717"/>
                <a:gd name="connsiteY85" fmla="*/ 449597 h 825404"/>
                <a:gd name="connsiteX86" fmla="*/ 270834 w 769717"/>
                <a:gd name="connsiteY86" fmla="*/ 449676 h 825404"/>
                <a:gd name="connsiteX87" fmla="*/ 270913 w 769717"/>
                <a:gd name="connsiteY87" fmla="*/ 449597 h 825404"/>
                <a:gd name="connsiteX88" fmla="*/ 332765 w 769717"/>
                <a:gd name="connsiteY88" fmla="*/ 387745 h 825404"/>
                <a:gd name="connsiteX89" fmla="*/ 354482 w 769717"/>
                <a:gd name="connsiteY89" fmla="*/ 386214 h 825404"/>
                <a:gd name="connsiteX90" fmla="*/ 356013 w 769717"/>
                <a:gd name="connsiteY90" fmla="*/ 407931 h 825404"/>
                <a:gd name="connsiteX91" fmla="*/ 354482 w 769717"/>
                <a:gd name="connsiteY91" fmla="*/ 409462 h 825404"/>
                <a:gd name="connsiteX92" fmla="*/ 292630 w 769717"/>
                <a:gd name="connsiteY92" fmla="*/ 471314 h 825404"/>
                <a:gd name="connsiteX93" fmla="*/ 229678 w 769717"/>
                <a:gd name="connsiteY93" fmla="*/ 471314 h 825404"/>
                <a:gd name="connsiteX94" fmla="*/ 188443 w 769717"/>
                <a:gd name="connsiteY94" fmla="*/ 430079 h 825404"/>
                <a:gd name="connsiteX95" fmla="*/ 261154 w 769717"/>
                <a:gd name="connsiteY95" fmla="*/ 420458 h 825404"/>
                <a:gd name="connsiteX96" fmla="*/ 261154 w 769717"/>
                <a:gd name="connsiteY96" fmla="*/ 371113 h 825404"/>
                <a:gd name="connsiteX97" fmla="*/ 310498 w 769717"/>
                <a:gd name="connsiteY97" fmla="*/ 371113 h 825404"/>
                <a:gd name="connsiteX98" fmla="*/ 261154 w 769717"/>
                <a:gd name="connsiteY98" fmla="*/ 420458 h 825404"/>
                <a:gd name="connsiteX99" fmla="*/ 329878 w 769717"/>
                <a:gd name="connsiteY99" fmla="*/ 472963 h 825404"/>
                <a:gd name="connsiteX100" fmla="*/ 329878 w 769717"/>
                <a:gd name="connsiteY100" fmla="*/ 508563 h 825404"/>
                <a:gd name="connsiteX101" fmla="*/ 281771 w 769717"/>
                <a:gd name="connsiteY101" fmla="*/ 508563 h 825404"/>
                <a:gd name="connsiteX102" fmla="*/ 312147 w 769717"/>
                <a:gd name="connsiteY102" fmla="*/ 490832 h 825404"/>
                <a:gd name="connsiteX103" fmla="*/ 329878 w 769717"/>
                <a:gd name="connsiteY103" fmla="*/ 472963 h 825404"/>
                <a:gd name="connsiteX104" fmla="*/ 240536 w 769717"/>
                <a:gd name="connsiteY104" fmla="*/ 508563 h 825404"/>
                <a:gd name="connsiteX105" fmla="*/ 192429 w 769717"/>
                <a:gd name="connsiteY105" fmla="*/ 508563 h 825404"/>
                <a:gd name="connsiteX106" fmla="*/ 192429 w 769717"/>
                <a:gd name="connsiteY106" fmla="*/ 472963 h 825404"/>
                <a:gd name="connsiteX107" fmla="*/ 210160 w 769717"/>
                <a:gd name="connsiteY107" fmla="*/ 490832 h 825404"/>
                <a:gd name="connsiteX108" fmla="*/ 240536 w 769717"/>
                <a:gd name="connsiteY108" fmla="*/ 508563 h 825404"/>
                <a:gd name="connsiteX109" fmla="*/ 714737 w 769717"/>
                <a:gd name="connsiteY109" fmla="*/ 591032 h 825404"/>
                <a:gd name="connsiteX110" fmla="*/ 192429 w 769717"/>
                <a:gd name="connsiteY110" fmla="*/ 591032 h 825404"/>
                <a:gd name="connsiteX111" fmla="*/ 192429 w 769717"/>
                <a:gd name="connsiteY111" fmla="*/ 536052 h 825404"/>
                <a:gd name="connsiteX112" fmla="*/ 343623 w 769717"/>
                <a:gd name="connsiteY112" fmla="*/ 536052 h 825404"/>
                <a:gd name="connsiteX113" fmla="*/ 357368 w 769717"/>
                <a:gd name="connsiteY113" fmla="*/ 522307 h 825404"/>
                <a:gd name="connsiteX114" fmla="*/ 357368 w 769717"/>
                <a:gd name="connsiteY114" fmla="*/ 445473 h 825404"/>
                <a:gd name="connsiteX115" fmla="*/ 374000 w 769717"/>
                <a:gd name="connsiteY115" fmla="*/ 428979 h 825404"/>
                <a:gd name="connsiteX116" fmla="*/ 376336 w 769717"/>
                <a:gd name="connsiteY116" fmla="*/ 371113 h 825404"/>
                <a:gd name="connsiteX117" fmla="*/ 563542 w 769717"/>
                <a:gd name="connsiteY117" fmla="*/ 371113 h 825404"/>
                <a:gd name="connsiteX118" fmla="*/ 563542 w 769717"/>
                <a:gd name="connsiteY118" fmla="*/ 426093 h 825404"/>
                <a:gd name="connsiteX119" fmla="*/ 481073 w 769717"/>
                <a:gd name="connsiteY119" fmla="*/ 426093 h 825404"/>
                <a:gd name="connsiteX120" fmla="*/ 467328 w 769717"/>
                <a:gd name="connsiteY120" fmla="*/ 439838 h 825404"/>
                <a:gd name="connsiteX121" fmla="*/ 467328 w 769717"/>
                <a:gd name="connsiteY121" fmla="*/ 522307 h 825404"/>
                <a:gd name="connsiteX122" fmla="*/ 481073 w 769717"/>
                <a:gd name="connsiteY122" fmla="*/ 536052 h 825404"/>
                <a:gd name="connsiteX123" fmla="*/ 673502 w 769717"/>
                <a:gd name="connsiteY123" fmla="*/ 536052 h 825404"/>
                <a:gd name="connsiteX124" fmla="*/ 687247 w 769717"/>
                <a:gd name="connsiteY124" fmla="*/ 522307 h 825404"/>
                <a:gd name="connsiteX125" fmla="*/ 687247 w 769717"/>
                <a:gd name="connsiteY125" fmla="*/ 439838 h 825404"/>
                <a:gd name="connsiteX126" fmla="*/ 673502 w 769717"/>
                <a:gd name="connsiteY126" fmla="*/ 426093 h 825404"/>
                <a:gd name="connsiteX127" fmla="*/ 591032 w 769717"/>
                <a:gd name="connsiteY127" fmla="*/ 426093 h 825404"/>
                <a:gd name="connsiteX128" fmla="*/ 591032 w 769717"/>
                <a:gd name="connsiteY128" fmla="*/ 357368 h 825404"/>
                <a:gd name="connsiteX129" fmla="*/ 577287 w 769717"/>
                <a:gd name="connsiteY129" fmla="*/ 343623 h 825404"/>
                <a:gd name="connsiteX130" fmla="*/ 426093 w 769717"/>
                <a:gd name="connsiteY130" fmla="*/ 343623 h 825404"/>
                <a:gd name="connsiteX131" fmla="*/ 426093 w 769717"/>
                <a:gd name="connsiteY131" fmla="*/ 274899 h 825404"/>
                <a:gd name="connsiteX132" fmla="*/ 508563 w 769717"/>
                <a:gd name="connsiteY132" fmla="*/ 274899 h 825404"/>
                <a:gd name="connsiteX133" fmla="*/ 522307 w 769717"/>
                <a:gd name="connsiteY133" fmla="*/ 261154 h 825404"/>
                <a:gd name="connsiteX134" fmla="*/ 522307 w 769717"/>
                <a:gd name="connsiteY134" fmla="*/ 178684 h 825404"/>
                <a:gd name="connsiteX135" fmla="*/ 508563 w 769717"/>
                <a:gd name="connsiteY135" fmla="*/ 164939 h 825404"/>
                <a:gd name="connsiteX136" fmla="*/ 316133 w 769717"/>
                <a:gd name="connsiteY136" fmla="*/ 164939 h 825404"/>
                <a:gd name="connsiteX137" fmla="*/ 302389 w 769717"/>
                <a:gd name="connsiteY137" fmla="*/ 178684 h 825404"/>
                <a:gd name="connsiteX138" fmla="*/ 302389 w 769717"/>
                <a:gd name="connsiteY138" fmla="*/ 261154 h 825404"/>
                <a:gd name="connsiteX139" fmla="*/ 316133 w 769717"/>
                <a:gd name="connsiteY139" fmla="*/ 274899 h 825404"/>
                <a:gd name="connsiteX140" fmla="*/ 398603 w 769717"/>
                <a:gd name="connsiteY140" fmla="*/ 274899 h 825404"/>
                <a:gd name="connsiteX141" fmla="*/ 398603 w 769717"/>
                <a:gd name="connsiteY141" fmla="*/ 343623 h 825404"/>
                <a:gd name="connsiteX142" fmla="*/ 247409 w 769717"/>
                <a:gd name="connsiteY142" fmla="*/ 343623 h 825404"/>
                <a:gd name="connsiteX143" fmla="*/ 233664 w 769717"/>
                <a:gd name="connsiteY143" fmla="*/ 357368 h 825404"/>
                <a:gd name="connsiteX144" fmla="*/ 233664 w 769717"/>
                <a:gd name="connsiteY144" fmla="*/ 392968 h 825404"/>
                <a:gd name="connsiteX145" fmla="*/ 212497 w 769717"/>
                <a:gd name="connsiteY145" fmla="*/ 371800 h 825404"/>
                <a:gd name="connsiteX146" fmla="*/ 156555 w 769717"/>
                <a:gd name="connsiteY146" fmla="*/ 344311 h 825404"/>
                <a:gd name="connsiteX147" fmla="*/ 177585 w 769717"/>
                <a:gd name="connsiteY147" fmla="*/ 302389 h 825404"/>
                <a:gd name="connsiteX148" fmla="*/ 192429 w 769717"/>
                <a:gd name="connsiteY148" fmla="*/ 302389 h 825404"/>
                <a:gd name="connsiteX149" fmla="*/ 203425 w 769717"/>
                <a:gd name="connsiteY149" fmla="*/ 296891 h 825404"/>
                <a:gd name="connsiteX150" fmla="*/ 205624 w 769717"/>
                <a:gd name="connsiteY150" fmla="*/ 284932 h 825404"/>
                <a:gd name="connsiteX151" fmla="*/ 180471 w 769717"/>
                <a:gd name="connsiteY151" fmla="*/ 196827 h 825404"/>
                <a:gd name="connsiteX152" fmla="*/ 206174 w 769717"/>
                <a:gd name="connsiteY152" fmla="*/ 154493 h 825404"/>
                <a:gd name="connsiteX153" fmla="*/ 203700 w 769717"/>
                <a:gd name="connsiteY153" fmla="*/ 142672 h 825404"/>
                <a:gd name="connsiteX154" fmla="*/ 192429 w 769717"/>
                <a:gd name="connsiteY154" fmla="*/ 137449 h 825404"/>
                <a:gd name="connsiteX155" fmla="*/ 109959 w 769717"/>
                <a:gd name="connsiteY155" fmla="*/ 137449 h 825404"/>
                <a:gd name="connsiteX156" fmla="*/ 109959 w 769717"/>
                <a:gd name="connsiteY156" fmla="*/ 82470 h 825404"/>
                <a:gd name="connsiteX157" fmla="*/ 714737 w 769717"/>
                <a:gd name="connsiteY157" fmla="*/ 82470 h 825404"/>
                <a:gd name="connsiteX158" fmla="*/ 714737 w 769717"/>
                <a:gd name="connsiteY158" fmla="*/ 591032 h 825404"/>
                <a:gd name="connsiteX159" fmla="*/ 659757 w 769717"/>
                <a:gd name="connsiteY159" fmla="*/ 453583 h 825404"/>
                <a:gd name="connsiteX160" fmla="*/ 659757 w 769717"/>
                <a:gd name="connsiteY160" fmla="*/ 508563 h 825404"/>
                <a:gd name="connsiteX161" fmla="*/ 494818 w 769717"/>
                <a:gd name="connsiteY161" fmla="*/ 508563 h 825404"/>
                <a:gd name="connsiteX162" fmla="*/ 494818 w 769717"/>
                <a:gd name="connsiteY162" fmla="*/ 453583 h 825404"/>
                <a:gd name="connsiteX163" fmla="*/ 659757 w 769717"/>
                <a:gd name="connsiteY163" fmla="*/ 453583 h 825404"/>
                <a:gd name="connsiteX164" fmla="*/ 329878 w 769717"/>
                <a:gd name="connsiteY164" fmla="*/ 247409 h 825404"/>
                <a:gd name="connsiteX165" fmla="*/ 329878 w 769717"/>
                <a:gd name="connsiteY165" fmla="*/ 192429 h 825404"/>
                <a:gd name="connsiteX166" fmla="*/ 494818 w 769717"/>
                <a:gd name="connsiteY166" fmla="*/ 192429 h 825404"/>
                <a:gd name="connsiteX167" fmla="*/ 494818 w 769717"/>
                <a:gd name="connsiteY167" fmla="*/ 247409 h 825404"/>
                <a:gd name="connsiteX168" fmla="*/ 329878 w 769717"/>
                <a:gd name="connsiteY168" fmla="*/ 247409 h 825404"/>
                <a:gd name="connsiteX169" fmla="*/ 82470 w 769717"/>
                <a:gd name="connsiteY169" fmla="*/ 54980 h 825404"/>
                <a:gd name="connsiteX170" fmla="*/ 82470 w 769717"/>
                <a:gd name="connsiteY170" fmla="*/ 27490 h 825404"/>
                <a:gd name="connsiteX171" fmla="*/ 742226 w 769717"/>
                <a:gd name="connsiteY171" fmla="*/ 27490 h 825404"/>
                <a:gd name="connsiteX172" fmla="*/ 742226 w 769717"/>
                <a:gd name="connsiteY172" fmla="*/ 54980 h 825404"/>
                <a:gd name="connsiteX173" fmla="*/ 82470 w 769717"/>
                <a:gd name="connsiteY173" fmla="*/ 54980 h 8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69717" h="825404">
                  <a:moveTo>
                    <a:pt x="755971" y="82470"/>
                  </a:moveTo>
                  <a:cubicBezTo>
                    <a:pt x="763562" y="82470"/>
                    <a:pt x="769716" y="76315"/>
                    <a:pt x="769716" y="68725"/>
                  </a:cubicBezTo>
                  <a:lnTo>
                    <a:pt x="769716" y="13745"/>
                  </a:lnTo>
                  <a:cubicBezTo>
                    <a:pt x="769716" y="6154"/>
                    <a:pt x="763562" y="0"/>
                    <a:pt x="755971" y="0"/>
                  </a:cubicBezTo>
                  <a:lnTo>
                    <a:pt x="68725" y="0"/>
                  </a:lnTo>
                  <a:cubicBezTo>
                    <a:pt x="61134" y="0"/>
                    <a:pt x="54980" y="6154"/>
                    <a:pt x="54980" y="13745"/>
                  </a:cubicBezTo>
                  <a:lnTo>
                    <a:pt x="54980" y="68725"/>
                  </a:lnTo>
                  <a:cubicBezTo>
                    <a:pt x="54980" y="76315"/>
                    <a:pt x="61134" y="82470"/>
                    <a:pt x="68725" y="82470"/>
                  </a:cubicBezTo>
                  <a:lnTo>
                    <a:pt x="82470" y="82470"/>
                  </a:lnTo>
                  <a:lnTo>
                    <a:pt x="82470" y="137449"/>
                  </a:lnTo>
                  <a:lnTo>
                    <a:pt x="68725" y="137449"/>
                  </a:lnTo>
                  <a:cubicBezTo>
                    <a:pt x="38360" y="137449"/>
                    <a:pt x="13745" y="162065"/>
                    <a:pt x="13745" y="192429"/>
                  </a:cubicBezTo>
                  <a:lnTo>
                    <a:pt x="13745" y="288644"/>
                  </a:lnTo>
                  <a:cubicBezTo>
                    <a:pt x="13870" y="311957"/>
                    <a:pt x="23858" y="334129"/>
                    <a:pt x="41235" y="349671"/>
                  </a:cubicBezTo>
                  <a:cubicBezTo>
                    <a:pt x="16293" y="360557"/>
                    <a:pt x="124" y="385135"/>
                    <a:pt x="0" y="412348"/>
                  </a:cubicBezTo>
                  <a:lnTo>
                    <a:pt x="0" y="810951"/>
                  </a:lnTo>
                  <a:cubicBezTo>
                    <a:pt x="0" y="818542"/>
                    <a:pt x="6154" y="824696"/>
                    <a:pt x="13745" y="824696"/>
                  </a:cubicBezTo>
                  <a:lnTo>
                    <a:pt x="206174" y="824696"/>
                  </a:lnTo>
                  <a:cubicBezTo>
                    <a:pt x="211241" y="824682"/>
                    <a:pt x="215888" y="821883"/>
                    <a:pt x="218270" y="817411"/>
                  </a:cubicBezTo>
                  <a:cubicBezTo>
                    <a:pt x="220515" y="813037"/>
                    <a:pt x="220254" y="807795"/>
                    <a:pt x="217582" y="803666"/>
                  </a:cubicBezTo>
                  <a:lnTo>
                    <a:pt x="192429" y="765593"/>
                  </a:lnTo>
                  <a:lnTo>
                    <a:pt x="192429" y="618522"/>
                  </a:lnTo>
                  <a:lnTo>
                    <a:pt x="398603" y="618522"/>
                  </a:lnTo>
                  <a:lnTo>
                    <a:pt x="398603" y="720647"/>
                  </a:lnTo>
                  <a:lnTo>
                    <a:pt x="267889" y="799130"/>
                  </a:lnTo>
                  <a:cubicBezTo>
                    <a:pt x="260972" y="802257"/>
                    <a:pt x="257898" y="810400"/>
                    <a:pt x="261025" y="817317"/>
                  </a:cubicBezTo>
                  <a:cubicBezTo>
                    <a:pt x="264152" y="824234"/>
                    <a:pt x="272294" y="827308"/>
                    <a:pt x="279211" y="824181"/>
                  </a:cubicBezTo>
                  <a:cubicBezTo>
                    <a:pt x="280065" y="823794"/>
                    <a:pt x="280878" y="823323"/>
                    <a:pt x="281635" y="822772"/>
                  </a:cubicBezTo>
                  <a:lnTo>
                    <a:pt x="412350" y="744563"/>
                  </a:lnTo>
                  <a:lnTo>
                    <a:pt x="542789" y="822772"/>
                  </a:lnTo>
                  <a:cubicBezTo>
                    <a:pt x="544911" y="824031"/>
                    <a:pt x="547332" y="824696"/>
                    <a:pt x="549799" y="824696"/>
                  </a:cubicBezTo>
                  <a:cubicBezTo>
                    <a:pt x="557390" y="824694"/>
                    <a:pt x="563542" y="818538"/>
                    <a:pt x="563541" y="810948"/>
                  </a:cubicBezTo>
                  <a:cubicBezTo>
                    <a:pt x="563539" y="806097"/>
                    <a:pt x="560981" y="801606"/>
                    <a:pt x="556809" y="799130"/>
                  </a:cubicBezTo>
                  <a:lnTo>
                    <a:pt x="426095" y="720647"/>
                  </a:lnTo>
                  <a:lnTo>
                    <a:pt x="426095" y="618522"/>
                  </a:lnTo>
                  <a:lnTo>
                    <a:pt x="769718" y="618522"/>
                  </a:lnTo>
                  <a:lnTo>
                    <a:pt x="769718" y="591032"/>
                  </a:lnTo>
                  <a:lnTo>
                    <a:pt x="742228" y="591032"/>
                  </a:lnTo>
                  <a:lnTo>
                    <a:pt x="742228" y="82470"/>
                  </a:lnTo>
                  <a:lnTo>
                    <a:pt x="755971" y="82470"/>
                  </a:lnTo>
                  <a:close/>
                  <a:moveTo>
                    <a:pt x="41235" y="192429"/>
                  </a:moveTo>
                  <a:cubicBezTo>
                    <a:pt x="41235" y="177246"/>
                    <a:pt x="53542" y="164939"/>
                    <a:pt x="68725" y="164939"/>
                  </a:cubicBezTo>
                  <a:lnTo>
                    <a:pt x="171812" y="164939"/>
                  </a:lnTo>
                  <a:cubicBezTo>
                    <a:pt x="161048" y="182040"/>
                    <a:pt x="142262" y="192419"/>
                    <a:pt x="122055" y="192429"/>
                  </a:cubicBezTo>
                  <a:lnTo>
                    <a:pt x="68725" y="192429"/>
                  </a:lnTo>
                  <a:cubicBezTo>
                    <a:pt x="64398" y="192429"/>
                    <a:pt x="60325" y="194467"/>
                    <a:pt x="57729" y="197927"/>
                  </a:cubicBezTo>
                  <a:lnTo>
                    <a:pt x="41235" y="219919"/>
                  </a:lnTo>
                  <a:lnTo>
                    <a:pt x="41235" y="192429"/>
                  </a:lnTo>
                  <a:close/>
                  <a:moveTo>
                    <a:pt x="41235" y="265690"/>
                  </a:moveTo>
                  <a:lnTo>
                    <a:pt x="75597" y="219919"/>
                  </a:lnTo>
                  <a:lnTo>
                    <a:pt x="122055" y="219919"/>
                  </a:lnTo>
                  <a:cubicBezTo>
                    <a:pt x="133898" y="219843"/>
                    <a:pt x="145598" y="217316"/>
                    <a:pt x="156417" y="212497"/>
                  </a:cubicBezTo>
                  <a:lnTo>
                    <a:pt x="174148" y="274899"/>
                  </a:lnTo>
                  <a:lnTo>
                    <a:pt x="164939" y="274899"/>
                  </a:lnTo>
                  <a:cubicBezTo>
                    <a:pt x="157349" y="274899"/>
                    <a:pt x="151194" y="281053"/>
                    <a:pt x="151194" y="288644"/>
                  </a:cubicBezTo>
                  <a:cubicBezTo>
                    <a:pt x="151194" y="319008"/>
                    <a:pt x="126579" y="343623"/>
                    <a:pt x="96215" y="343623"/>
                  </a:cubicBezTo>
                  <a:cubicBezTo>
                    <a:pt x="65850" y="343623"/>
                    <a:pt x="41235" y="319008"/>
                    <a:pt x="41235" y="288644"/>
                  </a:cubicBezTo>
                  <a:lnTo>
                    <a:pt x="41235" y="265690"/>
                  </a:lnTo>
                  <a:close/>
                  <a:moveTo>
                    <a:pt x="131127" y="797206"/>
                  </a:moveTo>
                  <a:lnTo>
                    <a:pt x="109959" y="765593"/>
                  </a:lnTo>
                  <a:lnTo>
                    <a:pt x="109959" y="604777"/>
                  </a:lnTo>
                  <a:lnTo>
                    <a:pt x="82470" y="604777"/>
                  </a:lnTo>
                  <a:lnTo>
                    <a:pt x="82470" y="769716"/>
                  </a:lnTo>
                  <a:cubicBezTo>
                    <a:pt x="82490" y="772410"/>
                    <a:pt x="83303" y="775039"/>
                    <a:pt x="84806" y="777276"/>
                  </a:cubicBezTo>
                  <a:lnTo>
                    <a:pt x="98551" y="797206"/>
                  </a:lnTo>
                  <a:lnTo>
                    <a:pt x="27490" y="797206"/>
                  </a:lnTo>
                  <a:lnTo>
                    <a:pt x="27490" y="563542"/>
                  </a:lnTo>
                  <a:lnTo>
                    <a:pt x="164939" y="563542"/>
                  </a:lnTo>
                  <a:lnTo>
                    <a:pt x="164939" y="769716"/>
                  </a:lnTo>
                  <a:cubicBezTo>
                    <a:pt x="164960" y="772410"/>
                    <a:pt x="165772" y="775039"/>
                    <a:pt x="167276" y="777276"/>
                  </a:cubicBezTo>
                  <a:lnTo>
                    <a:pt x="181021" y="797206"/>
                  </a:lnTo>
                  <a:lnTo>
                    <a:pt x="131127" y="797206"/>
                  </a:lnTo>
                  <a:close/>
                  <a:moveTo>
                    <a:pt x="188443" y="430079"/>
                  </a:moveTo>
                  <a:cubicBezTo>
                    <a:pt x="184491" y="426179"/>
                    <a:pt x="178579" y="425040"/>
                    <a:pt x="173461" y="427193"/>
                  </a:cubicBezTo>
                  <a:cubicBezTo>
                    <a:pt x="168329" y="429301"/>
                    <a:pt x="164967" y="434288"/>
                    <a:pt x="164939" y="439838"/>
                  </a:cubicBezTo>
                  <a:lnTo>
                    <a:pt x="164939" y="536052"/>
                  </a:lnTo>
                  <a:lnTo>
                    <a:pt x="27490" y="536052"/>
                  </a:lnTo>
                  <a:lnTo>
                    <a:pt x="27490" y="412348"/>
                  </a:lnTo>
                  <a:cubicBezTo>
                    <a:pt x="27490" y="389574"/>
                    <a:pt x="45951" y="371113"/>
                    <a:pt x="68725" y="371113"/>
                  </a:cubicBezTo>
                  <a:lnTo>
                    <a:pt x="82470" y="371113"/>
                  </a:lnTo>
                  <a:lnTo>
                    <a:pt x="82470" y="508563"/>
                  </a:lnTo>
                  <a:lnTo>
                    <a:pt x="109959" y="508563"/>
                  </a:lnTo>
                  <a:lnTo>
                    <a:pt x="109959" y="371113"/>
                  </a:lnTo>
                  <a:lnTo>
                    <a:pt x="144459" y="371113"/>
                  </a:lnTo>
                  <a:cubicBezTo>
                    <a:pt x="162699" y="371081"/>
                    <a:pt x="180203" y="378300"/>
                    <a:pt x="193116" y="391181"/>
                  </a:cubicBezTo>
                  <a:lnTo>
                    <a:pt x="251395" y="449597"/>
                  </a:lnTo>
                  <a:cubicBezTo>
                    <a:pt x="256740" y="454986"/>
                    <a:pt x="265444" y="455023"/>
                    <a:pt x="270834" y="449676"/>
                  </a:cubicBezTo>
                  <a:cubicBezTo>
                    <a:pt x="270861" y="449650"/>
                    <a:pt x="270887" y="449623"/>
                    <a:pt x="270913" y="449597"/>
                  </a:cubicBezTo>
                  <a:lnTo>
                    <a:pt x="332765" y="387745"/>
                  </a:lnTo>
                  <a:cubicBezTo>
                    <a:pt x="338338" y="381326"/>
                    <a:pt x="348063" y="380640"/>
                    <a:pt x="354482" y="386214"/>
                  </a:cubicBezTo>
                  <a:cubicBezTo>
                    <a:pt x="360901" y="391787"/>
                    <a:pt x="361586" y="401512"/>
                    <a:pt x="356013" y="407931"/>
                  </a:cubicBezTo>
                  <a:cubicBezTo>
                    <a:pt x="355539" y="408477"/>
                    <a:pt x="355028" y="408987"/>
                    <a:pt x="354482" y="409462"/>
                  </a:cubicBezTo>
                  <a:lnTo>
                    <a:pt x="292630" y="471314"/>
                  </a:lnTo>
                  <a:cubicBezTo>
                    <a:pt x="275062" y="488246"/>
                    <a:pt x="247246" y="488246"/>
                    <a:pt x="229678" y="471314"/>
                  </a:cubicBezTo>
                  <a:lnTo>
                    <a:pt x="188443" y="430079"/>
                  </a:lnTo>
                  <a:close/>
                  <a:moveTo>
                    <a:pt x="261154" y="420458"/>
                  </a:moveTo>
                  <a:lnTo>
                    <a:pt x="261154" y="371113"/>
                  </a:lnTo>
                  <a:lnTo>
                    <a:pt x="310498" y="371113"/>
                  </a:lnTo>
                  <a:lnTo>
                    <a:pt x="261154" y="420458"/>
                  </a:lnTo>
                  <a:close/>
                  <a:moveTo>
                    <a:pt x="329878" y="472963"/>
                  </a:moveTo>
                  <a:lnTo>
                    <a:pt x="329878" y="508563"/>
                  </a:lnTo>
                  <a:lnTo>
                    <a:pt x="281771" y="508563"/>
                  </a:lnTo>
                  <a:cubicBezTo>
                    <a:pt x="293186" y="505207"/>
                    <a:pt x="303612" y="499122"/>
                    <a:pt x="312147" y="490832"/>
                  </a:cubicBezTo>
                  <a:lnTo>
                    <a:pt x="329878" y="472963"/>
                  </a:lnTo>
                  <a:close/>
                  <a:moveTo>
                    <a:pt x="240536" y="508563"/>
                  </a:moveTo>
                  <a:lnTo>
                    <a:pt x="192429" y="508563"/>
                  </a:lnTo>
                  <a:lnTo>
                    <a:pt x="192429" y="472963"/>
                  </a:lnTo>
                  <a:lnTo>
                    <a:pt x="210160" y="490832"/>
                  </a:lnTo>
                  <a:cubicBezTo>
                    <a:pt x="218696" y="499122"/>
                    <a:pt x="229121" y="505207"/>
                    <a:pt x="240536" y="508563"/>
                  </a:cubicBezTo>
                  <a:close/>
                  <a:moveTo>
                    <a:pt x="714737" y="591032"/>
                  </a:moveTo>
                  <a:lnTo>
                    <a:pt x="192429" y="591032"/>
                  </a:lnTo>
                  <a:lnTo>
                    <a:pt x="192429" y="536052"/>
                  </a:lnTo>
                  <a:lnTo>
                    <a:pt x="343623" y="536052"/>
                  </a:lnTo>
                  <a:cubicBezTo>
                    <a:pt x="351214" y="536052"/>
                    <a:pt x="357368" y="529898"/>
                    <a:pt x="357368" y="522307"/>
                  </a:cubicBezTo>
                  <a:lnTo>
                    <a:pt x="357368" y="445473"/>
                  </a:lnTo>
                  <a:lnTo>
                    <a:pt x="374000" y="428979"/>
                  </a:lnTo>
                  <a:cubicBezTo>
                    <a:pt x="389717" y="413236"/>
                    <a:pt x="390732" y="388071"/>
                    <a:pt x="376336" y="371113"/>
                  </a:cubicBezTo>
                  <a:lnTo>
                    <a:pt x="563542" y="371113"/>
                  </a:lnTo>
                  <a:lnTo>
                    <a:pt x="563542" y="426093"/>
                  </a:lnTo>
                  <a:lnTo>
                    <a:pt x="481073" y="426093"/>
                  </a:lnTo>
                  <a:cubicBezTo>
                    <a:pt x="473482" y="426093"/>
                    <a:pt x="467328" y="432247"/>
                    <a:pt x="467328" y="439838"/>
                  </a:cubicBezTo>
                  <a:lnTo>
                    <a:pt x="467328" y="522307"/>
                  </a:lnTo>
                  <a:cubicBezTo>
                    <a:pt x="467328" y="529898"/>
                    <a:pt x="473482" y="536052"/>
                    <a:pt x="481073" y="536052"/>
                  </a:cubicBezTo>
                  <a:lnTo>
                    <a:pt x="673502" y="536052"/>
                  </a:lnTo>
                  <a:cubicBezTo>
                    <a:pt x="681092" y="536052"/>
                    <a:pt x="687247" y="529898"/>
                    <a:pt x="687247" y="522307"/>
                  </a:cubicBezTo>
                  <a:lnTo>
                    <a:pt x="687247" y="439838"/>
                  </a:lnTo>
                  <a:cubicBezTo>
                    <a:pt x="687247" y="432247"/>
                    <a:pt x="681092" y="426093"/>
                    <a:pt x="673502" y="426093"/>
                  </a:cubicBezTo>
                  <a:lnTo>
                    <a:pt x="591032" y="426093"/>
                  </a:lnTo>
                  <a:lnTo>
                    <a:pt x="591032" y="357368"/>
                  </a:lnTo>
                  <a:cubicBezTo>
                    <a:pt x="591032" y="349778"/>
                    <a:pt x="584878" y="343623"/>
                    <a:pt x="577287" y="343623"/>
                  </a:cubicBezTo>
                  <a:lnTo>
                    <a:pt x="426093" y="343623"/>
                  </a:lnTo>
                  <a:lnTo>
                    <a:pt x="426093" y="274899"/>
                  </a:lnTo>
                  <a:lnTo>
                    <a:pt x="508563" y="274899"/>
                  </a:lnTo>
                  <a:cubicBezTo>
                    <a:pt x="516153" y="274899"/>
                    <a:pt x="522307" y="268744"/>
                    <a:pt x="522307" y="261154"/>
                  </a:cubicBezTo>
                  <a:lnTo>
                    <a:pt x="522307" y="178684"/>
                  </a:lnTo>
                  <a:cubicBezTo>
                    <a:pt x="522307" y="171094"/>
                    <a:pt x="516153" y="164939"/>
                    <a:pt x="508563" y="164939"/>
                  </a:cubicBezTo>
                  <a:lnTo>
                    <a:pt x="316133" y="164939"/>
                  </a:lnTo>
                  <a:cubicBezTo>
                    <a:pt x="308543" y="164939"/>
                    <a:pt x="302389" y="171094"/>
                    <a:pt x="302389" y="178684"/>
                  </a:cubicBezTo>
                  <a:lnTo>
                    <a:pt x="302389" y="261154"/>
                  </a:lnTo>
                  <a:cubicBezTo>
                    <a:pt x="302389" y="268744"/>
                    <a:pt x="308543" y="274899"/>
                    <a:pt x="316133" y="274899"/>
                  </a:cubicBezTo>
                  <a:lnTo>
                    <a:pt x="398603" y="274899"/>
                  </a:lnTo>
                  <a:lnTo>
                    <a:pt x="398603" y="343623"/>
                  </a:lnTo>
                  <a:lnTo>
                    <a:pt x="247409" y="343623"/>
                  </a:lnTo>
                  <a:cubicBezTo>
                    <a:pt x="239818" y="343623"/>
                    <a:pt x="233664" y="349778"/>
                    <a:pt x="233664" y="357368"/>
                  </a:cubicBezTo>
                  <a:lnTo>
                    <a:pt x="233664" y="392968"/>
                  </a:lnTo>
                  <a:lnTo>
                    <a:pt x="212497" y="371800"/>
                  </a:lnTo>
                  <a:cubicBezTo>
                    <a:pt x="197460" y="356623"/>
                    <a:pt x="177758" y="346941"/>
                    <a:pt x="156555" y="344311"/>
                  </a:cubicBezTo>
                  <a:cubicBezTo>
                    <a:pt x="167436" y="332639"/>
                    <a:pt x="174734" y="318089"/>
                    <a:pt x="177585" y="302389"/>
                  </a:cubicBezTo>
                  <a:lnTo>
                    <a:pt x="192429" y="302389"/>
                  </a:lnTo>
                  <a:cubicBezTo>
                    <a:pt x="196755" y="302389"/>
                    <a:pt x="200829" y="300351"/>
                    <a:pt x="203425" y="296891"/>
                  </a:cubicBezTo>
                  <a:cubicBezTo>
                    <a:pt x="205976" y="293463"/>
                    <a:pt x="206789" y="289044"/>
                    <a:pt x="205624" y="284932"/>
                  </a:cubicBezTo>
                  <a:lnTo>
                    <a:pt x="180471" y="196827"/>
                  </a:lnTo>
                  <a:cubicBezTo>
                    <a:pt x="192953" y="185498"/>
                    <a:pt x="201880" y="170793"/>
                    <a:pt x="206174" y="154493"/>
                  </a:cubicBezTo>
                  <a:cubicBezTo>
                    <a:pt x="207217" y="150382"/>
                    <a:pt x="206305" y="146019"/>
                    <a:pt x="203700" y="142672"/>
                  </a:cubicBezTo>
                  <a:cubicBezTo>
                    <a:pt x="200989" y="139236"/>
                    <a:pt x="196803" y="137296"/>
                    <a:pt x="192429" y="137449"/>
                  </a:cubicBezTo>
                  <a:lnTo>
                    <a:pt x="109959" y="137449"/>
                  </a:lnTo>
                  <a:lnTo>
                    <a:pt x="109959" y="82470"/>
                  </a:lnTo>
                  <a:lnTo>
                    <a:pt x="714737" y="82470"/>
                  </a:lnTo>
                  <a:lnTo>
                    <a:pt x="714737" y="591032"/>
                  </a:lnTo>
                  <a:close/>
                  <a:moveTo>
                    <a:pt x="659757" y="453583"/>
                  </a:moveTo>
                  <a:lnTo>
                    <a:pt x="659757" y="508563"/>
                  </a:lnTo>
                  <a:lnTo>
                    <a:pt x="494818" y="508563"/>
                  </a:lnTo>
                  <a:lnTo>
                    <a:pt x="494818" y="453583"/>
                  </a:lnTo>
                  <a:lnTo>
                    <a:pt x="659757" y="453583"/>
                  </a:lnTo>
                  <a:close/>
                  <a:moveTo>
                    <a:pt x="329878" y="247409"/>
                  </a:moveTo>
                  <a:lnTo>
                    <a:pt x="329878" y="192429"/>
                  </a:lnTo>
                  <a:lnTo>
                    <a:pt x="494818" y="192429"/>
                  </a:lnTo>
                  <a:lnTo>
                    <a:pt x="494818" y="247409"/>
                  </a:lnTo>
                  <a:lnTo>
                    <a:pt x="329878" y="247409"/>
                  </a:lnTo>
                  <a:close/>
                  <a:moveTo>
                    <a:pt x="82470" y="54980"/>
                  </a:moveTo>
                  <a:lnTo>
                    <a:pt x="82470" y="27490"/>
                  </a:lnTo>
                  <a:lnTo>
                    <a:pt x="742226" y="27490"/>
                  </a:lnTo>
                  <a:lnTo>
                    <a:pt x="742226" y="54980"/>
                  </a:lnTo>
                  <a:lnTo>
                    <a:pt x="82470" y="5498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xmlns="" id="{BD01FF52-6A51-4CAA-9F10-D8185FF3FB87}"/>
                </a:ext>
              </a:extLst>
            </p:cNvPr>
            <p:cNvSpPr/>
            <p:nvPr/>
          </p:nvSpPr>
          <p:spPr>
            <a:xfrm>
              <a:off x="1385458" y="2971102"/>
              <a:ext cx="137449" cy="27489"/>
            </a:xfrm>
            <a:custGeom>
              <a:avLst/>
              <a:gdLst>
                <a:gd name="connsiteX0" fmla="*/ 0 w 137449"/>
                <a:gd name="connsiteY0" fmla="*/ 0 h 27489"/>
                <a:gd name="connsiteX1" fmla="*/ 137449 w 137449"/>
                <a:gd name="connsiteY1" fmla="*/ 0 h 27489"/>
                <a:gd name="connsiteX2" fmla="*/ 137449 w 137449"/>
                <a:gd name="connsiteY2" fmla="*/ 27490 h 27489"/>
                <a:gd name="connsiteX3" fmla="*/ 0 w 13744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49" h="27489">
                  <a:moveTo>
                    <a:pt x="0" y="0"/>
                  </a:moveTo>
                  <a:lnTo>
                    <a:pt x="137449" y="0"/>
                  </a:lnTo>
                  <a:lnTo>
                    <a:pt x="13744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xmlns="" id="{9F995A02-6AA8-414C-800D-3699994A090C}"/>
                </a:ext>
              </a:extLst>
            </p:cNvPr>
            <p:cNvSpPr/>
            <p:nvPr/>
          </p:nvSpPr>
          <p:spPr>
            <a:xfrm>
              <a:off x="1550397" y="2971102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9" name="图形 4">
            <a:extLst>
              <a:ext uri="{FF2B5EF4-FFF2-40B4-BE49-F238E27FC236}">
                <a16:creationId xmlns:a16="http://schemas.microsoft.com/office/drawing/2014/main" xmlns="" id="{4077AEB1-D8F1-427F-AE32-5DDECFD96115}"/>
              </a:ext>
            </a:extLst>
          </p:cNvPr>
          <p:cNvSpPr/>
          <p:nvPr userDrawn="1"/>
        </p:nvSpPr>
        <p:spPr>
          <a:xfrm>
            <a:off x="6481284" y="593163"/>
            <a:ext cx="216000" cy="216000"/>
          </a:xfrm>
          <a:custGeom>
            <a:avLst/>
            <a:gdLst>
              <a:gd name="connsiteX0" fmla="*/ 754854 w 823829"/>
              <a:gd name="connsiteY0" fmla="*/ 184570 h 824678"/>
              <a:gd name="connsiteX1" fmla="*/ 819868 w 823829"/>
              <a:gd name="connsiteY1" fmla="*/ 119694 h 824678"/>
              <a:gd name="connsiteX2" fmla="*/ 822754 w 823829"/>
              <a:gd name="connsiteY2" fmla="*/ 104712 h 824678"/>
              <a:gd name="connsiteX3" fmla="*/ 809834 w 823829"/>
              <a:gd name="connsiteY3" fmla="*/ 96190 h 824678"/>
              <a:gd name="connsiteX4" fmla="*/ 746745 w 823829"/>
              <a:gd name="connsiteY4" fmla="*/ 96190 h 824678"/>
              <a:gd name="connsiteX5" fmla="*/ 778358 w 823829"/>
              <a:gd name="connsiteY5" fmla="*/ 64714 h 824678"/>
              <a:gd name="connsiteX6" fmla="*/ 778358 w 823829"/>
              <a:gd name="connsiteY6" fmla="*/ 45196 h 824678"/>
              <a:gd name="connsiteX7" fmla="*/ 758840 w 823829"/>
              <a:gd name="connsiteY7" fmla="*/ 45196 h 824678"/>
              <a:gd name="connsiteX8" fmla="*/ 727364 w 823829"/>
              <a:gd name="connsiteY8" fmla="*/ 76810 h 824678"/>
              <a:gd name="connsiteX9" fmla="*/ 727364 w 823829"/>
              <a:gd name="connsiteY9" fmla="*/ 13721 h 824678"/>
              <a:gd name="connsiteX10" fmla="*/ 718842 w 823829"/>
              <a:gd name="connsiteY10" fmla="*/ 1075 h 824678"/>
              <a:gd name="connsiteX11" fmla="*/ 703860 w 823829"/>
              <a:gd name="connsiteY11" fmla="*/ 3962 h 824678"/>
              <a:gd name="connsiteX12" fmla="*/ 638984 w 823829"/>
              <a:gd name="connsiteY12" fmla="*/ 68700 h 824678"/>
              <a:gd name="connsiteX13" fmla="*/ 67869 w 823829"/>
              <a:gd name="connsiteY13" fmla="*/ 186548 h 824678"/>
              <a:gd name="connsiteX14" fmla="*/ 101695 w 823829"/>
              <a:gd name="connsiteY14" fmla="*/ 684336 h 824678"/>
              <a:gd name="connsiteX15" fmla="*/ 41630 w 823829"/>
              <a:gd name="connsiteY15" fmla="*/ 804741 h 824678"/>
              <a:gd name="connsiteX16" fmla="*/ 47719 w 823829"/>
              <a:gd name="connsiteY16" fmla="*/ 823201 h 824678"/>
              <a:gd name="connsiteX17" fmla="*/ 53863 w 823829"/>
              <a:gd name="connsiteY17" fmla="*/ 824672 h 824678"/>
              <a:gd name="connsiteX18" fmla="*/ 122587 w 823829"/>
              <a:gd name="connsiteY18" fmla="*/ 824672 h 824678"/>
              <a:gd name="connsiteX19" fmla="*/ 134820 w 823829"/>
              <a:gd name="connsiteY19" fmla="*/ 817112 h 824678"/>
              <a:gd name="connsiteX20" fmla="*/ 170145 w 823829"/>
              <a:gd name="connsiteY20" fmla="*/ 746600 h 824678"/>
              <a:gd name="connsiteX21" fmla="*/ 652317 w 823829"/>
              <a:gd name="connsiteY21" fmla="*/ 746600 h 824678"/>
              <a:gd name="connsiteX22" fmla="*/ 687641 w 823829"/>
              <a:gd name="connsiteY22" fmla="*/ 817112 h 824678"/>
              <a:gd name="connsiteX23" fmla="*/ 699874 w 823829"/>
              <a:gd name="connsiteY23" fmla="*/ 824672 h 824678"/>
              <a:gd name="connsiteX24" fmla="*/ 768599 w 823829"/>
              <a:gd name="connsiteY24" fmla="*/ 824672 h 824678"/>
              <a:gd name="connsiteX25" fmla="*/ 782303 w 823829"/>
              <a:gd name="connsiteY25" fmla="*/ 810886 h 824678"/>
              <a:gd name="connsiteX26" fmla="*/ 780832 w 823829"/>
              <a:gd name="connsiteY26" fmla="*/ 804741 h 824678"/>
              <a:gd name="connsiteX27" fmla="*/ 720767 w 823829"/>
              <a:gd name="connsiteY27" fmla="*/ 684336 h 824678"/>
              <a:gd name="connsiteX28" fmla="*/ 754854 w 823829"/>
              <a:gd name="connsiteY28" fmla="*/ 184570 h 824678"/>
              <a:gd name="connsiteX29" fmla="*/ 719255 w 823829"/>
              <a:gd name="connsiteY29" fmla="*/ 123680 h 824678"/>
              <a:gd name="connsiteX30" fmla="*/ 776709 w 823829"/>
              <a:gd name="connsiteY30" fmla="*/ 123680 h 824678"/>
              <a:gd name="connsiteX31" fmla="*/ 727364 w 823829"/>
              <a:gd name="connsiteY31" fmla="*/ 173024 h 824678"/>
              <a:gd name="connsiteX32" fmla="*/ 721866 w 823829"/>
              <a:gd name="connsiteY32" fmla="*/ 178660 h 824678"/>
              <a:gd name="connsiteX33" fmla="*/ 664275 w 823829"/>
              <a:gd name="connsiteY33" fmla="*/ 178660 h 824678"/>
              <a:gd name="connsiteX34" fmla="*/ 719255 w 823829"/>
              <a:gd name="connsiteY34" fmla="*/ 123680 h 824678"/>
              <a:gd name="connsiteX35" fmla="*/ 644895 w 823829"/>
              <a:gd name="connsiteY35" fmla="*/ 101826 h 824678"/>
              <a:gd name="connsiteX36" fmla="*/ 650530 w 823829"/>
              <a:gd name="connsiteY36" fmla="*/ 96328 h 824678"/>
              <a:gd name="connsiteX37" fmla="*/ 699874 w 823829"/>
              <a:gd name="connsiteY37" fmla="*/ 46846 h 824678"/>
              <a:gd name="connsiteX38" fmla="*/ 699874 w 823829"/>
              <a:gd name="connsiteY38" fmla="*/ 104437 h 824678"/>
              <a:gd name="connsiteX39" fmla="*/ 644895 w 823829"/>
              <a:gd name="connsiteY39" fmla="*/ 159417 h 824678"/>
              <a:gd name="connsiteX40" fmla="*/ 644895 w 823829"/>
              <a:gd name="connsiteY40" fmla="*/ 101826 h 824678"/>
              <a:gd name="connsiteX41" fmla="*/ 615068 w 823829"/>
              <a:gd name="connsiteY41" fmla="*/ 635414 h 824678"/>
              <a:gd name="connsiteX42" fmla="*/ 187865 w 823829"/>
              <a:gd name="connsiteY42" fmla="*/ 616034 h 824678"/>
              <a:gd name="connsiteX43" fmla="*/ 207246 w 823829"/>
              <a:gd name="connsiteY43" fmla="*/ 188831 h 824678"/>
              <a:gd name="connsiteX44" fmla="*/ 615068 w 823829"/>
              <a:gd name="connsiteY44" fmla="*/ 188831 h 824678"/>
              <a:gd name="connsiteX45" fmla="*/ 576170 w 823829"/>
              <a:gd name="connsiteY45" fmla="*/ 228142 h 824678"/>
              <a:gd name="connsiteX46" fmla="*/ 225643 w 823829"/>
              <a:gd name="connsiteY46" fmla="*/ 247384 h 824678"/>
              <a:gd name="connsiteX47" fmla="*/ 244886 w 823829"/>
              <a:gd name="connsiteY47" fmla="*/ 597911 h 824678"/>
              <a:gd name="connsiteX48" fmla="*/ 595413 w 823829"/>
              <a:gd name="connsiteY48" fmla="*/ 578668 h 824678"/>
              <a:gd name="connsiteX49" fmla="*/ 595413 w 823829"/>
              <a:gd name="connsiteY49" fmla="*/ 247384 h 824678"/>
              <a:gd name="connsiteX50" fmla="*/ 634449 w 823829"/>
              <a:gd name="connsiteY50" fmla="*/ 208211 h 824678"/>
              <a:gd name="connsiteX51" fmla="*/ 615068 w 823829"/>
              <a:gd name="connsiteY51" fmla="*/ 635414 h 824678"/>
              <a:gd name="connsiteX52" fmla="*/ 401118 w 823829"/>
              <a:gd name="connsiteY52" fmla="*/ 422002 h 824678"/>
              <a:gd name="connsiteX53" fmla="*/ 401197 w 823829"/>
              <a:gd name="connsiteY53" fmla="*/ 422081 h 824678"/>
              <a:gd name="connsiteX54" fmla="*/ 420636 w 823829"/>
              <a:gd name="connsiteY54" fmla="*/ 422160 h 824678"/>
              <a:gd name="connsiteX55" fmla="*/ 420715 w 823829"/>
              <a:gd name="connsiteY55" fmla="*/ 422081 h 824678"/>
              <a:gd name="connsiteX56" fmla="*/ 458376 w 823829"/>
              <a:gd name="connsiteY56" fmla="*/ 384832 h 824678"/>
              <a:gd name="connsiteX57" fmla="*/ 466211 w 823829"/>
              <a:gd name="connsiteY57" fmla="*/ 412322 h 824678"/>
              <a:gd name="connsiteX58" fmla="*/ 411418 w 823829"/>
              <a:gd name="connsiteY58" fmla="*/ 468850 h 824678"/>
              <a:gd name="connsiteX59" fmla="*/ 354890 w 823829"/>
              <a:gd name="connsiteY59" fmla="*/ 414057 h 824678"/>
              <a:gd name="connsiteX60" fmla="*/ 409683 w 823829"/>
              <a:gd name="connsiteY60" fmla="*/ 357529 h 824678"/>
              <a:gd name="connsiteX61" fmla="*/ 438721 w 823829"/>
              <a:gd name="connsiteY61" fmla="*/ 365177 h 824678"/>
              <a:gd name="connsiteX62" fmla="*/ 401197 w 823829"/>
              <a:gd name="connsiteY62" fmla="*/ 402563 h 824678"/>
              <a:gd name="connsiteX63" fmla="*/ 401118 w 823829"/>
              <a:gd name="connsiteY63" fmla="*/ 422002 h 824678"/>
              <a:gd name="connsiteX64" fmla="*/ 458926 w 823829"/>
              <a:gd name="connsiteY64" fmla="*/ 345111 h 824678"/>
              <a:gd name="connsiteX65" fmla="*/ 343941 w 823829"/>
              <a:gd name="connsiteY65" fmla="*/ 364629 h 824678"/>
              <a:gd name="connsiteX66" fmla="*/ 363459 w 823829"/>
              <a:gd name="connsiteY66" fmla="*/ 479614 h 824678"/>
              <a:gd name="connsiteX67" fmla="*/ 478444 w 823829"/>
              <a:gd name="connsiteY67" fmla="*/ 460096 h 824678"/>
              <a:gd name="connsiteX68" fmla="*/ 478444 w 823829"/>
              <a:gd name="connsiteY68" fmla="*/ 364629 h 824678"/>
              <a:gd name="connsiteX69" fmla="*/ 517617 w 823829"/>
              <a:gd name="connsiteY69" fmla="*/ 325456 h 824678"/>
              <a:gd name="connsiteX70" fmla="*/ 498099 w 823829"/>
              <a:gd name="connsiteY70" fmla="*/ 518855 h 824678"/>
              <a:gd name="connsiteX71" fmla="*/ 304699 w 823829"/>
              <a:gd name="connsiteY71" fmla="*/ 499338 h 824678"/>
              <a:gd name="connsiteX72" fmla="*/ 324217 w 823829"/>
              <a:gd name="connsiteY72" fmla="*/ 305938 h 824678"/>
              <a:gd name="connsiteX73" fmla="*/ 498099 w 823829"/>
              <a:gd name="connsiteY73" fmla="*/ 305938 h 824678"/>
              <a:gd name="connsiteX74" fmla="*/ 458926 w 823829"/>
              <a:gd name="connsiteY74" fmla="*/ 345111 h 824678"/>
              <a:gd name="connsiteX75" fmla="*/ 285164 w 823829"/>
              <a:gd name="connsiteY75" fmla="*/ 305938 h 824678"/>
              <a:gd name="connsiteX76" fmla="*/ 304544 w 823829"/>
              <a:gd name="connsiteY76" fmla="*/ 538390 h 824678"/>
              <a:gd name="connsiteX77" fmla="*/ 536997 w 823829"/>
              <a:gd name="connsiteY77" fmla="*/ 519010 h 824678"/>
              <a:gd name="connsiteX78" fmla="*/ 536997 w 823829"/>
              <a:gd name="connsiteY78" fmla="*/ 305938 h 824678"/>
              <a:gd name="connsiteX79" fmla="*/ 576170 w 823829"/>
              <a:gd name="connsiteY79" fmla="*/ 267040 h 824678"/>
              <a:gd name="connsiteX80" fmla="*/ 556515 w 823829"/>
              <a:gd name="connsiteY80" fmla="*/ 578600 h 824678"/>
              <a:gd name="connsiteX81" fmla="*/ 244955 w 823829"/>
              <a:gd name="connsiteY81" fmla="*/ 558944 h 824678"/>
              <a:gd name="connsiteX82" fmla="*/ 264610 w 823829"/>
              <a:gd name="connsiteY82" fmla="*/ 247384 h 824678"/>
              <a:gd name="connsiteX83" fmla="*/ 556515 w 823829"/>
              <a:gd name="connsiteY83" fmla="*/ 247384 h 824678"/>
              <a:gd name="connsiteX84" fmla="*/ 517617 w 823829"/>
              <a:gd name="connsiteY84" fmla="*/ 286558 h 824678"/>
              <a:gd name="connsiteX85" fmla="*/ 285164 w 823829"/>
              <a:gd name="connsiteY85" fmla="*/ 305938 h 824678"/>
              <a:gd name="connsiteX86" fmla="*/ 114065 w 823829"/>
              <a:gd name="connsiteY86" fmla="*/ 797182 h 824678"/>
              <a:gd name="connsiteX87" fmla="*/ 76129 w 823829"/>
              <a:gd name="connsiteY87" fmla="*/ 797182 h 824678"/>
              <a:gd name="connsiteX88" fmla="*/ 122587 w 823829"/>
              <a:gd name="connsiteY88" fmla="*/ 705778 h 824678"/>
              <a:gd name="connsiteX89" fmla="*/ 148703 w 823829"/>
              <a:gd name="connsiteY89" fmla="*/ 729419 h 824678"/>
              <a:gd name="connsiteX90" fmla="*/ 114065 w 823829"/>
              <a:gd name="connsiteY90" fmla="*/ 797182 h 824678"/>
              <a:gd name="connsiteX91" fmla="*/ 746332 w 823829"/>
              <a:gd name="connsiteY91" fmla="*/ 797182 h 824678"/>
              <a:gd name="connsiteX92" fmla="*/ 708396 w 823829"/>
              <a:gd name="connsiteY92" fmla="*/ 797182 h 824678"/>
              <a:gd name="connsiteX93" fmla="*/ 674446 w 823829"/>
              <a:gd name="connsiteY93" fmla="*/ 729419 h 824678"/>
              <a:gd name="connsiteX94" fmla="*/ 700562 w 823829"/>
              <a:gd name="connsiteY94" fmla="*/ 705778 h 824678"/>
              <a:gd name="connsiteX95" fmla="*/ 746332 w 823829"/>
              <a:gd name="connsiteY95" fmla="*/ 797182 h 824678"/>
              <a:gd name="connsiteX96" fmla="*/ 687916 w 823829"/>
              <a:gd name="connsiteY96" fmla="*/ 680075 h 824678"/>
              <a:gd name="connsiteX97" fmla="*/ 145296 w 823829"/>
              <a:gd name="connsiteY97" fmla="*/ 690275 h 824678"/>
              <a:gd name="connsiteX98" fmla="*/ 135095 w 823829"/>
              <a:gd name="connsiteY98" fmla="*/ 680075 h 824678"/>
              <a:gd name="connsiteX99" fmla="*/ 134820 w 823829"/>
              <a:gd name="connsiteY99" fmla="*/ 679663 h 824678"/>
              <a:gd name="connsiteX100" fmla="*/ 144230 w 823829"/>
              <a:gd name="connsiteY100" fmla="*/ 135473 h 824678"/>
              <a:gd name="connsiteX101" fmla="*/ 619879 w 823829"/>
              <a:gd name="connsiteY101" fmla="*/ 88630 h 824678"/>
              <a:gd name="connsiteX102" fmla="*/ 619879 w 823829"/>
              <a:gd name="connsiteY102" fmla="*/ 90142 h 824678"/>
              <a:gd name="connsiteX103" fmla="*/ 619879 w 823829"/>
              <a:gd name="connsiteY103" fmla="*/ 91379 h 824678"/>
              <a:gd name="connsiteX104" fmla="*/ 617405 w 823829"/>
              <a:gd name="connsiteY104" fmla="*/ 96190 h 824678"/>
              <a:gd name="connsiteX105" fmla="*/ 617405 w 823829"/>
              <a:gd name="connsiteY105" fmla="*/ 155156 h 824678"/>
              <a:gd name="connsiteX106" fmla="*/ 153682 w 823829"/>
              <a:gd name="connsiteY106" fmla="*/ 206150 h 824678"/>
              <a:gd name="connsiteX107" fmla="*/ 204675 w 823829"/>
              <a:gd name="connsiteY107" fmla="*/ 669873 h 824678"/>
              <a:gd name="connsiteX108" fmla="*/ 668399 w 823829"/>
              <a:gd name="connsiteY108" fmla="*/ 618879 h 824678"/>
              <a:gd name="connsiteX109" fmla="*/ 668399 w 823829"/>
              <a:gd name="connsiteY109" fmla="*/ 206150 h 824678"/>
              <a:gd name="connsiteX110" fmla="*/ 727364 w 823829"/>
              <a:gd name="connsiteY110" fmla="*/ 206150 h 824678"/>
              <a:gd name="connsiteX111" fmla="*/ 732038 w 823829"/>
              <a:gd name="connsiteY111" fmla="*/ 205188 h 824678"/>
              <a:gd name="connsiteX112" fmla="*/ 733275 w 823829"/>
              <a:gd name="connsiteY112" fmla="*/ 205188 h 824678"/>
              <a:gd name="connsiteX113" fmla="*/ 734787 w 823829"/>
              <a:gd name="connsiteY113" fmla="*/ 204500 h 824678"/>
              <a:gd name="connsiteX114" fmla="*/ 687916 w 823829"/>
              <a:gd name="connsiteY114" fmla="*/ 680075 h 824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823829" h="824678">
                <a:moveTo>
                  <a:pt x="754854" y="184570"/>
                </a:moveTo>
                <a:lnTo>
                  <a:pt x="819868" y="119694"/>
                </a:lnTo>
                <a:cubicBezTo>
                  <a:pt x="823768" y="115742"/>
                  <a:pt x="824907" y="109830"/>
                  <a:pt x="822754" y="104712"/>
                </a:cubicBezTo>
                <a:cubicBezTo>
                  <a:pt x="820608" y="99486"/>
                  <a:pt x="815483" y="96106"/>
                  <a:pt x="809834" y="96190"/>
                </a:cubicBezTo>
                <a:lnTo>
                  <a:pt x="746745" y="96190"/>
                </a:lnTo>
                <a:lnTo>
                  <a:pt x="778358" y="64714"/>
                </a:lnTo>
                <a:cubicBezTo>
                  <a:pt x="783748" y="59325"/>
                  <a:pt x="783748" y="50586"/>
                  <a:pt x="778358" y="45196"/>
                </a:cubicBezTo>
                <a:cubicBezTo>
                  <a:pt x="772968" y="39807"/>
                  <a:pt x="764230" y="39807"/>
                  <a:pt x="758840" y="45196"/>
                </a:cubicBezTo>
                <a:lnTo>
                  <a:pt x="727364" y="76810"/>
                </a:lnTo>
                <a:lnTo>
                  <a:pt x="727364" y="13721"/>
                </a:lnTo>
                <a:cubicBezTo>
                  <a:pt x="727337" y="8171"/>
                  <a:pt x="723974" y="3183"/>
                  <a:pt x="718842" y="1075"/>
                </a:cubicBezTo>
                <a:cubicBezTo>
                  <a:pt x="713724" y="-1078"/>
                  <a:pt x="707812" y="62"/>
                  <a:pt x="703860" y="3962"/>
                </a:cubicBezTo>
                <a:lnTo>
                  <a:pt x="638984" y="68700"/>
                </a:lnTo>
                <a:cubicBezTo>
                  <a:pt x="448732" y="-56466"/>
                  <a:pt x="193035" y="-3705"/>
                  <a:pt x="67869" y="186548"/>
                </a:cubicBezTo>
                <a:cubicBezTo>
                  <a:pt x="-33909" y="341249"/>
                  <a:pt x="-20075" y="544827"/>
                  <a:pt x="101695" y="684336"/>
                </a:cubicBezTo>
                <a:lnTo>
                  <a:pt x="41630" y="804741"/>
                </a:lnTo>
                <a:cubicBezTo>
                  <a:pt x="38214" y="811521"/>
                  <a:pt x="40941" y="819785"/>
                  <a:pt x="47719" y="823201"/>
                </a:cubicBezTo>
                <a:cubicBezTo>
                  <a:pt x="49624" y="824161"/>
                  <a:pt x="51729" y="824665"/>
                  <a:pt x="53863" y="824672"/>
                </a:cubicBezTo>
                <a:lnTo>
                  <a:pt x="122587" y="824672"/>
                </a:lnTo>
                <a:cubicBezTo>
                  <a:pt x="127762" y="824656"/>
                  <a:pt x="132490" y="821734"/>
                  <a:pt x="134820" y="817112"/>
                </a:cubicBezTo>
                <a:lnTo>
                  <a:pt x="170145" y="746600"/>
                </a:lnTo>
                <a:cubicBezTo>
                  <a:pt x="314011" y="850705"/>
                  <a:pt x="508451" y="850705"/>
                  <a:pt x="652317" y="746600"/>
                </a:cubicBezTo>
                <a:lnTo>
                  <a:pt x="687641" y="817112"/>
                </a:lnTo>
                <a:cubicBezTo>
                  <a:pt x="689971" y="821734"/>
                  <a:pt x="694699" y="824656"/>
                  <a:pt x="699874" y="824672"/>
                </a:cubicBezTo>
                <a:lnTo>
                  <a:pt x="768599" y="824672"/>
                </a:lnTo>
                <a:cubicBezTo>
                  <a:pt x="776190" y="824649"/>
                  <a:pt x="782325" y="818476"/>
                  <a:pt x="782303" y="810886"/>
                </a:cubicBezTo>
                <a:cubicBezTo>
                  <a:pt x="782296" y="808752"/>
                  <a:pt x="781793" y="806649"/>
                  <a:pt x="780832" y="804741"/>
                </a:cubicBezTo>
                <a:lnTo>
                  <a:pt x="720767" y="684336"/>
                </a:lnTo>
                <a:cubicBezTo>
                  <a:pt x="844121" y="544741"/>
                  <a:pt x="858111" y="339620"/>
                  <a:pt x="754854" y="184570"/>
                </a:cubicBezTo>
                <a:close/>
                <a:moveTo>
                  <a:pt x="719255" y="123680"/>
                </a:moveTo>
                <a:lnTo>
                  <a:pt x="776709" y="123680"/>
                </a:lnTo>
                <a:lnTo>
                  <a:pt x="727364" y="173024"/>
                </a:lnTo>
                <a:lnTo>
                  <a:pt x="721866" y="178660"/>
                </a:lnTo>
                <a:lnTo>
                  <a:pt x="664275" y="178660"/>
                </a:lnTo>
                <a:lnTo>
                  <a:pt x="719255" y="123680"/>
                </a:lnTo>
                <a:close/>
                <a:moveTo>
                  <a:pt x="644895" y="101826"/>
                </a:moveTo>
                <a:lnTo>
                  <a:pt x="650530" y="96328"/>
                </a:lnTo>
                <a:lnTo>
                  <a:pt x="699874" y="46846"/>
                </a:lnTo>
                <a:lnTo>
                  <a:pt x="699874" y="104437"/>
                </a:lnTo>
                <a:lnTo>
                  <a:pt x="644895" y="159417"/>
                </a:lnTo>
                <a:lnTo>
                  <a:pt x="644895" y="101826"/>
                </a:lnTo>
                <a:close/>
                <a:moveTo>
                  <a:pt x="615068" y="635414"/>
                </a:moveTo>
                <a:cubicBezTo>
                  <a:pt x="491747" y="748032"/>
                  <a:pt x="300483" y="739355"/>
                  <a:pt x="187865" y="616034"/>
                </a:cubicBezTo>
                <a:cubicBezTo>
                  <a:pt x="75248" y="492713"/>
                  <a:pt x="83924" y="301448"/>
                  <a:pt x="207246" y="188831"/>
                </a:cubicBezTo>
                <a:cubicBezTo>
                  <a:pt x="322732" y="83368"/>
                  <a:pt x="499582" y="83368"/>
                  <a:pt x="615068" y="188831"/>
                </a:cubicBezTo>
                <a:lnTo>
                  <a:pt x="576170" y="228142"/>
                </a:lnTo>
                <a:cubicBezTo>
                  <a:pt x="474061" y="136660"/>
                  <a:pt x="317124" y="145275"/>
                  <a:pt x="225643" y="247384"/>
                </a:cubicBezTo>
                <a:cubicBezTo>
                  <a:pt x="134162" y="349494"/>
                  <a:pt x="142777" y="506430"/>
                  <a:pt x="244886" y="597911"/>
                </a:cubicBezTo>
                <a:cubicBezTo>
                  <a:pt x="346996" y="689392"/>
                  <a:pt x="503932" y="680778"/>
                  <a:pt x="595413" y="578668"/>
                </a:cubicBezTo>
                <a:cubicBezTo>
                  <a:pt x="679877" y="484392"/>
                  <a:pt x="679877" y="341661"/>
                  <a:pt x="595413" y="247384"/>
                </a:cubicBezTo>
                <a:lnTo>
                  <a:pt x="634449" y="208211"/>
                </a:lnTo>
                <a:cubicBezTo>
                  <a:pt x="747066" y="331531"/>
                  <a:pt x="738390" y="522797"/>
                  <a:pt x="615068" y="635414"/>
                </a:cubicBezTo>
                <a:close/>
                <a:moveTo>
                  <a:pt x="401118" y="422002"/>
                </a:moveTo>
                <a:cubicBezTo>
                  <a:pt x="401144" y="422029"/>
                  <a:pt x="401171" y="422055"/>
                  <a:pt x="401197" y="422081"/>
                </a:cubicBezTo>
                <a:cubicBezTo>
                  <a:pt x="406542" y="427471"/>
                  <a:pt x="415246" y="427507"/>
                  <a:pt x="420636" y="422160"/>
                </a:cubicBezTo>
                <a:cubicBezTo>
                  <a:pt x="420663" y="422134"/>
                  <a:pt x="420689" y="422107"/>
                  <a:pt x="420715" y="422081"/>
                </a:cubicBezTo>
                <a:lnTo>
                  <a:pt x="458376" y="384832"/>
                </a:lnTo>
                <a:cubicBezTo>
                  <a:pt x="463365" y="393144"/>
                  <a:pt x="466068" y="402628"/>
                  <a:pt x="466211" y="412322"/>
                </a:cubicBezTo>
                <a:cubicBezTo>
                  <a:pt x="466690" y="443063"/>
                  <a:pt x="442159" y="468370"/>
                  <a:pt x="411418" y="468850"/>
                </a:cubicBezTo>
                <a:cubicBezTo>
                  <a:pt x="380678" y="469329"/>
                  <a:pt x="355370" y="444798"/>
                  <a:pt x="354890" y="414057"/>
                </a:cubicBezTo>
                <a:cubicBezTo>
                  <a:pt x="354411" y="383317"/>
                  <a:pt x="378942" y="358009"/>
                  <a:pt x="409683" y="357529"/>
                </a:cubicBezTo>
                <a:cubicBezTo>
                  <a:pt x="419880" y="357370"/>
                  <a:pt x="429926" y="360016"/>
                  <a:pt x="438721" y="365177"/>
                </a:cubicBezTo>
                <a:lnTo>
                  <a:pt x="401197" y="402563"/>
                </a:lnTo>
                <a:cubicBezTo>
                  <a:pt x="395807" y="407910"/>
                  <a:pt x="395771" y="416612"/>
                  <a:pt x="401118" y="422002"/>
                </a:cubicBezTo>
                <a:close/>
                <a:moveTo>
                  <a:pt x="458926" y="345111"/>
                </a:moveTo>
                <a:cubicBezTo>
                  <a:pt x="421784" y="318748"/>
                  <a:pt x="370304" y="327486"/>
                  <a:pt x="343941" y="364629"/>
                </a:cubicBezTo>
                <a:cubicBezTo>
                  <a:pt x="317578" y="401771"/>
                  <a:pt x="326316" y="453251"/>
                  <a:pt x="363459" y="479614"/>
                </a:cubicBezTo>
                <a:cubicBezTo>
                  <a:pt x="400601" y="505976"/>
                  <a:pt x="452081" y="497238"/>
                  <a:pt x="478444" y="460096"/>
                </a:cubicBezTo>
                <a:cubicBezTo>
                  <a:pt x="498735" y="431508"/>
                  <a:pt x="498735" y="393216"/>
                  <a:pt x="478444" y="364629"/>
                </a:cubicBezTo>
                <a:lnTo>
                  <a:pt x="517617" y="325456"/>
                </a:lnTo>
                <a:cubicBezTo>
                  <a:pt x="565633" y="384251"/>
                  <a:pt x="556895" y="470839"/>
                  <a:pt x="498099" y="518855"/>
                </a:cubicBezTo>
                <a:cubicBezTo>
                  <a:pt x="439303" y="566872"/>
                  <a:pt x="352715" y="558133"/>
                  <a:pt x="304699" y="499338"/>
                </a:cubicBezTo>
                <a:cubicBezTo>
                  <a:pt x="256683" y="440542"/>
                  <a:pt x="265421" y="353954"/>
                  <a:pt x="324217" y="305938"/>
                </a:cubicBezTo>
                <a:cubicBezTo>
                  <a:pt x="374814" y="264617"/>
                  <a:pt x="447504" y="264617"/>
                  <a:pt x="498099" y="305938"/>
                </a:cubicBezTo>
                <a:lnTo>
                  <a:pt x="458926" y="345111"/>
                </a:lnTo>
                <a:close/>
                <a:moveTo>
                  <a:pt x="285164" y="305938"/>
                </a:moveTo>
                <a:cubicBezTo>
                  <a:pt x="226325" y="375480"/>
                  <a:pt x="235002" y="479552"/>
                  <a:pt x="304544" y="538390"/>
                </a:cubicBezTo>
                <a:cubicBezTo>
                  <a:pt x="374087" y="597229"/>
                  <a:pt x="478158" y="588553"/>
                  <a:pt x="536997" y="519010"/>
                </a:cubicBezTo>
                <a:cubicBezTo>
                  <a:pt x="589027" y="457515"/>
                  <a:pt x="589027" y="367433"/>
                  <a:pt x="536997" y="305938"/>
                </a:cubicBezTo>
                <a:lnTo>
                  <a:pt x="576170" y="267040"/>
                </a:lnTo>
                <a:cubicBezTo>
                  <a:pt x="656777" y="358502"/>
                  <a:pt x="647977" y="497992"/>
                  <a:pt x="556515" y="578600"/>
                </a:cubicBezTo>
                <a:cubicBezTo>
                  <a:pt x="465053" y="659207"/>
                  <a:pt x="325562" y="650407"/>
                  <a:pt x="244955" y="558944"/>
                </a:cubicBezTo>
                <a:cubicBezTo>
                  <a:pt x="164348" y="467482"/>
                  <a:pt x="173148" y="327992"/>
                  <a:pt x="264610" y="247384"/>
                </a:cubicBezTo>
                <a:cubicBezTo>
                  <a:pt x="348025" y="173870"/>
                  <a:pt x="473099" y="173870"/>
                  <a:pt x="556515" y="247384"/>
                </a:cubicBezTo>
                <a:lnTo>
                  <a:pt x="517617" y="286558"/>
                </a:lnTo>
                <a:cubicBezTo>
                  <a:pt x="448074" y="227719"/>
                  <a:pt x="344003" y="236395"/>
                  <a:pt x="285164" y="305938"/>
                </a:cubicBezTo>
                <a:close/>
                <a:moveTo>
                  <a:pt x="114065" y="797182"/>
                </a:moveTo>
                <a:lnTo>
                  <a:pt x="76129" y="797182"/>
                </a:lnTo>
                <a:lnTo>
                  <a:pt x="122587" y="705778"/>
                </a:lnTo>
                <a:cubicBezTo>
                  <a:pt x="130834" y="714025"/>
                  <a:pt x="139631" y="721860"/>
                  <a:pt x="148703" y="729419"/>
                </a:cubicBezTo>
                <a:lnTo>
                  <a:pt x="114065" y="797182"/>
                </a:lnTo>
                <a:close/>
                <a:moveTo>
                  <a:pt x="746332" y="797182"/>
                </a:moveTo>
                <a:lnTo>
                  <a:pt x="708396" y="797182"/>
                </a:lnTo>
                <a:lnTo>
                  <a:pt x="674446" y="729419"/>
                </a:lnTo>
                <a:cubicBezTo>
                  <a:pt x="683518" y="721860"/>
                  <a:pt x="692315" y="714025"/>
                  <a:pt x="700562" y="705778"/>
                </a:cubicBezTo>
                <a:lnTo>
                  <a:pt x="746332" y="797182"/>
                </a:lnTo>
                <a:close/>
                <a:moveTo>
                  <a:pt x="687916" y="680075"/>
                </a:moveTo>
                <a:cubicBezTo>
                  <a:pt x="540892" y="832733"/>
                  <a:pt x="297954" y="837300"/>
                  <a:pt x="145296" y="690275"/>
                </a:cubicBezTo>
                <a:cubicBezTo>
                  <a:pt x="141832" y="686939"/>
                  <a:pt x="138432" y="683539"/>
                  <a:pt x="135095" y="680075"/>
                </a:cubicBezTo>
                <a:lnTo>
                  <a:pt x="134820" y="679663"/>
                </a:lnTo>
                <a:cubicBezTo>
                  <a:pt x="-12855" y="526790"/>
                  <a:pt x="-8643" y="283147"/>
                  <a:pt x="144230" y="135473"/>
                </a:cubicBezTo>
                <a:cubicBezTo>
                  <a:pt x="272699" y="11370"/>
                  <a:pt x="469671" y="-8027"/>
                  <a:pt x="619879" y="88630"/>
                </a:cubicBezTo>
                <a:lnTo>
                  <a:pt x="619879" y="90142"/>
                </a:lnTo>
                <a:cubicBezTo>
                  <a:pt x="619827" y="90553"/>
                  <a:pt x="619827" y="90969"/>
                  <a:pt x="619879" y="91379"/>
                </a:cubicBezTo>
                <a:cubicBezTo>
                  <a:pt x="618743" y="92804"/>
                  <a:pt x="617903" y="94438"/>
                  <a:pt x="617405" y="96190"/>
                </a:cubicBezTo>
                <a:lnTo>
                  <a:pt x="617405" y="155156"/>
                </a:lnTo>
                <a:cubicBezTo>
                  <a:pt x="475270" y="41183"/>
                  <a:pt x="267653" y="64013"/>
                  <a:pt x="153682" y="206150"/>
                </a:cubicBezTo>
                <a:cubicBezTo>
                  <a:pt x="39710" y="348286"/>
                  <a:pt x="62541" y="555902"/>
                  <a:pt x="204675" y="669873"/>
                </a:cubicBezTo>
                <a:cubicBezTo>
                  <a:pt x="346810" y="783844"/>
                  <a:pt x="554427" y="761014"/>
                  <a:pt x="668399" y="618879"/>
                </a:cubicBezTo>
                <a:cubicBezTo>
                  <a:pt x="765092" y="498293"/>
                  <a:pt x="765092" y="326736"/>
                  <a:pt x="668399" y="206150"/>
                </a:cubicBezTo>
                <a:lnTo>
                  <a:pt x="727364" y="206150"/>
                </a:lnTo>
                <a:cubicBezTo>
                  <a:pt x="728966" y="206103"/>
                  <a:pt x="730548" y="205779"/>
                  <a:pt x="732038" y="205188"/>
                </a:cubicBezTo>
                <a:lnTo>
                  <a:pt x="733275" y="205188"/>
                </a:lnTo>
                <a:lnTo>
                  <a:pt x="734787" y="204500"/>
                </a:lnTo>
                <a:cubicBezTo>
                  <a:pt x="831396" y="354698"/>
                  <a:pt x="811988" y="551625"/>
                  <a:pt x="687916" y="68007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0" name="文本框 309">
            <a:extLst>
              <a:ext uri="{FF2B5EF4-FFF2-40B4-BE49-F238E27FC236}">
                <a16:creationId xmlns:a16="http://schemas.microsoft.com/office/drawing/2014/main" xmlns="" id="{BDC41D83-18ED-4CEA-8D44-8490A6999CEE}"/>
              </a:ext>
            </a:extLst>
          </p:cNvPr>
          <p:cNvSpPr txBox="1"/>
          <p:nvPr userDrawn="1"/>
        </p:nvSpPr>
        <p:spPr>
          <a:xfrm>
            <a:off x="6737110" y="531886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目标意义</a:t>
            </a:r>
          </a:p>
        </p:txBody>
      </p:sp>
      <p:grpSp>
        <p:nvGrpSpPr>
          <p:cNvPr id="311" name="图形 16">
            <a:extLst>
              <a:ext uri="{FF2B5EF4-FFF2-40B4-BE49-F238E27FC236}">
                <a16:creationId xmlns:a16="http://schemas.microsoft.com/office/drawing/2014/main" xmlns="" id="{F472690D-784B-43BB-B591-5DB9A26472E0}"/>
              </a:ext>
            </a:extLst>
          </p:cNvPr>
          <p:cNvGrpSpPr/>
          <p:nvPr userDrawn="1"/>
        </p:nvGrpSpPr>
        <p:grpSpPr>
          <a:xfrm>
            <a:off x="7937940" y="593163"/>
            <a:ext cx="216000" cy="216000"/>
            <a:chOff x="10050613" y="575841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xmlns="" id="{5BF8D8D9-F637-434C-A785-C22595BEA0C4}"/>
                </a:ext>
              </a:extLst>
            </p:cNvPr>
            <p:cNvSpPr/>
            <p:nvPr/>
          </p:nvSpPr>
          <p:spPr>
            <a:xfrm>
              <a:off x="10050613" y="575841"/>
              <a:ext cx="824696" cy="742226"/>
            </a:xfrm>
            <a:custGeom>
              <a:avLst/>
              <a:gdLst>
                <a:gd name="connsiteX0" fmla="*/ 54980 w 824696"/>
                <a:gd name="connsiteY0" fmla="*/ 687247 h 742226"/>
                <a:gd name="connsiteX1" fmla="*/ 54980 w 824696"/>
                <a:gd name="connsiteY1" fmla="*/ 637627 h 742226"/>
                <a:gd name="connsiteX2" fmla="*/ 180608 w 824696"/>
                <a:gd name="connsiteY2" fmla="*/ 499353 h 742226"/>
                <a:gd name="connsiteX3" fmla="*/ 233664 w 824696"/>
                <a:gd name="connsiteY3" fmla="*/ 498116 h 742226"/>
                <a:gd name="connsiteX4" fmla="*/ 330841 w 824696"/>
                <a:gd name="connsiteY4" fmla="*/ 570965 h 742226"/>
                <a:gd name="connsiteX5" fmla="*/ 379891 w 824696"/>
                <a:gd name="connsiteY5" fmla="*/ 602502 h 742226"/>
                <a:gd name="connsiteX6" fmla="*/ 412348 w 824696"/>
                <a:gd name="connsiteY6" fmla="*/ 563542 h 742226"/>
                <a:gd name="connsiteX7" fmla="*/ 411523 w 824696"/>
                <a:gd name="connsiteY7" fmla="*/ 555983 h 742226"/>
                <a:gd name="connsiteX8" fmla="*/ 519284 w 824696"/>
                <a:gd name="connsiteY8" fmla="*/ 436264 h 742226"/>
                <a:gd name="connsiteX9" fmla="*/ 536052 w 824696"/>
                <a:gd name="connsiteY9" fmla="*/ 439838 h 742226"/>
                <a:gd name="connsiteX10" fmla="*/ 562580 w 824696"/>
                <a:gd name="connsiteY10" fmla="*/ 429942 h 742226"/>
                <a:gd name="connsiteX11" fmla="*/ 663330 w 824696"/>
                <a:gd name="connsiteY11" fmla="*/ 519421 h 742226"/>
                <a:gd name="connsiteX12" fmla="*/ 659757 w 824696"/>
                <a:gd name="connsiteY12" fmla="*/ 536052 h 742226"/>
                <a:gd name="connsiteX13" fmla="*/ 700992 w 824696"/>
                <a:gd name="connsiteY13" fmla="*/ 577287 h 742226"/>
                <a:gd name="connsiteX14" fmla="*/ 742226 w 824696"/>
                <a:gd name="connsiteY14" fmla="*/ 536052 h 742226"/>
                <a:gd name="connsiteX15" fmla="*/ 700992 w 824696"/>
                <a:gd name="connsiteY15" fmla="*/ 494818 h 742226"/>
                <a:gd name="connsiteX16" fmla="*/ 682299 w 824696"/>
                <a:gd name="connsiteY16" fmla="*/ 499491 h 742226"/>
                <a:gd name="connsiteX17" fmla="*/ 577287 w 824696"/>
                <a:gd name="connsiteY17" fmla="*/ 405613 h 742226"/>
                <a:gd name="connsiteX18" fmla="*/ 577287 w 824696"/>
                <a:gd name="connsiteY18" fmla="*/ 398603 h 742226"/>
                <a:gd name="connsiteX19" fmla="*/ 536052 w 824696"/>
                <a:gd name="connsiteY19" fmla="*/ 357368 h 742226"/>
                <a:gd name="connsiteX20" fmla="*/ 494818 w 824696"/>
                <a:gd name="connsiteY20" fmla="*/ 398603 h 742226"/>
                <a:gd name="connsiteX21" fmla="*/ 499491 w 824696"/>
                <a:gd name="connsiteY21" fmla="*/ 417159 h 742226"/>
                <a:gd name="connsiteX22" fmla="*/ 396679 w 824696"/>
                <a:gd name="connsiteY22" fmla="*/ 531379 h 742226"/>
                <a:gd name="connsiteX23" fmla="*/ 371113 w 824696"/>
                <a:gd name="connsiteY23" fmla="*/ 522307 h 742226"/>
                <a:gd name="connsiteX24" fmla="*/ 336613 w 824696"/>
                <a:gd name="connsiteY24" fmla="*/ 541138 h 742226"/>
                <a:gd name="connsiteX25" fmla="*/ 247409 w 824696"/>
                <a:gd name="connsiteY25" fmla="*/ 473650 h 742226"/>
                <a:gd name="connsiteX26" fmla="*/ 247409 w 824696"/>
                <a:gd name="connsiteY26" fmla="*/ 467328 h 742226"/>
                <a:gd name="connsiteX27" fmla="*/ 206174 w 824696"/>
                <a:gd name="connsiteY27" fmla="*/ 426093 h 742226"/>
                <a:gd name="connsiteX28" fmla="*/ 164939 w 824696"/>
                <a:gd name="connsiteY28" fmla="*/ 467328 h 742226"/>
                <a:gd name="connsiteX29" fmla="*/ 165764 w 824696"/>
                <a:gd name="connsiteY29" fmla="*/ 474887 h 742226"/>
                <a:gd name="connsiteX30" fmla="*/ 54980 w 824696"/>
                <a:gd name="connsiteY30" fmla="*/ 596668 h 742226"/>
                <a:gd name="connsiteX31" fmla="*/ 54980 w 824696"/>
                <a:gd name="connsiteY31" fmla="*/ 445473 h 742226"/>
                <a:gd name="connsiteX32" fmla="*/ 187618 w 824696"/>
                <a:gd name="connsiteY32" fmla="*/ 324930 h 742226"/>
                <a:gd name="connsiteX33" fmla="*/ 206174 w 824696"/>
                <a:gd name="connsiteY33" fmla="*/ 329878 h 742226"/>
                <a:gd name="connsiteX34" fmla="*/ 247409 w 824696"/>
                <a:gd name="connsiteY34" fmla="*/ 288644 h 742226"/>
                <a:gd name="connsiteX35" fmla="*/ 246584 w 824696"/>
                <a:gd name="connsiteY35" fmla="*/ 280946 h 742226"/>
                <a:gd name="connsiteX36" fmla="*/ 350358 w 824696"/>
                <a:gd name="connsiteY36" fmla="*/ 164939 h 742226"/>
                <a:gd name="connsiteX37" fmla="*/ 357368 w 824696"/>
                <a:gd name="connsiteY37" fmla="*/ 164939 h 742226"/>
                <a:gd name="connsiteX38" fmla="*/ 386782 w 824696"/>
                <a:gd name="connsiteY38" fmla="*/ 152569 h 742226"/>
                <a:gd name="connsiteX39" fmla="*/ 496742 w 824696"/>
                <a:gd name="connsiteY39" fmla="*/ 189130 h 742226"/>
                <a:gd name="connsiteX40" fmla="*/ 547909 w 824696"/>
                <a:gd name="connsiteY40" fmla="*/ 217103 h 742226"/>
                <a:gd name="connsiteX41" fmla="*/ 577287 w 824696"/>
                <a:gd name="connsiteY41" fmla="*/ 172911 h 742226"/>
                <a:gd name="connsiteX42" fmla="*/ 673502 w 824696"/>
                <a:gd name="connsiteY42" fmla="*/ 112708 h 742226"/>
                <a:gd name="connsiteX43" fmla="*/ 731725 w 824696"/>
                <a:gd name="connsiteY43" fmla="*/ 109458 h 742226"/>
                <a:gd name="connsiteX44" fmla="*/ 728475 w 824696"/>
                <a:gd name="connsiteY44" fmla="*/ 51234 h 742226"/>
                <a:gd name="connsiteX45" fmla="*/ 670251 w 824696"/>
                <a:gd name="connsiteY45" fmla="*/ 54485 h 742226"/>
                <a:gd name="connsiteX46" fmla="*/ 659757 w 824696"/>
                <a:gd name="connsiteY46" fmla="*/ 82470 h 742226"/>
                <a:gd name="connsiteX47" fmla="*/ 659757 w 824696"/>
                <a:gd name="connsiteY47" fmla="*/ 88242 h 742226"/>
                <a:gd name="connsiteX48" fmla="*/ 563542 w 824696"/>
                <a:gd name="connsiteY48" fmla="*/ 148445 h 742226"/>
                <a:gd name="connsiteX49" fmla="*/ 505283 w 824696"/>
                <a:gd name="connsiteY49" fmla="*/ 150981 h 742226"/>
                <a:gd name="connsiteX50" fmla="*/ 498529 w 824696"/>
                <a:gd name="connsiteY50" fmla="*/ 160953 h 742226"/>
                <a:gd name="connsiteX51" fmla="*/ 398603 w 824696"/>
                <a:gd name="connsiteY51" fmla="*/ 127416 h 742226"/>
                <a:gd name="connsiteX52" fmla="*/ 398603 w 824696"/>
                <a:gd name="connsiteY52" fmla="*/ 123704 h 742226"/>
                <a:gd name="connsiteX53" fmla="*/ 357640 w 824696"/>
                <a:gd name="connsiteY53" fmla="*/ 82200 h 742226"/>
                <a:gd name="connsiteX54" fmla="*/ 316135 w 824696"/>
                <a:gd name="connsiteY54" fmla="*/ 123163 h 742226"/>
                <a:gd name="connsiteX55" fmla="*/ 326030 w 824696"/>
                <a:gd name="connsiteY55" fmla="*/ 150232 h 742226"/>
                <a:gd name="connsiteX56" fmla="*/ 231602 w 824696"/>
                <a:gd name="connsiteY56" fmla="*/ 256480 h 742226"/>
                <a:gd name="connsiteX57" fmla="*/ 206174 w 824696"/>
                <a:gd name="connsiteY57" fmla="*/ 247409 h 742226"/>
                <a:gd name="connsiteX58" fmla="*/ 164939 w 824696"/>
                <a:gd name="connsiteY58" fmla="*/ 288644 h 742226"/>
                <a:gd name="connsiteX59" fmla="*/ 168650 w 824696"/>
                <a:gd name="connsiteY59" fmla="*/ 305412 h 742226"/>
                <a:gd name="connsiteX60" fmla="*/ 54980 w 824696"/>
                <a:gd name="connsiteY60" fmla="*/ 408774 h 742226"/>
                <a:gd name="connsiteX61" fmla="*/ 54980 w 824696"/>
                <a:gd name="connsiteY61" fmla="*/ 0 h 742226"/>
                <a:gd name="connsiteX62" fmla="*/ 27490 w 824696"/>
                <a:gd name="connsiteY62" fmla="*/ 0 h 742226"/>
                <a:gd name="connsiteX63" fmla="*/ 27490 w 824696"/>
                <a:gd name="connsiteY63" fmla="*/ 27490 h 742226"/>
                <a:gd name="connsiteX64" fmla="*/ 0 w 824696"/>
                <a:gd name="connsiteY64" fmla="*/ 27490 h 742226"/>
                <a:gd name="connsiteX65" fmla="*/ 0 w 824696"/>
                <a:gd name="connsiteY65" fmla="*/ 54980 h 742226"/>
                <a:gd name="connsiteX66" fmla="*/ 27490 w 824696"/>
                <a:gd name="connsiteY66" fmla="*/ 54980 h 742226"/>
                <a:gd name="connsiteX67" fmla="*/ 27490 w 824696"/>
                <a:gd name="connsiteY67" fmla="*/ 192429 h 742226"/>
                <a:gd name="connsiteX68" fmla="*/ 0 w 824696"/>
                <a:gd name="connsiteY68" fmla="*/ 192429 h 742226"/>
                <a:gd name="connsiteX69" fmla="*/ 0 w 824696"/>
                <a:gd name="connsiteY69" fmla="*/ 219919 h 742226"/>
                <a:gd name="connsiteX70" fmla="*/ 27490 w 824696"/>
                <a:gd name="connsiteY70" fmla="*/ 219919 h 742226"/>
                <a:gd name="connsiteX71" fmla="*/ 27490 w 824696"/>
                <a:gd name="connsiteY71" fmla="*/ 357368 h 742226"/>
                <a:gd name="connsiteX72" fmla="*/ 0 w 824696"/>
                <a:gd name="connsiteY72" fmla="*/ 357368 h 742226"/>
                <a:gd name="connsiteX73" fmla="*/ 0 w 824696"/>
                <a:gd name="connsiteY73" fmla="*/ 384858 h 742226"/>
                <a:gd name="connsiteX74" fmla="*/ 27490 w 824696"/>
                <a:gd name="connsiteY74" fmla="*/ 384858 h 742226"/>
                <a:gd name="connsiteX75" fmla="*/ 27490 w 824696"/>
                <a:gd name="connsiteY75" fmla="*/ 522307 h 742226"/>
                <a:gd name="connsiteX76" fmla="*/ 0 w 824696"/>
                <a:gd name="connsiteY76" fmla="*/ 522307 h 742226"/>
                <a:gd name="connsiteX77" fmla="*/ 0 w 824696"/>
                <a:gd name="connsiteY77" fmla="*/ 549797 h 742226"/>
                <a:gd name="connsiteX78" fmla="*/ 27490 w 824696"/>
                <a:gd name="connsiteY78" fmla="*/ 549797 h 742226"/>
                <a:gd name="connsiteX79" fmla="*/ 27490 w 824696"/>
                <a:gd name="connsiteY79" fmla="*/ 700992 h 742226"/>
                <a:gd name="connsiteX80" fmla="*/ 41235 w 824696"/>
                <a:gd name="connsiteY80" fmla="*/ 714737 h 742226"/>
                <a:gd name="connsiteX81" fmla="*/ 192429 w 824696"/>
                <a:gd name="connsiteY81" fmla="*/ 714737 h 742226"/>
                <a:gd name="connsiteX82" fmla="*/ 192429 w 824696"/>
                <a:gd name="connsiteY82" fmla="*/ 742226 h 742226"/>
                <a:gd name="connsiteX83" fmla="*/ 219919 w 824696"/>
                <a:gd name="connsiteY83" fmla="*/ 742226 h 742226"/>
                <a:gd name="connsiteX84" fmla="*/ 219919 w 824696"/>
                <a:gd name="connsiteY84" fmla="*/ 714737 h 742226"/>
                <a:gd name="connsiteX85" fmla="*/ 357368 w 824696"/>
                <a:gd name="connsiteY85" fmla="*/ 714737 h 742226"/>
                <a:gd name="connsiteX86" fmla="*/ 357368 w 824696"/>
                <a:gd name="connsiteY86" fmla="*/ 742226 h 742226"/>
                <a:gd name="connsiteX87" fmla="*/ 384858 w 824696"/>
                <a:gd name="connsiteY87" fmla="*/ 742226 h 742226"/>
                <a:gd name="connsiteX88" fmla="*/ 384858 w 824696"/>
                <a:gd name="connsiteY88" fmla="*/ 714737 h 742226"/>
                <a:gd name="connsiteX89" fmla="*/ 522307 w 824696"/>
                <a:gd name="connsiteY89" fmla="*/ 714737 h 742226"/>
                <a:gd name="connsiteX90" fmla="*/ 522307 w 824696"/>
                <a:gd name="connsiteY90" fmla="*/ 742226 h 742226"/>
                <a:gd name="connsiteX91" fmla="*/ 549797 w 824696"/>
                <a:gd name="connsiteY91" fmla="*/ 742226 h 742226"/>
                <a:gd name="connsiteX92" fmla="*/ 549797 w 824696"/>
                <a:gd name="connsiteY92" fmla="*/ 714737 h 742226"/>
                <a:gd name="connsiteX93" fmla="*/ 687247 w 824696"/>
                <a:gd name="connsiteY93" fmla="*/ 714737 h 742226"/>
                <a:gd name="connsiteX94" fmla="*/ 687247 w 824696"/>
                <a:gd name="connsiteY94" fmla="*/ 742226 h 742226"/>
                <a:gd name="connsiteX95" fmla="*/ 714737 w 824696"/>
                <a:gd name="connsiteY95" fmla="*/ 742226 h 742226"/>
                <a:gd name="connsiteX96" fmla="*/ 714737 w 824696"/>
                <a:gd name="connsiteY96" fmla="*/ 714737 h 742226"/>
                <a:gd name="connsiteX97" fmla="*/ 824696 w 824696"/>
                <a:gd name="connsiteY97" fmla="*/ 714737 h 742226"/>
                <a:gd name="connsiteX98" fmla="*/ 824696 w 824696"/>
                <a:gd name="connsiteY98" fmla="*/ 687247 h 742226"/>
                <a:gd name="connsiteX99" fmla="*/ 54980 w 824696"/>
                <a:gd name="connsiteY99" fmla="*/ 687247 h 742226"/>
                <a:gd name="connsiteX100" fmla="*/ 700992 w 824696"/>
                <a:gd name="connsiteY100" fmla="*/ 522307 h 742226"/>
                <a:gd name="connsiteX101" fmla="*/ 714737 w 824696"/>
                <a:gd name="connsiteY101" fmla="*/ 536052 h 742226"/>
                <a:gd name="connsiteX102" fmla="*/ 700992 w 824696"/>
                <a:gd name="connsiteY102" fmla="*/ 549797 h 742226"/>
                <a:gd name="connsiteX103" fmla="*/ 687247 w 824696"/>
                <a:gd name="connsiteY103" fmla="*/ 536052 h 742226"/>
                <a:gd name="connsiteX104" fmla="*/ 700992 w 824696"/>
                <a:gd name="connsiteY104" fmla="*/ 522307 h 742226"/>
                <a:gd name="connsiteX105" fmla="*/ 536052 w 824696"/>
                <a:gd name="connsiteY105" fmla="*/ 384858 h 742226"/>
                <a:gd name="connsiteX106" fmla="*/ 549797 w 824696"/>
                <a:gd name="connsiteY106" fmla="*/ 398603 h 742226"/>
                <a:gd name="connsiteX107" fmla="*/ 536052 w 824696"/>
                <a:gd name="connsiteY107" fmla="*/ 412348 h 742226"/>
                <a:gd name="connsiteX108" fmla="*/ 522307 w 824696"/>
                <a:gd name="connsiteY108" fmla="*/ 398603 h 742226"/>
                <a:gd name="connsiteX109" fmla="*/ 536052 w 824696"/>
                <a:gd name="connsiteY109" fmla="*/ 384858 h 742226"/>
                <a:gd name="connsiteX110" fmla="*/ 371113 w 824696"/>
                <a:gd name="connsiteY110" fmla="*/ 549797 h 742226"/>
                <a:gd name="connsiteX111" fmla="*/ 384858 w 824696"/>
                <a:gd name="connsiteY111" fmla="*/ 563542 h 742226"/>
                <a:gd name="connsiteX112" fmla="*/ 371113 w 824696"/>
                <a:gd name="connsiteY112" fmla="*/ 577287 h 742226"/>
                <a:gd name="connsiteX113" fmla="*/ 357368 w 824696"/>
                <a:gd name="connsiteY113" fmla="*/ 563542 h 742226"/>
                <a:gd name="connsiteX114" fmla="*/ 371113 w 824696"/>
                <a:gd name="connsiteY114" fmla="*/ 549797 h 742226"/>
                <a:gd name="connsiteX115" fmla="*/ 206174 w 824696"/>
                <a:gd name="connsiteY115" fmla="*/ 453583 h 742226"/>
                <a:gd name="connsiteX116" fmla="*/ 219919 w 824696"/>
                <a:gd name="connsiteY116" fmla="*/ 467328 h 742226"/>
                <a:gd name="connsiteX117" fmla="*/ 206174 w 824696"/>
                <a:gd name="connsiteY117" fmla="*/ 481073 h 742226"/>
                <a:gd name="connsiteX118" fmla="*/ 192429 w 824696"/>
                <a:gd name="connsiteY118" fmla="*/ 467328 h 742226"/>
                <a:gd name="connsiteX119" fmla="*/ 206174 w 824696"/>
                <a:gd name="connsiteY119" fmla="*/ 453583 h 742226"/>
                <a:gd name="connsiteX120" fmla="*/ 700992 w 824696"/>
                <a:gd name="connsiteY120" fmla="*/ 68725 h 742226"/>
                <a:gd name="connsiteX121" fmla="*/ 714737 w 824696"/>
                <a:gd name="connsiteY121" fmla="*/ 82470 h 742226"/>
                <a:gd name="connsiteX122" fmla="*/ 700992 w 824696"/>
                <a:gd name="connsiteY122" fmla="*/ 96215 h 742226"/>
                <a:gd name="connsiteX123" fmla="*/ 687247 w 824696"/>
                <a:gd name="connsiteY123" fmla="*/ 82470 h 742226"/>
                <a:gd name="connsiteX124" fmla="*/ 700992 w 824696"/>
                <a:gd name="connsiteY124" fmla="*/ 68725 h 742226"/>
                <a:gd name="connsiteX125" fmla="*/ 536052 w 824696"/>
                <a:gd name="connsiteY125" fmla="*/ 164939 h 742226"/>
                <a:gd name="connsiteX126" fmla="*/ 549797 w 824696"/>
                <a:gd name="connsiteY126" fmla="*/ 178684 h 742226"/>
                <a:gd name="connsiteX127" fmla="*/ 536052 w 824696"/>
                <a:gd name="connsiteY127" fmla="*/ 192429 h 742226"/>
                <a:gd name="connsiteX128" fmla="*/ 522307 w 824696"/>
                <a:gd name="connsiteY128" fmla="*/ 178684 h 742226"/>
                <a:gd name="connsiteX129" fmla="*/ 536052 w 824696"/>
                <a:gd name="connsiteY129" fmla="*/ 164939 h 742226"/>
                <a:gd name="connsiteX130" fmla="*/ 357368 w 824696"/>
                <a:gd name="connsiteY130" fmla="*/ 109959 h 742226"/>
                <a:gd name="connsiteX131" fmla="*/ 371113 w 824696"/>
                <a:gd name="connsiteY131" fmla="*/ 123704 h 742226"/>
                <a:gd name="connsiteX132" fmla="*/ 357368 w 824696"/>
                <a:gd name="connsiteY132" fmla="*/ 137449 h 742226"/>
                <a:gd name="connsiteX133" fmla="*/ 343623 w 824696"/>
                <a:gd name="connsiteY133" fmla="*/ 123704 h 742226"/>
                <a:gd name="connsiteX134" fmla="*/ 357368 w 824696"/>
                <a:gd name="connsiteY134" fmla="*/ 109959 h 742226"/>
                <a:gd name="connsiteX135" fmla="*/ 206174 w 824696"/>
                <a:gd name="connsiteY135" fmla="*/ 274899 h 742226"/>
                <a:gd name="connsiteX136" fmla="*/ 219919 w 824696"/>
                <a:gd name="connsiteY136" fmla="*/ 288644 h 742226"/>
                <a:gd name="connsiteX137" fmla="*/ 206174 w 824696"/>
                <a:gd name="connsiteY137" fmla="*/ 302389 h 742226"/>
                <a:gd name="connsiteX138" fmla="*/ 192429 w 824696"/>
                <a:gd name="connsiteY138" fmla="*/ 288644 h 742226"/>
                <a:gd name="connsiteX139" fmla="*/ 206174 w 824696"/>
                <a:gd name="connsiteY139" fmla="*/ 274899 h 74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824696" h="742226">
                  <a:moveTo>
                    <a:pt x="54980" y="687247"/>
                  </a:moveTo>
                  <a:lnTo>
                    <a:pt x="54980" y="637627"/>
                  </a:lnTo>
                  <a:lnTo>
                    <a:pt x="180608" y="499353"/>
                  </a:lnTo>
                  <a:cubicBezTo>
                    <a:pt x="196125" y="512239"/>
                    <a:pt x="218766" y="511712"/>
                    <a:pt x="233664" y="498116"/>
                  </a:cubicBezTo>
                  <a:lnTo>
                    <a:pt x="330841" y="570965"/>
                  </a:lnTo>
                  <a:cubicBezTo>
                    <a:pt x="335677" y="593218"/>
                    <a:pt x="357638" y="607339"/>
                    <a:pt x="379891" y="602502"/>
                  </a:cubicBezTo>
                  <a:cubicBezTo>
                    <a:pt x="398361" y="598489"/>
                    <a:pt x="411736" y="582433"/>
                    <a:pt x="412348" y="563542"/>
                  </a:cubicBezTo>
                  <a:cubicBezTo>
                    <a:pt x="412353" y="560999"/>
                    <a:pt x="412077" y="558464"/>
                    <a:pt x="411523" y="555983"/>
                  </a:cubicBezTo>
                  <a:lnTo>
                    <a:pt x="519284" y="436264"/>
                  </a:lnTo>
                  <a:cubicBezTo>
                    <a:pt x="524577" y="438565"/>
                    <a:pt x="530280" y="439779"/>
                    <a:pt x="536052" y="439838"/>
                  </a:cubicBezTo>
                  <a:cubicBezTo>
                    <a:pt x="545786" y="439774"/>
                    <a:pt x="555184" y="436268"/>
                    <a:pt x="562580" y="429942"/>
                  </a:cubicBezTo>
                  <a:lnTo>
                    <a:pt x="663330" y="519421"/>
                  </a:lnTo>
                  <a:cubicBezTo>
                    <a:pt x="661014" y="524663"/>
                    <a:pt x="659800" y="530323"/>
                    <a:pt x="659757" y="536052"/>
                  </a:cubicBezTo>
                  <a:cubicBezTo>
                    <a:pt x="659757" y="558826"/>
                    <a:pt x="678218" y="577287"/>
                    <a:pt x="700992" y="577287"/>
                  </a:cubicBezTo>
                  <a:cubicBezTo>
                    <a:pt x="723765" y="577287"/>
                    <a:pt x="742226" y="558826"/>
                    <a:pt x="742226" y="536052"/>
                  </a:cubicBezTo>
                  <a:cubicBezTo>
                    <a:pt x="742226" y="513279"/>
                    <a:pt x="723765" y="494818"/>
                    <a:pt x="700992" y="494818"/>
                  </a:cubicBezTo>
                  <a:cubicBezTo>
                    <a:pt x="694478" y="494878"/>
                    <a:pt x="688073" y="496479"/>
                    <a:pt x="682299" y="499491"/>
                  </a:cubicBezTo>
                  <a:lnTo>
                    <a:pt x="577287" y="405613"/>
                  </a:lnTo>
                  <a:cubicBezTo>
                    <a:pt x="577490" y="403282"/>
                    <a:pt x="577490" y="400935"/>
                    <a:pt x="577287" y="398603"/>
                  </a:cubicBezTo>
                  <a:cubicBezTo>
                    <a:pt x="577287" y="375829"/>
                    <a:pt x="558826" y="357368"/>
                    <a:pt x="536052" y="357368"/>
                  </a:cubicBezTo>
                  <a:cubicBezTo>
                    <a:pt x="513279" y="357368"/>
                    <a:pt x="494818" y="375829"/>
                    <a:pt x="494818" y="398603"/>
                  </a:cubicBezTo>
                  <a:cubicBezTo>
                    <a:pt x="494867" y="405074"/>
                    <a:pt x="496470" y="411437"/>
                    <a:pt x="499491" y="417159"/>
                  </a:cubicBezTo>
                  <a:lnTo>
                    <a:pt x="396679" y="531379"/>
                  </a:lnTo>
                  <a:cubicBezTo>
                    <a:pt x="389423" y="525558"/>
                    <a:pt x="380415" y="522361"/>
                    <a:pt x="371113" y="522307"/>
                  </a:cubicBezTo>
                  <a:cubicBezTo>
                    <a:pt x="357169" y="522347"/>
                    <a:pt x="344190" y="529431"/>
                    <a:pt x="336613" y="541138"/>
                  </a:cubicBezTo>
                  <a:lnTo>
                    <a:pt x="247409" y="473650"/>
                  </a:lnTo>
                  <a:cubicBezTo>
                    <a:pt x="247618" y="471547"/>
                    <a:pt x="247618" y="469431"/>
                    <a:pt x="247409" y="467328"/>
                  </a:cubicBezTo>
                  <a:cubicBezTo>
                    <a:pt x="247409" y="444554"/>
                    <a:pt x="228948" y="426093"/>
                    <a:pt x="206174" y="426093"/>
                  </a:cubicBezTo>
                  <a:cubicBezTo>
                    <a:pt x="183400" y="426093"/>
                    <a:pt x="164939" y="444554"/>
                    <a:pt x="164939" y="467328"/>
                  </a:cubicBezTo>
                  <a:cubicBezTo>
                    <a:pt x="164934" y="469871"/>
                    <a:pt x="165211" y="472406"/>
                    <a:pt x="165764" y="474887"/>
                  </a:cubicBezTo>
                  <a:lnTo>
                    <a:pt x="54980" y="596668"/>
                  </a:lnTo>
                  <a:lnTo>
                    <a:pt x="54980" y="445473"/>
                  </a:lnTo>
                  <a:lnTo>
                    <a:pt x="187618" y="324930"/>
                  </a:lnTo>
                  <a:cubicBezTo>
                    <a:pt x="193340" y="327988"/>
                    <a:pt x="199690" y="329683"/>
                    <a:pt x="206174" y="329878"/>
                  </a:cubicBezTo>
                  <a:cubicBezTo>
                    <a:pt x="228948" y="329878"/>
                    <a:pt x="247409" y="311417"/>
                    <a:pt x="247409" y="288644"/>
                  </a:cubicBezTo>
                  <a:cubicBezTo>
                    <a:pt x="247414" y="286056"/>
                    <a:pt x="247137" y="283476"/>
                    <a:pt x="246584" y="280946"/>
                  </a:cubicBezTo>
                  <a:lnTo>
                    <a:pt x="350358" y="164939"/>
                  </a:lnTo>
                  <a:cubicBezTo>
                    <a:pt x="352690" y="165142"/>
                    <a:pt x="355037" y="165142"/>
                    <a:pt x="357368" y="164939"/>
                  </a:cubicBezTo>
                  <a:cubicBezTo>
                    <a:pt x="368436" y="164931"/>
                    <a:pt x="379035" y="160472"/>
                    <a:pt x="386782" y="152569"/>
                  </a:cubicBezTo>
                  <a:lnTo>
                    <a:pt x="496742" y="189130"/>
                  </a:lnTo>
                  <a:cubicBezTo>
                    <a:pt x="503147" y="210985"/>
                    <a:pt x="526055" y="223508"/>
                    <a:pt x="547909" y="217103"/>
                  </a:cubicBezTo>
                  <a:cubicBezTo>
                    <a:pt x="567138" y="211468"/>
                    <a:pt x="579533" y="192823"/>
                    <a:pt x="577287" y="172911"/>
                  </a:cubicBezTo>
                  <a:lnTo>
                    <a:pt x="673502" y="112708"/>
                  </a:lnTo>
                  <a:cubicBezTo>
                    <a:pt x="690477" y="127890"/>
                    <a:pt x="716546" y="126434"/>
                    <a:pt x="731725" y="109458"/>
                  </a:cubicBezTo>
                  <a:cubicBezTo>
                    <a:pt x="746905" y="92481"/>
                    <a:pt x="745451" y="66414"/>
                    <a:pt x="728475" y="51234"/>
                  </a:cubicBezTo>
                  <a:cubicBezTo>
                    <a:pt x="711498" y="36055"/>
                    <a:pt x="685431" y="37508"/>
                    <a:pt x="670251" y="54485"/>
                  </a:cubicBezTo>
                  <a:cubicBezTo>
                    <a:pt x="663377" y="62172"/>
                    <a:pt x="659631" y="72157"/>
                    <a:pt x="659757" y="82470"/>
                  </a:cubicBezTo>
                  <a:cubicBezTo>
                    <a:pt x="659623" y="84392"/>
                    <a:pt x="659623" y="86320"/>
                    <a:pt x="659757" y="88242"/>
                  </a:cubicBezTo>
                  <a:lnTo>
                    <a:pt x="563542" y="148445"/>
                  </a:lnTo>
                  <a:cubicBezTo>
                    <a:pt x="546755" y="133058"/>
                    <a:pt x="520670" y="134194"/>
                    <a:pt x="505283" y="150981"/>
                  </a:cubicBezTo>
                  <a:cubicBezTo>
                    <a:pt x="502556" y="153957"/>
                    <a:pt x="500279" y="157316"/>
                    <a:pt x="498529" y="160953"/>
                  </a:cubicBezTo>
                  <a:lnTo>
                    <a:pt x="398603" y="127416"/>
                  </a:lnTo>
                  <a:cubicBezTo>
                    <a:pt x="398670" y="126180"/>
                    <a:pt x="398670" y="124941"/>
                    <a:pt x="398603" y="123704"/>
                  </a:cubicBezTo>
                  <a:cubicBezTo>
                    <a:pt x="398753" y="100931"/>
                    <a:pt x="380413" y="82349"/>
                    <a:pt x="357640" y="82200"/>
                  </a:cubicBezTo>
                  <a:cubicBezTo>
                    <a:pt x="334866" y="82050"/>
                    <a:pt x="316285" y="100390"/>
                    <a:pt x="316135" y="123163"/>
                  </a:cubicBezTo>
                  <a:cubicBezTo>
                    <a:pt x="316070" y="133082"/>
                    <a:pt x="319583" y="142693"/>
                    <a:pt x="326030" y="150232"/>
                  </a:cubicBezTo>
                  <a:lnTo>
                    <a:pt x="231602" y="256480"/>
                  </a:lnTo>
                  <a:cubicBezTo>
                    <a:pt x="224417" y="250630"/>
                    <a:pt x="215440" y="247428"/>
                    <a:pt x="206174" y="247409"/>
                  </a:cubicBezTo>
                  <a:cubicBezTo>
                    <a:pt x="183400" y="247409"/>
                    <a:pt x="164939" y="265870"/>
                    <a:pt x="164939" y="288644"/>
                  </a:cubicBezTo>
                  <a:cubicBezTo>
                    <a:pt x="164948" y="294435"/>
                    <a:pt x="166214" y="300157"/>
                    <a:pt x="168650" y="305412"/>
                  </a:cubicBezTo>
                  <a:lnTo>
                    <a:pt x="54980" y="408774"/>
                  </a:lnTo>
                  <a:lnTo>
                    <a:pt x="54980" y="0"/>
                  </a:ln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lnTo>
                    <a:pt x="0" y="54980"/>
                  </a:lnTo>
                  <a:lnTo>
                    <a:pt x="27490" y="54980"/>
                  </a:lnTo>
                  <a:lnTo>
                    <a:pt x="27490" y="192429"/>
                  </a:lnTo>
                  <a:lnTo>
                    <a:pt x="0" y="192429"/>
                  </a:lnTo>
                  <a:lnTo>
                    <a:pt x="0" y="219919"/>
                  </a:lnTo>
                  <a:lnTo>
                    <a:pt x="27490" y="219919"/>
                  </a:lnTo>
                  <a:lnTo>
                    <a:pt x="27490" y="357368"/>
                  </a:lnTo>
                  <a:lnTo>
                    <a:pt x="0" y="357368"/>
                  </a:lnTo>
                  <a:lnTo>
                    <a:pt x="0" y="384858"/>
                  </a:lnTo>
                  <a:lnTo>
                    <a:pt x="27490" y="384858"/>
                  </a:lnTo>
                  <a:lnTo>
                    <a:pt x="27490" y="522307"/>
                  </a:lnTo>
                  <a:lnTo>
                    <a:pt x="0" y="522307"/>
                  </a:lnTo>
                  <a:lnTo>
                    <a:pt x="0" y="549797"/>
                  </a:lnTo>
                  <a:lnTo>
                    <a:pt x="27490" y="549797"/>
                  </a:lnTo>
                  <a:lnTo>
                    <a:pt x="27490" y="700992"/>
                  </a:lnTo>
                  <a:cubicBezTo>
                    <a:pt x="27490" y="708582"/>
                    <a:pt x="33644" y="714737"/>
                    <a:pt x="41235" y="714737"/>
                  </a:cubicBezTo>
                  <a:lnTo>
                    <a:pt x="192429" y="714737"/>
                  </a:lnTo>
                  <a:lnTo>
                    <a:pt x="192429" y="742226"/>
                  </a:lnTo>
                  <a:lnTo>
                    <a:pt x="219919" y="742226"/>
                  </a:lnTo>
                  <a:lnTo>
                    <a:pt x="219919" y="714737"/>
                  </a:lnTo>
                  <a:lnTo>
                    <a:pt x="357368" y="714737"/>
                  </a:lnTo>
                  <a:lnTo>
                    <a:pt x="357368" y="742226"/>
                  </a:lnTo>
                  <a:lnTo>
                    <a:pt x="384858" y="742226"/>
                  </a:lnTo>
                  <a:lnTo>
                    <a:pt x="384858" y="714737"/>
                  </a:lnTo>
                  <a:lnTo>
                    <a:pt x="522307" y="714737"/>
                  </a:lnTo>
                  <a:lnTo>
                    <a:pt x="522307" y="742226"/>
                  </a:lnTo>
                  <a:lnTo>
                    <a:pt x="549797" y="742226"/>
                  </a:lnTo>
                  <a:lnTo>
                    <a:pt x="549797" y="714737"/>
                  </a:lnTo>
                  <a:lnTo>
                    <a:pt x="687247" y="714737"/>
                  </a:lnTo>
                  <a:lnTo>
                    <a:pt x="687247" y="742226"/>
                  </a:lnTo>
                  <a:lnTo>
                    <a:pt x="714737" y="742226"/>
                  </a:lnTo>
                  <a:lnTo>
                    <a:pt x="714737" y="714737"/>
                  </a:lnTo>
                  <a:lnTo>
                    <a:pt x="824696" y="714737"/>
                  </a:lnTo>
                  <a:lnTo>
                    <a:pt x="824696" y="687247"/>
                  </a:lnTo>
                  <a:lnTo>
                    <a:pt x="54980" y="687247"/>
                  </a:lnTo>
                  <a:close/>
                  <a:moveTo>
                    <a:pt x="700992" y="522307"/>
                  </a:moveTo>
                  <a:cubicBezTo>
                    <a:pt x="708582" y="522307"/>
                    <a:pt x="714737" y="528462"/>
                    <a:pt x="714737" y="536052"/>
                  </a:cubicBezTo>
                  <a:cubicBezTo>
                    <a:pt x="714737" y="543643"/>
                    <a:pt x="708582" y="549797"/>
                    <a:pt x="700992" y="549797"/>
                  </a:cubicBezTo>
                  <a:cubicBezTo>
                    <a:pt x="693401" y="549797"/>
                    <a:pt x="687247" y="543643"/>
                    <a:pt x="687247" y="536052"/>
                  </a:cubicBezTo>
                  <a:cubicBezTo>
                    <a:pt x="687247" y="528462"/>
                    <a:pt x="693401" y="522307"/>
                    <a:pt x="700992" y="522307"/>
                  </a:cubicBezTo>
                  <a:close/>
                  <a:moveTo>
                    <a:pt x="536052" y="384858"/>
                  </a:moveTo>
                  <a:cubicBezTo>
                    <a:pt x="543643" y="384858"/>
                    <a:pt x="549797" y="391012"/>
                    <a:pt x="549797" y="398603"/>
                  </a:cubicBezTo>
                  <a:cubicBezTo>
                    <a:pt x="549797" y="406194"/>
                    <a:pt x="543643" y="412348"/>
                    <a:pt x="536052" y="412348"/>
                  </a:cubicBezTo>
                  <a:cubicBezTo>
                    <a:pt x="528462" y="412348"/>
                    <a:pt x="522307" y="406194"/>
                    <a:pt x="522307" y="398603"/>
                  </a:cubicBezTo>
                  <a:cubicBezTo>
                    <a:pt x="522307" y="391012"/>
                    <a:pt x="528462" y="384858"/>
                    <a:pt x="536052" y="384858"/>
                  </a:cubicBezTo>
                  <a:close/>
                  <a:moveTo>
                    <a:pt x="371113" y="549797"/>
                  </a:moveTo>
                  <a:cubicBezTo>
                    <a:pt x="378704" y="549797"/>
                    <a:pt x="384858" y="555952"/>
                    <a:pt x="384858" y="563542"/>
                  </a:cubicBezTo>
                  <a:cubicBezTo>
                    <a:pt x="384858" y="571133"/>
                    <a:pt x="378704" y="577287"/>
                    <a:pt x="371113" y="577287"/>
                  </a:cubicBezTo>
                  <a:cubicBezTo>
                    <a:pt x="363523" y="577287"/>
                    <a:pt x="357368" y="571133"/>
                    <a:pt x="357368" y="563542"/>
                  </a:cubicBezTo>
                  <a:cubicBezTo>
                    <a:pt x="357368" y="555952"/>
                    <a:pt x="363523" y="549797"/>
                    <a:pt x="371113" y="549797"/>
                  </a:cubicBezTo>
                  <a:close/>
                  <a:moveTo>
                    <a:pt x="206174" y="453583"/>
                  </a:moveTo>
                  <a:cubicBezTo>
                    <a:pt x="213765" y="453583"/>
                    <a:pt x="219919" y="459737"/>
                    <a:pt x="219919" y="467328"/>
                  </a:cubicBezTo>
                  <a:cubicBezTo>
                    <a:pt x="219919" y="474918"/>
                    <a:pt x="213765" y="481073"/>
                    <a:pt x="206174" y="481073"/>
                  </a:cubicBezTo>
                  <a:cubicBezTo>
                    <a:pt x="198583" y="481073"/>
                    <a:pt x="192429" y="474918"/>
                    <a:pt x="192429" y="467328"/>
                  </a:cubicBezTo>
                  <a:cubicBezTo>
                    <a:pt x="192429" y="459737"/>
                    <a:pt x="198583" y="453583"/>
                    <a:pt x="206174" y="453583"/>
                  </a:cubicBezTo>
                  <a:close/>
                  <a:moveTo>
                    <a:pt x="700992" y="68725"/>
                  </a:moveTo>
                  <a:cubicBezTo>
                    <a:pt x="708582" y="68725"/>
                    <a:pt x="714737" y="74879"/>
                    <a:pt x="714737" y="82470"/>
                  </a:cubicBezTo>
                  <a:cubicBezTo>
                    <a:pt x="714737" y="90060"/>
                    <a:pt x="708582" y="96215"/>
                    <a:pt x="700992" y="96215"/>
                  </a:cubicBezTo>
                  <a:cubicBezTo>
                    <a:pt x="693401" y="96215"/>
                    <a:pt x="687247" y="90060"/>
                    <a:pt x="687247" y="82470"/>
                  </a:cubicBezTo>
                  <a:cubicBezTo>
                    <a:pt x="687247" y="74879"/>
                    <a:pt x="693401" y="68725"/>
                    <a:pt x="700992" y="68725"/>
                  </a:cubicBezTo>
                  <a:close/>
                  <a:moveTo>
                    <a:pt x="536052" y="164939"/>
                  </a:moveTo>
                  <a:cubicBezTo>
                    <a:pt x="543643" y="164939"/>
                    <a:pt x="549797" y="171094"/>
                    <a:pt x="549797" y="178684"/>
                  </a:cubicBezTo>
                  <a:cubicBezTo>
                    <a:pt x="549797" y="186275"/>
                    <a:pt x="543643" y="192429"/>
                    <a:pt x="536052" y="192429"/>
                  </a:cubicBezTo>
                  <a:cubicBezTo>
                    <a:pt x="528462" y="192429"/>
                    <a:pt x="522307" y="186275"/>
                    <a:pt x="522307" y="178684"/>
                  </a:cubicBezTo>
                  <a:cubicBezTo>
                    <a:pt x="522307" y="171094"/>
                    <a:pt x="528462" y="164939"/>
                    <a:pt x="536052" y="164939"/>
                  </a:cubicBezTo>
                  <a:close/>
                  <a:moveTo>
                    <a:pt x="357368" y="109959"/>
                  </a:moveTo>
                  <a:cubicBezTo>
                    <a:pt x="364959" y="109959"/>
                    <a:pt x="371113" y="116114"/>
                    <a:pt x="371113" y="123704"/>
                  </a:cubicBezTo>
                  <a:cubicBezTo>
                    <a:pt x="371113" y="131295"/>
                    <a:pt x="364959" y="137449"/>
                    <a:pt x="357368" y="137449"/>
                  </a:cubicBezTo>
                  <a:cubicBezTo>
                    <a:pt x="349778" y="137449"/>
                    <a:pt x="343623" y="131295"/>
                    <a:pt x="343623" y="123704"/>
                  </a:cubicBezTo>
                  <a:cubicBezTo>
                    <a:pt x="343623" y="116114"/>
                    <a:pt x="349778" y="109959"/>
                    <a:pt x="357368" y="109959"/>
                  </a:cubicBezTo>
                  <a:close/>
                  <a:moveTo>
                    <a:pt x="206174" y="274899"/>
                  </a:moveTo>
                  <a:cubicBezTo>
                    <a:pt x="213765" y="274899"/>
                    <a:pt x="219919" y="281053"/>
                    <a:pt x="219919" y="288644"/>
                  </a:cubicBezTo>
                  <a:cubicBezTo>
                    <a:pt x="219919" y="296234"/>
                    <a:pt x="213765" y="302389"/>
                    <a:pt x="206174" y="302389"/>
                  </a:cubicBezTo>
                  <a:cubicBezTo>
                    <a:pt x="198583" y="302389"/>
                    <a:pt x="192429" y="296234"/>
                    <a:pt x="192429" y="288644"/>
                  </a:cubicBezTo>
                  <a:cubicBezTo>
                    <a:pt x="192429" y="281053"/>
                    <a:pt x="198583" y="274899"/>
                    <a:pt x="206174" y="27489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xmlns="" id="{ADE83E82-CC49-4002-B833-231C5CAB4F2A}"/>
                </a:ext>
              </a:extLst>
            </p:cNvPr>
            <p:cNvSpPr/>
            <p:nvPr/>
          </p:nvSpPr>
          <p:spPr>
            <a:xfrm>
              <a:off x="1031176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xmlns="" id="{F1824A4A-62E6-49E3-8BA4-F85CE6DF4D5D}"/>
                </a:ext>
              </a:extLst>
            </p:cNvPr>
            <p:cNvSpPr/>
            <p:nvPr/>
          </p:nvSpPr>
          <p:spPr>
            <a:xfrm>
              <a:off x="1036674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xmlns="" id="{7BBFB7A9-2BC9-47DD-BD78-F147E37F94B4}"/>
                </a:ext>
              </a:extLst>
            </p:cNvPr>
            <p:cNvSpPr/>
            <p:nvPr/>
          </p:nvSpPr>
          <p:spPr>
            <a:xfrm>
              <a:off x="1042172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xmlns="" id="{D0918DAE-F761-45C2-95DD-2E34D7C49803}"/>
                </a:ext>
              </a:extLst>
            </p:cNvPr>
            <p:cNvSpPr/>
            <p:nvPr/>
          </p:nvSpPr>
          <p:spPr>
            <a:xfrm>
              <a:off x="1047670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xmlns="" id="{05BB8536-A4AB-4ECC-B9AC-7AFE13C930BF}"/>
                </a:ext>
              </a:extLst>
            </p:cNvPr>
            <p:cNvSpPr/>
            <p:nvPr/>
          </p:nvSpPr>
          <p:spPr>
            <a:xfrm>
              <a:off x="1053168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xmlns="" id="{C07DA697-A871-4C32-BB11-55EBEE5A0CC2}"/>
                </a:ext>
              </a:extLst>
            </p:cNvPr>
            <p:cNvSpPr/>
            <p:nvPr/>
          </p:nvSpPr>
          <p:spPr>
            <a:xfrm>
              <a:off x="1058666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9" name="文本框 318">
            <a:extLst>
              <a:ext uri="{FF2B5EF4-FFF2-40B4-BE49-F238E27FC236}">
                <a16:creationId xmlns:a16="http://schemas.microsoft.com/office/drawing/2014/main" xmlns="" id="{A9F1CD19-CB68-4F8B-ADDE-55E2580087AB}"/>
              </a:ext>
            </a:extLst>
          </p:cNvPr>
          <p:cNvSpPr txBox="1"/>
          <p:nvPr userDrawn="1"/>
        </p:nvSpPr>
        <p:spPr>
          <a:xfrm>
            <a:off x="8193766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数据发展</a:t>
            </a:r>
          </a:p>
        </p:txBody>
      </p: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xmlns="" id="{5A6D71EE-E4A2-4053-B877-A39E7FE8782D}"/>
              </a:ext>
            </a:extLst>
          </p:cNvPr>
          <p:cNvCxnSpPr>
            <a:cxnSpLocks/>
          </p:cNvCxnSpPr>
          <p:nvPr userDrawn="1"/>
        </p:nvCxnSpPr>
        <p:spPr>
          <a:xfrm>
            <a:off x="631674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1" name="图形 58">
            <a:extLst>
              <a:ext uri="{FF2B5EF4-FFF2-40B4-BE49-F238E27FC236}">
                <a16:creationId xmlns:a16="http://schemas.microsoft.com/office/drawing/2014/main" xmlns="" id="{A7CD6BFE-113A-40E4-8C98-F8DF21F32A72}"/>
              </a:ext>
            </a:extLst>
          </p:cNvPr>
          <p:cNvGrpSpPr/>
          <p:nvPr userDrawn="1"/>
        </p:nvGrpSpPr>
        <p:grpSpPr>
          <a:xfrm>
            <a:off x="9388183" y="593163"/>
            <a:ext cx="216000" cy="216000"/>
            <a:chOff x="6195447" y="4003794"/>
            <a:chExt cx="824696" cy="824696"/>
          </a:xfrm>
          <a:solidFill>
            <a:schemeClr val="bg1">
              <a:lumMod val="85000"/>
            </a:schemeClr>
          </a:solidFill>
        </p:grpSpPr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xmlns="" id="{85E34028-6C12-4D8C-8217-69E1D81411AF}"/>
                </a:ext>
              </a:extLst>
            </p:cNvPr>
            <p:cNvSpPr/>
            <p:nvPr/>
          </p:nvSpPr>
          <p:spPr>
            <a:xfrm>
              <a:off x="6195447" y="4058788"/>
              <a:ext cx="824696" cy="714708"/>
            </a:xfrm>
            <a:custGeom>
              <a:avLst/>
              <a:gdLst>
                <a:gd name="connsiteX0" fmla="*/ 783461 w 824696"/>
                <a:gd name="connsiteY0" fmla="*/ 316105 h 714708"/>
                <a:gd name="connsiteX1" fmla="*/ 797206 w 824696"/>
                <a:gd name="connsiteY1" fmla="*/ 302360 h 714708"/>
                <a:gd name="connsiteX2" fmla="*/ 797206 w 824696"/>
                <a:gd name="connsiteY2" fmla="*/ 261125 h 714708"/>
                <a:gd name="connsiteX3" fmla="*/ 810951 w 824696"/>
                <a:gd name="connsiteY3" fmla="*/ 261125 h 714708"/>
                <a:gd name="connsiteX4" fmla="*/ 824696 w 824696"/>
                <a:gd name="connsiteY4" fmla="*/ 247380 h 714708"/>
                <a:gd name="connsiteX5" fmla="*/ 824696 w 824696"/>
                <a:gd name="connsiteY5" fmla="*/ 192401 h 714708"/>
                <a:gd name="connsiteX6" fmla="*/ 816587 w 824696"/>
                <a:gd name="connsiteY6" fmla="*/ 179893 h 714708"/>
                <a:gd name="connsiteX7" fmla="*/ 417983 w 824696"/>
                <a:gd name="connsiteY7" fmla="*/ 1209 h 714708"/>
                <a:gd name="connsiteX8" fmla="*/ 406713 w 824696"/>
                <a:gd name="connsiteY8" fmla="*/ 1209 h 714708"/>
                <a:gd name="connsiteX9" fmla="*/ 8110 w 824696"/>
                <a:gd name="connsiteY9" fmla="*/ 179893 h 714708"/>
                <a:gd name="connsiteX10" fmla="*/ 0 w 824696"/>
                <a:gd name="connsiteY10" fmla="*/ 192401 h 714708"/>
                <a:gd name="connsiteX11" fmla="*/ 0 w 824696"/>
                <a:gd name="connsiteY11" fmla="*/ 247380 h 714708"/>
                <a:gd name="connsiteX12" fmla="*/ 13745 w 824696"/>
                <a:gd name="connsiteY12" fmla="*/ 261125 h 714708"/>
                <a:gd name="connsiteX13" fmla="*/ 27490 w 824696"/>
                <a:gd name="connsiteY13" fmla="*/ 261125 h 714708"/>
                <a:gd name="connsiteX14" fmla="*/ 27490 w 824696"/>
                <a:gd name="connsiteY14" fmla="*/ 302360 h 714708"/>
                <a:gd name="connsiteX15" fmla="*/ 41235 w 824696"/>
                <a:gd name="connsiteY15" fmla="*/ 316105 h 714708"/>
                <a:gd name="connsiteX16" fmla="*/ 54980 w 824696"/>
                <a:gd name="connsiteY16" fmla="*/ 316105 h 714708"/>
                <a:gd name="connsiteX17" fmla="*/ 54980 w 824696"/>
                <a:gd name="connsiteY17" fmla="*/ 577259 h 714708"/>
                <a:gd name="connsiteX18" fmla="*/ 41235 w 824696"/>
                <a:gd name="connsiteY18" fmla="*/ 577259 h 714708"/>
                <a:gd name="connsiteX19" fmla="*/ 27490 w 824696"/>
                <a:gd name="connsiteY19" fmla="*/ 591004 h 714708"/>
                <a:gd name="connsiteX20" fmla="*/ 27490 w 824696"/>
                <a:gd name="connsiteY20" fmla="*/ 632239 h 714708"/>
                <a:gd name="connsiteX21" fmla="*/ 13745 w 824696"/>
                <a:gd name="connsiteY21" fmla="*/ 632239 h 714708"/>
                <a:gd name="connsiteX22" fmla="*/ 0 w 824696"/>
                <a:gd name="connsiteY22" fmla="*/ 645984 h 714708"/>
                <a:gd name="connsiteX23" fmla="*/ 0 w 824696"/>
                <a:gd name="connsiteY23" fmla="*/ 700963 h 714708"/>
                <a:gd name="connsiteX24" fmla="*/ 13745 w 824696"/>
                <a:gd name="connsiteY24" fmla="*/ 714708 h 714708"/>
                <a:gd name="connsiteX25" fmla="*/ 810951 w 824696"/>
                <a:gd name="connsiteY25" fmla="*/ 714708 h 714708"/>
                <a:gd name="connsiteX26" fmla="*/ 824696 w 824696"/>
                <a:gd name="connsiteY26" fmla="*/ 700963 h 714708"/>
                <a:gd name="connsiteX27" fmla="*/ 824696 w 824696"/>
                <a:gd name="connsiteY27" fmla="*/ 645984 h 714708"/>
                <a:gd name="connsiteX28" fmla="*/ 810951 w 824696"/>
                <a:gd name="connsiteY28" fmla="*/ 632239 h 714708"/>
                <a:gd name="connsiteX29" fmla="*/ 797206 w 824696"/>
                <a:gd name="connsiteY29" fmla="*/ 632239 h 714708"/>
                <a:gd name="connsiteX30" fmla="*/ 797206 w 824696"/>
                <a:gd name="connsiteY30" fmla="*/ 591004 h 714708"/>
                <a:gd name="connsiteX31" fmla="*/ 783461 w 824696"/>
                <a:gd name="connsiteY31" fmla="*/ 577259 h 714708"/>
                <a:gd name="connsiteX32" fmla="*/ 769716 w 824696"/>
                <a:gd name="connsiteY32" fmla="*/ 577259 h 714708"/>
                <a:gd name="connsiteX33" fmla="*/ 769716 w 824696"/>
                <a:gd name="connsiteY33" fmla="*/ 316105 h 714708"/>
                <a:gd name="connsiteX34" fmla="*/ 783461 w 824696"/>
                <a:gd name="connsiteY34" fmla="*/ 316105 h 714708"/>
                <a:gd name="connsiteX35" fmla="*/ 27490 w 824696"/>
                <a:gd name="connsiteY35" fmla="*/ 233636 h 714708"/>
                <a:gd name="connsiteX36" fmla="*/ 27490 w 824696"/>
                <a:gd name="connsiteY36" fmla="*/ 201335 h 714708"/>
                <a:gd name="connsiteX37" fmla="*/ 412348 w 824696"/>
                <a:gd name="connsiteY37" fmla="*/ 28836 h 714708"/>
                <a:gd name="connsiteX38" fmla="*/ 797206 w 824696"/>
                <a:gd name="connsiteY38" fmla="*/ 201335 h 714708"/>
                <a:gd name="connsiteX39" fmla="*/ 797206 w 824696"/>
                <a:gd name="connsiteY39" fmla="*/ 233636 h 714708"/>
                <a:gd name="connsiteX40" fmla="*/ 27490 w 824696"/>
                <a:gd name="connsiteY40" fmla="*/ 233636 h 714708"/>
                <a:gd name="connsiteX41" fmla="*/ 54980 w 824696"/>
                <a:gd name="connsiteY41" fmla="*/ 604749 h 714708"/>
                <a:gd name="connsiteX42" fmla="*/ 769716 w 824696"/>
                <a:gd name="connsiteY42" fmla="*/ 604749 h 714708"/>
                <a:gd name="connsiteX43" fmla="*/ 769716 w 824696"/>
                <a:gd name="connsiteY43" fmla="*/ 632239 h 714708"/>
                <a:gd name="connsiteX44" fmla="*/ 54980 w 824696"/>
                <a:gd name="connsiteY44" fmla="*/ 632239 h 714708"/>
                <a:gd name="connsiteX45" fmla="*/ 54980 w 824696"/>
                <a:gd name="connsiteY45" fmla="*/ 604749 h 714708"/>
                <a:gd name="connsiteX46" fmla="*/ 82470 w 824696"/>
                <a:gd name="connsiteY46" fmla="*/ 577259 h 714708"/>
                <a:gd name="connsiteX47" fmla="*/ 82470 w 824696"/>
                <a:gd name="connsiteY47" fmla="*/ 316105 h 714708"/>
                <a:gd name="connsiteX48" fmla="*/ 164939 w 824696"/>
                <a:gd name="connsiteY48" fmla="*/ 316105 h 714708"/>
                <a:gd name="connsiteX49" fmla="*/ 164939 w 824696"/>
                <a:gd name="connsiteY49" fmla="*/ 577259 h 714708"/>
                <a:gd name="connsiteX50" fmla="*/ 82470 w 824696"/>
                <a:gd name="connsiteY50" fmla="*/ 577259 h 714708"/>
                <a:gd name="connsiteX51" fmla="*/ 192429 w 824696"/>
                <a:gd name="connsiteY51" fmla="*/ 577259 h 714708"/>
                <a:gd name="connsiteX52" fmla="*/ 192429 w 824696"/>
                <a:gd name="connsiteY52" fmla="*/ 316105 h 714708"/>
                <a:gd name="connsiteX53" fmla="*/ 247409 w 824696"/>
                <a:gd name="connsiteY53" fmla="*/ 316105 h 714708"/>
                <a:gd name="connsiteX54" fmla="*/ 247409 w 824696"/>
                <a:gd name="connsiteY54" fmla="*/ 577259 h 714708"/>
                <a:gd name="connsiteX55" fmla="*/ 192429 w 824696"/>
                <a:gd name="connsiteY55" fmla="*/ 577259 h 714708"/>
                <a:gd name="connsiteX56" fmla="*/ 274899 w 824696"/>
                <a:gd name="connsiteY56" fmla="*/ 577259 h 714708"/>
                <a:gd name="connsiteX57" fmla="*/ 274899 w 824696"/>
                <a:gd name="connsiteY57" fmla="*/ 316105 h 714708"/>
                <a:gd name="connsiteX58" fmla="*/ 357368 w 824696"/>
                <a:gd name="connsiteY58" fmla="*/ 316105 h 714708"/>
                <a:gd name="connsiteX59" fmla="*/ 357368 w 824696"/>
                <a:gd name="connsiteY59" fmla="*/ 577259 h 714708"/>
                <a:gd name="connsiteX60" fmla="*/ 274899 w 824696"/>
                <a:gd name="connsiteY60" fmla="*/ 577259 h 714708"/>
                <a:gd name="connsiteX61" fmla="*/ 384858 w 824696"/>
                <a:gd name="connsiteY61" fmla="*/ 577259 h 714708"/>
                <a:gd name="connsiteX62" fmla="*/ 384858 w 824696"/>
                <a:gd name="connsiteY62" fmla="*/ 316105 h 714708"/>
                <a:gd name="connsiteX63" fmla="*/ 439838 w 824696"/>
                <a:gd name="connsiteY63" fmla="*/ 316105 h 714708"/>
                <a:gd name="connsiteX64" fmla="*/ 439838 w 824696"/>
                <a:gd name="connsiteY64" fmla="*/ 577259 h 714708"/>
                <a:gd name="connsiteX65" fmla="*/ 384858 w 824696"/>
                <a:gd name="connsiteY65" fmla="*/ 577259 h 714708"/>
                <a:gd name="connsiteX66" fmla="*/ 467328 w 824696"/>
                <a:gd name="connsiteY66" fmla="*/ 577259 h 714708"/>
                <a:gd name="connsiteX67" fmla="*/ 467328 w 824696"/>
                <a:gd name="connsiteY67" fmla="*/ 316105 h 714708"/>
                <a:gd name="connsiteX68" fmla="*/ 549797 w 824696"/>
                <a:gd name="connsiteY68" fmla="*/ 316105 h 714708"/>
                <a:gd name="connsiteX69" fmla="*/ 549797 w 824696"/>
                <a:gd name="connsiteY69" fmla="*/ 577259 h 714708"/>
                <a:gd name="connsiteX70" fmla="*/ 467328 w 824696"/>
                <a:gd name="connsiteY70" fmla="*/ 577259 h 714708"/>
                <a:gd name="connsiteX71" fmla="*/ 577287 w 824696"/>
                <a:gd name="connsiteY71" fmla="*/ 577259 h 714708"/>
                <a:gd name="connsiteX72" fmla="*/ 577287 w 824696"/>
                <a:gd name="connsiteY72" fmla="*/ 316105 h 714708"/>
                <a:gd name="connsiteX73" fmla="*/ 632267 w 824696"/>
                <a:gd name="connsiteY73" fmla="*/ 316105 h 714708"/>
                <a:gd name="connsiteX74" fmla="*/ 632267 w 824696"/>
                <a:gd name="connsiteY74" fmla="*/ 577259 h 714708"/>
                <a:gd name="connsiteX75" fmla="*/ 577287 w 824696"/>
                <a:gd name="connsiteY75" fmla="*/ 577259 h 714708"/>
                <a:gd name="connsiteX76" fmla="*/ 659757 w 824696"/>
                <a:gd name="connsiteY76" fmla="*/ 577259 h 714708"/>
                <a:gd name="connsiteX77" fmla="*/ 659757 w 824696"/>
                <a:gd name="connsiteY77" fmla="*/ 316105 h 714708"/>
                <a:gd name="connsiteX78" fmla="*/ 742226 w 824696"/>
                <a:gd name="connsiteY78" fmla="*/ 316105 h 714708"/>
                <a:gd name="connsiteX79" fmla="*/ 742226 w 824696"/>
                <a:gd name="connsiteY79" fmla="*/ 577259 h 714708"/>
                <a:gd name="connsiteX80" fmla="*/ 659757 w 824696"/>
                <a:gd name="connsiteY80" fmla="*/ 577259 h 714708"/>
                <a:gd name="connsiteX81" fmla="*/ 797206 w 824696"/>
                <a:gd name="connsiteY81" fmla="*/ 659728 h 714708"/>
                <a:gd name="connsiteX82" fmla="*/ 797206 w 824696"/>
                <a:gd name="connsiteY82" fmla="*/ 687218 h 714708"/>
                <a:gd name="connsiteX83" fmla="*/ 27490 w 824696"/>
                <a:gd name="connsiteY83" fmla="*/ 687218 h 714708"/>
                <a:gd name="connsiteX84" fmla="*/ 27490 w 824696"/>
                <a:gd name="connsiteY84" fmla="*/ 659728 h 714708"/>
                <a:gd name="connsiteX85" fmla="*/ 797206 w 824696"/>
                <a:gd name="connsiteY85" fmla="*/ 659728 h 714708"/>
                <a:gd name="connsiteX86" fmla="*/ 54980 w 824696"/>
                <a:gd name="connsiteY86" fmla="*/ 288615 h 714708"/>
                <a:gd name="connsiteX87" fmla="*/ 54980 w 824696"/>
                <a:gd name="connsiteY87" fmla="*/ 261125 h 714708"/>
                <a:gd name="connsiteX88" fmla="*/ 769716 w 824696"/>
                <a:gd name="connsiteY88" fmla="*/ 261125 h 714708"/>
                <a:gd name="connsiteX89" fmla="*/ 769716 w 824696"/>
                <a:gd name="connsiteY89" fmla="*/ 288615 h 714708"/>
                <a:gd name="connsiteX90" fmla="*/ 54980 w 824696"/>
                <a:gd name="connsiteY90" fmla="*/ 288615 h 7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824696" h="714708">
                  <a:moveTo>
                    <a:pt x="783461" y="316105"/>
                  </a:moveTo>
                  <a:cubicBezTo>
                    <a:pt x="791052" y="316105"/>
                    <a:pt x="797206" y="309951"/>
                    <a:pt x="797206" y="302360"/>
                  </a:cubicBezTo>
                  <a:lnTo>
                    <a:pt x="797206" y="261125"/>
                  </a:lnTo>
                  <a:lnTo>
                    <a:pt x="810951" y="261125"/>
                  </a:lnTo>
                  <a:cubicBezTo>
                    <a:pt x="818542" y="261125"/>
                    <a:pt x="824696" y="254971"/>
                    <a:pt x="824696" y="247380"/>
                  </a:cubicBezTo>
                  <a:lnTo>
                    <a:pt x="824696" y="192401"/>
                  </a:lnTo>
                  <a:cubicBezTo>
                    <a:pt x="824684" y="187001"/>
                    <a:pt x="821512" y="182107"/>
                    <a:pt x="816587" y="179893"/>
                  </a:cubicBezTo>
                  <a:lnTo>
                    <a:pt x="417983" y="1209"/>
                  </a:lnTo>
                  <a:cubicBezTo>
                    <a:pt x="414399" y="-403"/>
                    <a:pt x="410297" y="-403"/>
                    <a:pt x="406713" y="1209"/>
                  </a:cubicBezTo>
                  <a:lnTo>
                    <a:pt x="8110" y="179893"/>
                  </a:lnTo>
                  <a:cubicBezTo>
                    <a:pt x="3184" y="182106"/>
                    <a:pt x="12" y="186999"/>
                    <a:pt x="0" y="192401"/>
                  </a:cubicBezTo>
                  <a:lnTo>
                    <a:pt x="0" y="247380"/>
                  </a:lnTo>
                  <a:cubicBezTo>
                    <a:pt x="0" y="254971"/>
                    <a:pt x="6154" y="261125"/>
                    <a:pt x="13745" y="261125"/>
                  </a:cubicBezTo>
                  <a:lnTo>
                    <a:pt x="27490" y="261125"/>
                  </a:lnTo>
                  <a:lnTo>
                    <a:pt x="27490" y="302360"/>
                  </a:lnTo>
                  <a:cubicBezTo>
                    <a:pt x="27490" y="309951"/>
                    <a:pt x="33644" y="316105"/>
                    <a:pt x="41235" y="316105"/>
                  </a:cubicBezTo>
                  <a:lnTo>
                    <a:pt x="54980" y="316105"/>
                  </a:lnTo>
                  <a:lnTo>
                    <a:pt x="54980" y="577259"/>
                  </a:lnTo>
                  <a:lnTo>
                    <a:pt x="41235" y="577259"/>
                  </a:lnTo>
                  <a:cubicBezTo>
                    <a:pt x="33644" y="577259"/>
                    <a:pt x="27490" y="583413"/>
                    <a:pt x="27490" y="591004"/>
                  </a:cubicBezTo>
                  <a:lnTo>
                    <a:pt x="27490" y="632239"/>
                  </a:lnTo>
                  <a:lnTo>
                    <a:pt x="13745" y="632239"/>
                  </a:lnTo>
                  <a:cubicBezTo>
                    <a:pt x="6154" y="632239"/>
                    <a:pt x="0" y="638393"/>
                    <a:pt x="0" y="645984"/>
                  </a:cubicBezTo>
                  <a:lnTo>
                    <a:pt x="0" y="700963"/>
                  </a:lnTo>
                  <a:cubicBezTo>
                    <a:pt x="0" y="708554"/>
                    <a:pt x="6154" y="714708"/>
                    <a:pt x="13745" y="714708"/>
                  </a:cubicBezTo>
                  <a:lnTo>
                    <a:pt x="810951" y="714708"/>
                  </a:lnTo>
                  <a:cubicBezTo>
                    <a:pt x="818542" y="714708"/>
                    <a:pt x="824696" y="708554"/>
                    <a:pt x="824696" y="700963"/>
                  </a:cubicBezTo>
                  <a:lnTo>
                    <a:pt x="824696" y="645984"/>
                  </a:lnTo>
                  <a:cubicBezTo>
                    <a:pt x="824696" y="638393"/>
                    <a:pt x="818542" y="632239"/>
                    <a:pt x="810951" y="632239"/>
                  </a:cubicBezTo>
                  <a:lnTo>
                    <a:pt x="797206" y="632239"/>
                  </a:lnTo>
                  <a:lnTo>
                    <a:pt x="797206" y="591004"/>
                  </a:lnTo>
                  <a:cubicBezTo>
                    <a:pt x="797206" y="583413"/>
                    <a:pt x="791052" y="577259"/>
                    <a:pt x="783461" y="577259"/>
                  </a:cubicBezTo>
                  <a:lnTo>
                    <a:pt x="769716" y="577259"/>
                  </a:lnTo>
                  <a:lnTo>
                    <a:pt x="769716" y="316105"/>
                  </a:lnTo>
                  <a:lnTo>
                    <a:pt x="783461" y="316105"/>
                  </a:lnTo>
                  <a:close/>
                  <a:moveTo>
                    <a:pt x="27490" y="233636"/>
                  </a:moveTo>
                  <a:lnTo>
                    <a:pt x="27490" y="201335"/>
                  </a:lnTo>
                  <a:lnTo>
                    <a:pt x="412348" y="28836"/>
                  </a:lnTo>
                  <a:lnTo>
                    <a:pt x="797206" y="201335"/>
                  </a:lnTo>
                  <a:lnTo>
                    <a:pt x="797206" y="233636"/>
                  </a:lnTo>
                  <a:lnTo>
                    <a:pt x="27490" y="233636"/>
                  </a:lnTo>
                  <a:close/>
                  <a:moveTo>
                    <a:pt x="54980" y="604749"/>
                  </a:moveTo>
                  <a:lnTo>
                    <a:pt x="769716" y="604749"/>
                  </a:lnTo>
                  <a:lnTo>
                    <a:pt x="769716" y="632239"/>
                  </a:lnTo>
                  <a:lnTo>
                    <a:pt x="54980" y="632239"/>
                  </a:lnTo>
                  <a:lnTo>
                    <a:pt x="54980" y="604749"/>
                  </a:lnTo>
                  <a:close/>
                  <a:moveTo>
                    <a:pt x="82470" y="577259"/>
                  </a:moveTo>
                  <a:lnTo>
                    <a:pt x="82470" y="316105"/>
                  </a:lnTo>
                  <a:lnTo>
                    <a:pt x="164939" y="316105"/>
                  </a:lnTo>
                  <a:lnTo>
                    <a:pt x="164939" y="577259"/>
                  </a:lnTo>
                  <a:lnTo>
                    <a:pt x="82470" y="577259"/>
                  </a:lnTo>
                  <a:close/>
                  <a:moveTo>
                    <a:pt x="192429" y="577259"/>
                  </a:moveTo>
                  <a:lnTo>
                    <a:pt x="192429" y="316105"/>
                  </a:lnTo>
                  <a:lnTo>
                    <a:pt x="247409" y="316105"/>
                  </a:lnTo>
                  <a:lnTo>
                    <a:pt x="247409" y="577259"/>
                  </a:lnTo>
                  <a:lnTo>
                    <a:pt x="192429" y="577259"/>
                  </a:lnTo>
                  <a:close/>
                  <a:moveTo>
                    <a:pt x="274899" y="577259"/>
                  </a:moveTo>
                  <a:lnTo>
                    <a:pt x="274899" y="316105"/>
                  </a:lnTo>
                  <a:lnTo>
                    <a:pt x="357368" y="316105"/>
                  </a:lnTo>
                  <a:lnTo>
                    <a:pt x="357368" y="577259"/>
                  </a:lnTo>
                  <a:lnTo>
                    <a:pt x="274899" y="577259"/>
                  </a:lnTo>
                  <a:close/>
                  <a:moveTo>
                    <a:pt x="384858" y="577259"/>
                  </a:moveTo>
                  <a:lnTo>
                    <a:pt x="384858" y="316105"/>
                  </a:lnTo>
                  <a:lnTo>
                    <a:pt x="439838" y="316105"/>
                  </a:lnTo>
                  <a:lnTo>
                    <a:pt x="439838" y="577259"/>
                  </a:lnTo>
                  <a:lnTo>
                    <a:pt x="384858" y="577259"/>
                  </a:lnTo>
                  <a:close/>
                  <a:moveTo>
                    <a:pt x="467328" y="577259"/>
                  </a:moveTo>
                  <a:lnTo>
                    <a:pt x="467328" y="316105"/>
                  </a:lnTo>
                  <a:lnTo>
                    <a:pt x="549797" y="316105"/>
                  </a:lnTo>
                  <a:lnTo>
                    <a:pt x="549797" y="577259"/>
                  </a:lnTo>
                  <a:lnTo>
                    <a:pt x="467328" y="577259"/>
                  </a:lnTo>
                  <a:close/>
                  <a:moveTo>
                    <a:pt x="577287" y="577259"/>
                  </a:moveTo>
                  <a:lnTo>
                    <a:pt x="577287" y="316105"/>
                  </a:lnTo>
                  <a:lnTo>
                    <a:pt x="632267" y="316105"/>
                  </a:lnTo>
                  <a:lnTo>
                    <a:pt x="632267" y="577259"/>
                  </a:lnTo>
                  <a:lnTo>
                    <a:pt x="577287" y="577259"/>
                  </a:lnTo>
                  <a:close/>
                  <a:moveTo>
                    <a:pt x="659757" y="577259"/>
                  </a:moveTo>
                  <a:lnTo>
                    <a:pt x="659757" y="316105"/>
                  </a:lnTo>
                  <a:lnTo>
                    <a:pt x="742226" y="316105"/>
                  </a:lnTo>
                  <a:lnTo>
                    <a:pt x="742226" y="577259"/>
                  </a:lnTo>
                  <a:lnTo>
                    <a:pt x="659757" y="577259"/>
                  </a:lnTo>
                  <a:close/>
                  <a:moveTo>
                    <a:pt x="797206" y="659728"/>
                  </a:moveTo>
                  <a:lnTo>
                    <a:pt x="797206" y="687218"/>
                  </a:lnTo>
                  <a:lnTo>
                    <a:pt x="27490" y="687218"/>
                  </a:lnTo>
                  <a:lnTo>
                    <a:pt x="27490" y="659728"/>
                  </a:lnTo>
                  <a:lnTo>
                    <a:pt x="797206" y="659728"/>
                  </a:lnTo>
                  <a:close/>
                  <a:moveTo>
                    <a:pt x="54980" y="288615"/>
                  </a:moveTo>
                  <a:lnTo>
                    <a:pt x="54980" y="261125"/>
                  </a:lnTo>
                  <a:lnTo>
                    <a:pt x="769716" y="261125"/>
                  </a:lnTo>
                  <a:lnTo>
                    <a:pt x="769716" y="288615"/>
                  </a:lnTo>
                  <a:lnTo>
                    <a:pt x="54980" y="288615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DD0CE14E-AC8E-4421-A10E-BB6DADB77A54}"/>
                </a:ext>
              </a:extLst>
            </p:cNvPr>
            <p:cNvSpPr/>
            <p:nvPr/>
          </p:nvSpPr>
          <p:spPr>
            <a:xfrm>
              <a:off x="6539070" y="4127484"/>
              <a:ext cx="137449" cy="137449"/>
            </a:xfrm>
            <a:custGeom>
              <a:avLst/>
              <a:gdLst>
                <a:gd name="connsiteX0" fmla="*/ 68725 w 137449"/>
                <a:gd name="connsiteY0" fmla="*/ 0 h 137449"/>
                <a:gd name="connsiteX1" fmla="*/ 0 w 137449"/>
                <a:gd name="connsiteY1" fmla="*/ 68725 h 137449"/>
                <a:gd name="connsiteX2" fmla="*/ 68725 w 137449"/>
                <a:gd name="connsiteY2" fmla="*/ 137449 h 137449"/>
                <a:gd name="connsiteX3" fmla="*/ 137449 w 137449"/>
                <a:gd name="connsiteY3" fmla="*/ 68725 h 137449"/>
                <a:gd name="connsiteX4" fmla="*/ 68725 w 137449"/>
                <a:gd name="connsiteY4" fmla="*/ 0 h 137449"/>
                <a:gd name="connsiteX5" fmla="*/ 68725 w 137449"/>
                <a:gd name="connsiteY5" fmla="*/ 109959 h 137449"/>
                <a:gd name="connsiteX6" fmla="*/ 27490 w 137449"/>
                <a:gd name="connsiteY6" fmla="*/ 68725 h 137449"/>
                <a:gd name="connsiteX7" fmla="*/ 68725 w 137449"/>
                <a:gd name="connsiteY7" fmla="*/ 27490 h 137449"/>
                <a:gd name="connsiteX8" fmla="*/ 109959 w 137449"/>
                <a:gd name="connsiteY8" fmla="*/ 68725 h 137449"/>
                <a:gd name="connsiteX9" fmla="*/ 68725 w 137449"/>
                <a:gd name="connsiteY9" fmla="*/ 109959 h 13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449" h="137449">
                  <a:moveTo>
                    <a:pt x="68725" y="0"/>
                  </a:moveTo>
                  <a:cubicBezTo>
                    <a:pt x="30770" y="0"/>
                    <a:pt x="0" y="30770"/>
                    <a:pt x="0" y="68725"/>
                  </a:cubicBezTo>
                  <a:cubicBezTo>
                    <a:pt x="0" y="106680"/>
                    <a:pt x="30770" y="137449"/>
                    <a:pt x="68725" y="137449"/>
                  </a:cubicBezTo>
                  <a:cubicBezTo>
                    <a:pt x="106680" y="137449"/>
                    <a:pt x="137449" y="106680"/>
                    <a:pt x="137449" y="68725"/>
                  </a:cubicBezTo>
                  <a:cubicBezTo>
                    <a:pt x="137449" y="30770"/>
                    <a:pt x="106680" y="0"/>
                    <a:pt x="68725" y="0"/>
                  </a:cubicBezTo>
                  <a:close/>
                  <a:moveTo>
                    <a:pt x="68725" y="109959"/>
                  </a:moveTo>
                  <a:cubicBezTo>
                    <a:pt x="45951" y="109959"/>
                    <a:pt x="27490" y="91498"/>
                    <a:pt x="27490" y="68725"/>
                  </a:cubicBezTo>
                  <a:cubicBezTo>
                    <a:pt x="27490" y="45951"/>
                    <a:pt x="45951" y="27490"/>
                    <a:pt x="68725" y="27490"/>
                  </a:cubicBezTo>
                  <a:cubicBezTo>
                    <a:pt x="91498" y="27490"/>
                    <a:pt x="109959" y="45951"/>
                    <a:pt x="109959" y="68725"/>
                  </a:cubicBezTo>
                  <a:cubicBezTo>
                    <a:pt x="109959" y="91498"/>
                    <a:pt x="91498" y="109959"/>
                    <a:pt x="68725" y="109959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2604283D-E656-4F91-8A6D-E2DC3335EE60}"/>
                </a:ext>
              </a:extLst>
            </p:cNvPr>
            <p:cNvSpPr/>
            <p:nvPr/>
          </p:nvSpPr>
          <p:spPr>
            <a:xfrm>
              <a:off x="6305406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9A5CC5B9-EC1E-475E-A27D-53F188917273}"/>
                </a:ext>
              </a:extLst>
            </p:cNvPr>
            <p:cNvSpPr/>
            <p:nvPr/>
          </p:nvSpPr>
          <p:spPr>
            <a:xfrm>
              <a:off x="6882693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xmlns="" id="{D11B5CF8-4801-425F-9CA0-8ECF9C1DD1D9}"/>
                </a:ext>
              </a:extLst>
            </p:cNvPr>
            <p:cNvSpPr/>
            <p:nvPr/>
          </p:nvSpPr>
          <p:spPr>
            <a:xfrm>
              <a:off x="6497835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1E5FEAE0-3E9C-4535-AC35-279CDEE31E5C}"/>
                </a:ext>
              </a:extLst>
            </p:cNvPr>
            <p:cNvSpPr/>
            <p:nvPr/>
          </p:nvSpPr>
          <p:spPr>
            <a:xfrm>
              <a:off x="6690264" y="4402383"/>
              <a:ext cx="27489" cy="206173"/>
            </a:xfrm>
            <a:custGeom>
              <a:avLst/>
              <a:gdLst>
                <a:gd name="connsiteX0" fmla="*/ 0 w 27489"/>
                <a:gd name="connsiteY0" fmla="*/ 0 h 206173"/>
                <a:gd name="connsiteX1" fmla="*/ 27490 w 27489"/>
                <a:gd name="connsiteY1" fmla="*/ 0 h 206173"/>
                <a:gd name="connsiteX2" fmla="*/ 27490 w 27489"/>
                <a:gd name="connsiteY2" fmla="*/ 206174 h 206173"/>
                <a:gd name="connsiteX3" fmla="*/ 0 w 27489"/>
                <a:gd name="connsiteY3" fmla="*/ 206174 h 2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06173">
                  <a:moveTo>
                    <a:pt x="0" y="0"/>
                  </a:moveTo>
                  <a:lnTo>
                    <a:pt x="27490" y="0"/>
                  </a:lnTo>
                  <a:lnTo>
                    <a:pt x="27490" y="206174"/>
                  </a:lnTo>
                  <a:lnTo>
                    <a:pt x="0" y="20617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8" name="文本框 327">
            <a:extLst>
              <a:ext uri="{FF2B5EF4-FFF2-40B4-BE49-F238E27FC236}">
                <a16:creationId xmlns:a16="http://schemas.microsoft.com/office/drawing/2014/main" xmlns="" id="{158DAFF7-8F14-421C-AA1B-4E9A5AD3A0C0}"/>
              </a:ext>
            </a:extLst>
          </p:cNvPr>
          <p:cNvSpPr txBox="1"/>
          <p:nvPr userDrawn="1"/>
        </p:nvSpPr>
        <p:spPr>
          <a:xfrm>
            <a:off x="9644009" y="53188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+mn-ea"/>
                <a:cs typeface="阿里巴巴普惠体 M" panose="00020600040101010101" pitchFamily="18" charset="-122"/>
              </a:rPr>
              <a:t>建筑景点</a:t>
            </a:r>
          </a:p>
        </p:txBody>
      </p:sp>
      <p:cxnSp>
        <p:nvCxnSpPr>
          <p:cNvPr id="329" name="直接连接符 328">
            <a:extLst>
              <a:ext uri="{FF2B5EF4-FFF2-40B4-BE49-F238E27FC236}">
                <a16:creationId xmlns:a16="http://schemas.microsoft.com/office/drawing/2014/main" xmlns="" id="{66CE5479-8AEE-4EAF-BB67-3FFD56B8B478}"/>
              </a:ext>
            </a:extLst>
          </p:cNvPr>
          <p:cNvCxnSpPr>
            <a:cxnSpLocks/>
          </p:cNvCxnSpPr>
          <p:nvPr userDrawn="1"/>
        </p:nvCxnSpPr>
        <p:spPr>
          <a:xfrm>
            <a:off x="777216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接连接符 329">
            <a:extLst>
              <a:ext uri="{FF2B5EF4-FFF2-40B4-BE49-F238E27FC236}">
                <a16:creationId xmlns:a16="http://schemas.microsoft.com/office/drawing/2014/main" xmlns="" id="{173D67C3-23A7-43E2-BE19-7905DD73415C}"/>
              </a:ext>
            </a:extLst>
          </p:cNvPr>
          <p:cNvCxnSpPr>
            <a:cxnSpLocks/>
          </p:cNvCxnSpPr>
          <p:nvPr userDrawn="1"/>
        </p:nvCxnSpPr>
        <p:spPr>
          <a:xfrm>
            <a:off x="9231392" y="611163"/>
            <a:ext cx="0" cy="180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5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CBF6C6-1513-4513-AC16-AF920E650F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rgbClr val="F4312E"/>
          </a:solidFill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B9B1C6-71E9-4FDC-95BC-AC5EC8854236}"/>
              </a:ext>
            </a:extLst>
          </p:cNvPr>
          <p:cNvGrpSpPr/>
          <p:nvPr userDrawn="1"/>
        </p:nvGrpSpPr>
        <p:grpSpPr>
          <a:xfrm rot="19619654">
            <a:off x="-2306108" y="1941536"/>
            <a:ext cx="4014632" cy="4014632"/>
            <a:chOff x="8097520" y="2702560"/>
            <a:chExt cx="3362960" cy="3362960"/>
          </a:xfrm>
        </p:grpSpPr>
        <p:sp>
          <p:nvSpPr>
            <p:cNvPr id="5" name="弧形 4">
              <a:extLst>
                <a:ext uri="{FF2B5EF4-FFF2-40B4-BE49-F238E27FC236}">
                  <a16:creationId xmlns:a16="http://schemas.microsoft.com/office/drawing/2014/main" xmlns="" id="{32743C25-6820-48FC-B31E-C0BA65111216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xmlns="" id="{5E54DFBE-5C6E-49A7-951C-AADD933CB9DF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xmlns="" id="{D60D6227-87FA-40BF-8B45-33EC697A486F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xmlns="" id="{2D38991A-5DBE-4066-87DA-2414E47DBAFE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xmlns="" id="{176A49B2-50BF-41BF-826C-FCD1824E9F1A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xmlns="" id="{369E77A8-F07F-41E5-B7B1-1930C4F9BAD8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xmlns="" id="{1AD3EB5D-FCF2-4BEA-AD81-30FE6E491341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xmlns="" id="{A3E1FCC3-C629-46DC-9913-55698DABA786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xmlns="" id="{DE5102B9-289C-439C-A386-67EF1A7E5C4A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872E1228-C15C-4C6F-BE89-D753DE870712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F267BD0A-7F5D-45B4-976B-9B6F41BF5599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="" id="{D1DB911B-398E-439F-AE5A-8100A0BD7F29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xmlns="" id="{78E2CBCF-08E5-4652-8B41-860AE0FA8B40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xmlns="" id="{77739832-A5B7-4724-8451-16CA6C19ADDE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38E3C4F-845D-4CA6-998E-594FCB916ABE}"/>
              </a:ext>
            </a:extLst>
          </p:cNvPr>
          <p:cNvGrpSpPr/>
          <p:nvPr userDrawn="1"/>
        </p:nvGrpSpPr>
        <p:grpSpPr>
          <a:xfrm rot="8152101">
            <a:off x="8720088" y="-380799"/>
            <a:ext cx="5076856" cy="5076856"/>
            <a:chOff x="8097520" y="2702560"/>
            <a:chExt cx="3362960" cy="3362960"/>
          </a:xfrm>
        </p:grpSpPr>
        <p:sp>
          <p:nvSpPr>
            <p:cNvPr id="20" name="弧形 19">
              <a:extLst>
                <a:ext uri="{FF2B5EF4-FFF2-40B4-BE49-F238E27FC236}">
                  <a16:creationId xmlns:a16="http://schemas.microsoft.com/office/drawing/2014/main" xmlns="" id="{21BDAC06-872B-42C6-B2B1-EFDAA64DB20C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AF3724C8-3065-4603-AEBD-BBBFC9D36044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CAD09971-17BC-4E22-938C-E80747DE9D93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="" id="{69DBB530-5D78-41A3-BF94-097261AC6BCD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A540A42A-CDFC-4D06-9D55-AB4883DC17C3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xmlns="" id="{AF6BB231-EC8E-4770-9AEC-D2FC757EB7D4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xmlns="" id="{1B9EDC3E-75B9-4B90-A445-D94D5513AE7F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xmlns="" id="{C28A5005-7E06-4E28-970B-6257F43578B9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7D974A87-829E-4C4D-87B8-D4BA6EE435F4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9A2694E7-F271-4A81-9C9A-C069EDF5F843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xmlns="" id="{98D12FBF-FF73-442B-9627-916126F614E9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xmlns="" id="{88B9CA62-BB6F-4BBB-A133-61DF55C3DF5B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xmlns="" id="{63E678D2-FA6A-4A36-BD23-056C975A4530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xmlns="" id="{3B17EA0E-5654-4D47-8B8C-D52F8D27CCE6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6E2DEC6-697D-488A-B54C-9F009F00D1C1}"/>
              </a:ext>
            </a:extLst>
          </p:cNvPr>
          <p:cNvSpPr txBox="1"/>
          <p:nvPr userDrawn="1"/>
        </p:nvSpPr>
        <p:spPr>
          <a:xfrm>
            <a:off x="10858927" y="456535"/>
            <a:ext cx="826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dirty="0"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SemiBold" panose="020B0502040204020203" pitchFamily="34" charset="0"/>
              </a:rPr>
              <a:t>LOGO</a:t>
            </a:r>
            <a:endParaRPr lang="zh-CN" altLang="en-US" sz="2000" dirty="0"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F500D1B-CD65-4A54-AED5-8D1F1B85D8D2}"/>
              </a:ext>
            </a:extLst>
          </p:cNvPr>
          <p:cNvSpPr txBox="1"/>
          <p:nvPr userDrawn="1"/>
        </p:nvSpPr>
        <p:spPr>
          <a:xfrm>
            <a:off x="518567" y="456535"/>
            <a:ext cx="1912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i="1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dirty="0"/>
              <a:t>DESIGN BY JM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019E9BA9-16C7-465B-A489-55883DE5B9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07945" y="2006281"/>
            <a:ext cx="1776111" cy="142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9600" i="1" dirty="0" smtClean="0">
                <a:gradFill flip="none" rotWithShape="1">
                  <a:gsLst>
                    <a:gs pos="30000">
                      <a:schemeClr val="bg1"/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190500" dist="127000" dir="5400000" algn="t" rotWithShape="0">
                    <a:schemeClr val="tx1">
                      <a:alpha val="20000"/>
                    </a:schemeClr>
                  </a:outerShdw>
                </a:effectLst>
                <a:latin typeface="Bahnschrift SemiBol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lvl="0"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0" name="文本占位符 38">
            <a:extLst>
              <a:ext uri="{FF2B5EF4-FFF2-40B4-BE49-F238E27FC236}">
                <a16:creationId xmlns:a16="http://schemas.microsoft.com/office/drawing/2014/main" xmlns="" id="{888B75B7-37CC-49EC-AFF8-488807822C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1330" y="2875002"/>
            <a:ext cx="3009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b="1" dirty="0" smtClean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defRPr>
            </a:lvl1pPr>
          </a:lstStyle>
          <a:p>
            <a:pPr marL="0" lvl="0" algn="ctr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307441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52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4F964D5-5A7C-4E5F-9352-ABE3F2BA709D}"/>
              </a:ext>
            </a:extLst>
          </p:cNvPr>
          <p:cNvSpPr/>
          <p:nvPr userDrawn="1"/>
        </p:nvSpPr>
        <p:spPr>
          <a:xfrm>
            <a:off x="-33035240" y="-22677120"/>
            <a:ext cx="883920" cy="8839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A2A3B7B-207F-4A56-93D3-BBD8A0E78244}"/>
              </a:ext>
            </a:extLst>
          </p:cNvPr>
          <p:cNvSpPr/>
          <p:nvPr userDrawn="1"/>
        </p:nvSpPr>
        <p:spPr>
          <a:xfrm>
            <a:off x="44079160" y="-22677120"/>
            <a:ext cx="883920" cy="8839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E9C925A-4B33-4907-A5B5-6725377374E6}"/>
              </a:ext>
            </a:extLst>
          </p:cNvPr>
          <p:cNvSpPr/>
          <p:nvPr userDrawn="1"/>
        </p:nvSpPr>
        <p:spPr>
          <a:xfrm>
            <a:off x="-33035240" y="26395680"/>
            <a:ext cx="883920" cy="8839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46452E-DB8A-42E1-AF97-AC22BCE0A44D}"/>
              </a:ext>
            </a:extLst>
          </p:cNvPr>
          <p:cNvSpPr/>
          <p:nvPr userDrawn="1"/>
        </p:nvSpPr>
        <p:spPr>
          <a:xfrm>
            <a:off x="44079160" y="26395680"/>
            <a:ext cx="883920" cy="8839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018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3" r:id="rId3"/>
    <p:sldLayoutId id="2147483664" r:id="rId4"/>
    <p:sldLayoutId id="214748366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4242"/>
            </a:gs>
            <a:gs pos="100000">
              <a:srgbClr val="FD505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E89B2EDE-FE1D-4776-817D-8B4BCEE5F4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40D234D-74B3-40E5-BF7B-30DF8A2E2357}"/>
              </a:ext>
            </a:extLst>
          </p:cNvPr>
          <p:cNvSpPr txBox="1"/>
          <p:nvPr/>
        </p:nvSpPr>
        <p:spPr>
          <a:xfrm>
            <a:off x="974271" y="1187823"/>
            <a:ext cx="17024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5400" dirty="0">
                <a:effectLst>
                  <a:outerShdw blurRad="190500" dist="127000" dir="5400000" algn="t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2020</a:t>
            </a:r>
            <a:endParaRPr lang="zh-CN" altLang="en-US" sz="5400" dirty="0">
              <a:effectLst>
                <a:outerShdw blurRad="190500" dist="127000" dir="5400000" algn="t" rotWithShape="0">
                  <a:schemeClr val="tx1">
                    <a:alpha val="2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23A51CA-1748-4DB8-9ABA-75C4BF69FF37}"/>
              </a:ext>
            </a:extLst>
          </p:cNvPr>
          <p:cNvGrpSpPr/>
          <p:nvPr/>
        </p:nvGrpSpPr>
        <p:grpSpPr>
          <a:xfrm>
            <a:off x="2737030" y="1333395"/>
            <a:ext cx="2819258" cy="752630"/>
            <a:chOff x="2732382" y="1508635"/>
            <a:chExt cx="2819258" cy="75263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107D2DB-24E8-41A0-8210-921366C3357E}"/>
                </a:ext>
              </a:extLst>
            </p:cNvPr>
            <p:cNvSpPr txBox="1"/>
            <p:nvPr/>
          </p:nvSpPr>
          <p:spPr>
            <a:xfrm>
              <a:off x="3009499" y="1897995"/>
              <a:ext cx="10887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000" i="1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Jiao Shu </a:t>
              </a:r>
              <a:r>
                <a:rPr lang="en-US" altLang="zh-CN" sz="1000" i="1" dirty="0" err="1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Yuren</a:t>
              </a:r>
              <a:endParaRPr lang="zh-CN" altLang="en-US" sz="1000" i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AA1BB06A-5489-4CE7-A7D4-FFB4DE93F408}"/>
                </a:ext>
              </a:extLst>
            </p:cNvPr>
            <p:cNvSpPr txBox="1"/>
            <p:nvPr/>
          </p:nvSpPr>
          <p:spPr>
            <a:xfrm>
              <a:off x="4230146" y="1652754"/>
              <a:ext cx="97013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000" i="1">
                  <a:latin typeface="+mn-ea"/>
                </a:defRPr>
              </a:lvl1pPr>
            </a:lstStyle>
            <a:p>
              <a:pPr algn="l"/>
              <a:r>
                <a:rPr lang="en-US" altLang="zh-CN" dirty="0" err="1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Enbi</a:t>
              </a:r>
              <a:r>
                <a:rPr lang="en-US" altLang="zh-CN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Qingtian</a:t>
              </a:r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B56C9C8-7472-44B0-8CCE-5CE4AC6C6B50}"/>
                </a:ext>
              </a:extLst>
            </p:cNvPr>
            <p:cNvSpPr/>
            <p:nvPr/>
          </p:nvSpPr>
          <p:spPr>
            <a:xfrm>
              <a:off x="4099956" y="1799600"/>
              <a:ext cx="14516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i="1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chemeClr val="tx1">
                        <a:alpha val="30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 M" panose="00020600040101010101" pitchFamily="18" charset="-122"/>
                </a:rPr>
                <a:t>恩比青天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B87C751B-DE4C-48A6-8DD0-98BC15CA984A}"/>
                </a:ext>
              </a:extLst>
            </p:cNvPr>
            <p:cNvSpPr/>
            <p:nvPr/>
          </p:nvSpPr>
          <p:spPr>
            <a:xfrm>
              <a:off x="2732382" y="1508635"/>
              <a:ext cx="1424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i="1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chemeClr val="tx1">
                        <a:alpha val="30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 M" panose="00020600040101010101" pitchFamily="18" charset="-122"/>
                </a:rPr>
                <a:t>教书育人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2155568-1E8F-4AEA-A277-40B9FC9E5E50}"/>
              </a:ext>
            </a:extLst>
          </p:cNvPr>
          <p:cNvCxnSpPr>
            <a:cxnSpLocks/>
          </p:cNvCxnSpPr>
          <p:nvPr/>
        </p:nvCxnSpPr>
        <p:spPr>
          <a:xfrm flipH="1">
            <a:off x="2787967" y="1555018"/>
            <a:ext cx="36000" cy="2880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B548B6B-4CA5-4FCB-8315-B73C5048E39A}"/>
              </a:ext>
            </a:extLst>
          </p:cNvPr>
          <p:cNvGrpSpPr/>
          <p:nvPr/>
        </p:nvGrpSpPr>
        <p:grpSpPr>
          <a:xfrm rot="8152101">
            <a:off x="8720088" y="-380799"/>
            <a:ext cx="5076856" cy="5076856"/>
            <a:chOff x="8097520" y="2702560"/>
            <a:chExt cx="3362960" cy="3362960"/>
          </a:xfrm>
        </p:grpSpPr>
        <p:sp>
          <p:nvSpPr>
            <p:cNvPr id="36" name="弧形 35">
              <a:extLst>
                <a:ext uri="{FF2B5EF4-FFF2-40B4-BE49-F238E27FC236}">
                  <a16:creationId xmlns:a16="http://schemas.microsoft.com/office/drawing/2014/main" xmlns="" id="{74DF4110-9A8E-4ABA-A8F3-5D3110F0929D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xmlns="" id="{3BE50EDB-59BB-49DB-B32D-F36CD7271A4B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xmlns="" id="{D65E2B6C-5642-4C6C-83C9-120B100F0227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xmlns="" id="{658D77ED-D984-46BA-A450-F8A9A3F27C9C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xmlns="" id="{DBB62498-0147-4140-BB96-845CC2F46112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14E388E6-89EA-4BCB-8482-EB246D2A94A5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48A26480-F696-483D-A427-51223234A3AD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xmlns="" id="{94B03D25-0483-4921-868A-C8E1A0C613DF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xmlns="" id="{8BA9D1AC-605D-416B-AB45-34CD832CFD6D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5" name="弧形 44">
              <a:extLst>
                <a:ext uri="{FF2B5EF4-FFF2-40B4-BE49-F238E27FC236}">
                  <a16:creationId xmlns:a16="http://schemas.microsoft.com/office/drawing/2014/main" xmlns="" id="{FD30714A-3297-4A67-8B0A-330D4DD44987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xmlns="" id="{F544AF0B-3694-4B20-B28E-76B2D1D292F9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xmlns="" id="{BF16BD79-32F1-434F-9DE7-5A91DBDCA72D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" name="弧形 47">
              <a:extLst>
                <a:ext uri="{FF2B5EF4-FFF2-40B4-BE49-F238E27FC236}">
                  <a16:creationId xmlns:a16="http://schemas.microsoft.com/office/drawing/2014/main" xmlns="" id="{7AD663A0-D7D6-433E-8E45-9CDEA916E8A8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xmlns="" id="{AB448103-0D3F-414C-B83A-5ABDCAC58E2E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菱形 49">
            <a:extLst>
              <a:ext uri="{FF2B5EF4-FFF2-40B4-BE49-F238E27FC236}">
                <a16:creationId xmlns:a16="http://schemas.microsoft.com/office/drawing/2014/main" xmlns="" id="{F1CD3627-2785-4B9E-BC7A-9D5B5E0EF785}"/>
              </a:ext>
            </a:extLst>
          </p:cNvPr>
          <p:cNvSpPr/>
          <p:nvPr/>
        </p:nvSpPr>
        <p:spPr>
          <a:xfrm rot="831438">
            <a:off x="-613645" y="1993309"/>
            <a:ext cx="948199" cy="1169445"/>
          </a:xfrm>
          <a:prstGeom prst="diamond">
            <a:avLst/>
          </a:prstGeom>
          <a:solidFill>
            <a:srgbClr val="FF7272"/>
          </a:solidFill>
          <a:ln>
            <a:noFill/>
          </a:ln>
          <a:effectLst>
            <a:outerShdw blurRad="38100" dist="101600" dir="2700000" sx="105000" sy="105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4B18C3A-367D-4E38-AE3B-AF97277F458C}"/>
              </a:ext>
            </a:extLst>
          </p:cNvPr>
          <p:cNvSpPr txBox="1"/>
          <p:nvPr/>
        </p:nvSpPr>
        <p:spPr>
          <a:xfrm>
            <a:off x="966651" y="1940409"/>
            <a:ext cx="62780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0">
                      <a:schemeClr val="bg1"/>
                    </a:gs>
                    <a:gs pos="100000">
                      <a:srgbClr val="8AFEDD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rgbClr val="004632">
                      <a:alpha val="51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dist"/>
            <a:r>
              <a:rPr lang="zh-CN" altLang="en-US" sz="8000" b="1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教育主题宣讲会</a:t>
            </a:r>
            <a:endParaRPr lang="en-US" altLang="zh-CN" sz="8000" b="1" dirty="0">
              <a:gradFill>
                <a:gsLst>
                  <a:gs pos="70000">
                    <a:schemeClr val="bg1"/>
                  </a:gs>
                  <a:gs pos="100000">
                    <a:srgbClr val="FF7272"/>
                  </a:gs>
                </a:gsLst>
                <a:lin ang="5400000" scaled="1"/>
              </a:gradFill>
              <a:effectLst>
                <a:outerShdw blurRad="190500" dist="127000" dir="5400000" algn="t" rotWithShape="0">
                  <a:schemeClr val="tx1">
                    <a:alpha val="3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H" panose="00020600040101010101" pitchFamily="18" charset="-122"/>
            </a:endParaRPr>
          </a:p>
          <a:p>
            <a:pPr algn="dist"/>
            <a:r>
              <a:rPr lang="zh-CN" altLang="en-US" sz="8000" b="1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工作型</a:t>
            </a:r>
            <a:r>
              <a:rPr lang="en-US" altLang="zh-CN" sz="8000" b="1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8000" b="1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rPr>
              <a:t>模板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C076660D-B31A-4ED9-AC3C-D5E7F39EB9D1}"/>
              </a:ext>
            </a:extLst>
          </p:cNvPr>
          <p:cNvGrpSpPr/>
          <p:nvPr/>
        </p:nvGrpSpPr>
        <p:grpSpPr>
          <a:xfrm rot="16200000">
            <a:off x="262617" y="3837307"/>
            <a:ext cx="2921150" cy="2921150"/>
            <a:chOff x="8097520" y="2702560"/>
            <a:chExt cx="3362960" cy="3362960"/>
          </a:xfrm>
        </p:grpSpPr>
        <p:sp>
          <p:nvSpPr>
            <p:cNvPr id="67" name="弧形 66">
              <a:extLst>
                <a:ext uri="{FF2B5EF4-FFF2-40B4-BE49-F238E27FC236}">
                  <a16:creationId xmlns:a16="http://schemas.microsoft.com/office/drawing/2014/main" xmlns="" id="{1615005C-88C5-430D-9DDD-B5CDB149A2C2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>
              <a:extLst>
                <a:ext uri="{FF2B5EF4-FFF2-40B4-BE49-F238E27FC236}">
                  <a16:creationId xmlns:a16="http://schemas.microsoft.com/office/drawing/2014/main" xmlns="" id="{EC184F29-4AF7-479C-BB3B-B91D0C90819E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69" name="弧形 68">
              <a:extLst>
                <a:ext uri="{FF2B5EF4-FFF2-40B4-BE49-F238E27FC236}">
                  <a16:creationId xmlns:a16="http://schemas.microsoft.com/office/drawing/2014/main" xmlns="" id="{6DDB0725-DE7C-43CD-96E6-65582CCC23F4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0" name="弧形 69">
              <a:extLst>
                <a:ext uri="{FF2B5EF4-FFF2-40B4-BE49-F238E27FC236}">
                  <a16:creationId xmlns:a16="http://schemas.microsoft.com/office/drawing/2014/main" xmlns="" id="{6AAA93A4-65C5-4915-80A6-9038AFD68B71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xmlns="" id="{BBD7A4DC-1D05-4D52-8D80-43514DA86D5A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2" name="弧形 71">
              <a:extLst>
                <a:ext uri="{FF2B5EF4-FFF2-40B4-BE49-F238E27FC236}">
                  <a16:creationId xmlns:a16="http://schemas.microsoft.com/office/drawing/2014/main" xmlns="" id="{077F77A3-2E70-49EA-86D7-1235E3400E23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xmlns="" id="{B6C2B73E-6B97-4486-8431-7103A079B855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xmlns="" id="{33B68067-6CF2-4229-9954-E6A04D17C13A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5" name="弧形 74">
              <a:extLst>
                <a:ext uri="{FF2B5EF4-FFF2-40B4-BE49-F238E27FC236}">
                  <a16:creationId xmlns:a16="http://schemas.microsoft.com/office/drawing/2014/main" xmlns="" id="{5AFD051F-B936-4E11-80AB-AFAAEA8F9A97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6" name="弧形 75">
              <a:extLst>
                <a:ext uri="{FF2B5EF4-FFF2-40B4-BE49-F238E27FC236}">
                  <a16:creationId xmlns:a16="http://schemas.microsoft.com/office/drawing/2014/main" xmlns="" id="{072BA218-0F44-4EB3-95F3-C4A663639DA2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7" name="弧形 76">
              <a:extLst>
                <a:ext uri="{FF2B5EF4-FFF2-40B4-BE49-F238E27FC236}">
                  <a16:creationId xmlns:a16="http://schemas.microsoft.com/office/drawing/2014/main" xmlns="" id="{A6B6FB1B-668E-4E85-98D9-FC33859D62CA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8" name="弧形 77">
              <a:extLst>
                <a:ext uri="{FF2B5EF4-FFF2-40B4-BE49-F238E27FC236}">
                  <a16:creationId xmlns:a16="http://schemas.microsoft.com/office/drawing/2014/main" xmlns="" id="{12BF36D3-06D5-4893-B89A-78C0D08C6BC5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9" name="弧形 78">
              <a:extLst>
                <a:ext uri="{FF2B5EF4-FFF2-40B4-BE49-F238E27FC236}">
                  <a16:creationId xmlns:a16="http://schemas.microsoft.com/office/drawing/2014/main" xmlns="" id="{C9B99B33-2457-4342-A3A4-3C6D4DA73746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F91688DB-E37A-4730-92C2-75E57ACB6F32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381B1D02-65A1-4CA1-BF10-0C3AE7713FD7}"/>
              </a:ext>
            </a:extLst>
          </p:cNvPr>
          <p:cNvSpPr/>
          <p:nvPr/>
        </p:nvSpPr>
        <p:spPr>
          <a:xfrm rot="7826723">
            <a:off x="11217972" y="5939787"/>
            <a:ext cx="1291054" cy="1291054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F47664CB-E565-479B-BBA3-851D2EE4DCFF}"/>
              </a:ext>
            </a:extLst>
          </p:cNvPr>
          <p:cNvSpPr txBox="1"/>
          <p:nvPr/>
        </p:nvSpPr>
        <p:spPr>
          <a:xfrm>
            <a:off x="10858927" y="456535"/>
            <a:ext cx="826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dirty="0"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SemiBold" panose="020B0502040204020203" pitchFamily="34" charset="0"/>
              </a:rPr>
              <a:t>LOGO</a:t>
            </a:r>
            <a:endParaRPr lang="zh-CN" altLang="en-US" sz="2000" dirty="0"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9E44CBDF-1444-4E70-9C21-F27E2D12180E}"/>
              </a:ext>
            </a:extLst>
          </p:cNvPr>
          <p:cNvSpPr/>
          <p:nvPr/>
        </p:nvSpPr>
        <p:spPr>
          <a:xfrm>
            <a:off x="-645527" y="-631924"/>
            <a:ext cx="1291054" cy="1291054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9B7CAF7-D1D8-49DB-9383-FF978722342C}"/>
              </a:ext>
            </a:extLst>
          </p:cNvPr>
          <p:cNvSpPr txBox="1"/>
          <p:nvPr/>
        </p:nvSpPr>
        <p:spPr>
          <a:xfrm>
            <a:off x="952907" y="456535"/>
            <a:ext cx="1912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i="1" dirty="0"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Condensed" panose="020B0502040204020203" pitchFamily="34" charset="0"/>
              </a:rPr>
              <a:t>DESIGN BY JM</a:t>
            </a:r>
            <a:endParaRPr lang="zh-CN" altLang="en-US" sz="2000" i="1" dirty="0"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660BD6E-8699-4789-A4B6-4DE1112C625D}"/>
              </a:ext>
            </a:extLst>
          </p:cNvPr>
          <p:cNvGrpSpPr/>
          <p:nvPr/>
        </p:nvGrpSpPr>
        <p:grpSpPr>
          <a:xfrm>
            <a:off x="-733880" y="6058308"/>
            <a:ext cx="2447826" cy="1090830"/>
            <a:chOff x="18630392" y="-1134253"/>
            <a:chExt cx="15288504" cy="6813059"/>
          </a:xfrm>
          <a:solidFill>
            <a:schemeClr val="bg1">
              <a:alpha val="20000"/>
            </a:schemeClr>
          </a:solidFill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F2F5F09-4C3F-40E5-9C8F-8550BDA4360B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816D59A-9AB6-42B9-8E37-6DEEACA5AF2E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4520DE8-6401-43F8-8D5D-C0A6E16AB0A1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163F700-AED1-4078-8037-86342ABDED48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6172B0-C190-4EC1-8225-708EC28979B3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9B79D4D-7019-440B-B3AC-D66215649C23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4EA5465-C961-4D78-B4B5-CC5FB936A2E0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699ADC5-A009-4E67-A27D-ECF1F39BB6DA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5CBA55D-FB05-40CD-94DA-91E0102DE737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F25B8A5-E67A-46EA-A260-D61A78759A5E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5AAD240C-A107-4A53-9495-E2F634DF8CCF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5A3F3557-1B69-4811-B257-97D79B2A4348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C1780C1-905C-49A7-9305-443EF4748C47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0EED1EE8-0E8B-4842-9CDF-29848CB4424A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DC6732AF-8A94-4AB8-98A3-55202AE49812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93EB0FBA-83FF-44C9-814A-49E120DC5284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B5D0E632-9790-4AD0-9D03-9FE74C6ADD6B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76B9833D-4EC9-45CD-A97D-BB47A26FBA34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27AD68C-FB6D-4435-84D8-E76B6EA62ED9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B799414C-8701-4ADF-97FB-8000EE3BA0A2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F13C09DC-A666-4868-BA3C-9424E533667E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E2A0E9F8-823C-41B9-AF18-E8B20FA799CD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4E7CFE56-FC0C-43D3-A850-926D8F72DA40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0149ADF9-833F-44BA-B651-2413B6D0437E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0E9C97A-7046-4524-BEBF-A804588EA470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AE57DBD3-8D20-4393-9DA3-CEF4FDCAA678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0E940D46-FECC-490F-8179-A3216B254424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CA097913-C69F-454C-8963-85081F5B77B7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DB2DBA9-7CD3-44E9-8DAE-7BB84AC1AAE7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7D32ED90-1C2D-475E-8995-C9052127BBDF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4CBE7360-0B46-4306-BB67-9FF047F4130B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0BFC0C46-369F-4D2C-A927-3AC7972584BE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F20366DB-B735-49AB-876D-034D4DF3C2EA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CB686688-67A5-4086-AA1D-5760CD1E07A1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4492979B-A1E2-4CF0-86C7-739D31305EA6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49DC5F86-EACC-402D-A271-857F149B38DD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52007B42-AEAB-4B60-B1BF-9D1715D8B9B2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4674BEA7-41BB-46F6-9B58-44C44A795B24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E9955DB-3900-4510-ACBD-4B67C037D2D9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6287BC4-DCB9-4E9A-BC2E-052E3AEE6508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0B49F5A-D1FB-43CD-A415-64E65509E3D9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D59526A3-A24D-4407-B90E-D2D589D5C227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90DFA8D8-C6E0-481B-B3EC-8A29CFF519D1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E6196D4C-DF97-4A00-BD61-BB48E9EDC422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F64CF7E6-C04B-4689-8E4A-171D4BB19FCF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0B11D51C-9F71-4D71-BDFC-49D1697C9EAB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D2C4E1CD-31E5-4CCF-88B9-BB41D2B7765C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A3884869-4128-4F49-8F79-D8FEABA2FE95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033FF948-DC5F-4491-B319-B2DF764725BA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A966761E-229A-4EAC-96CB-10A7A3E2AED1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66F5CB4D-0FFC-4331-90D5-FDC76A819128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E1ED80AD-166F-4D4E-8041-6A8DE1A9F7E0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EA96608B-28F7-4A41-AA13-1801BF34214C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7A3582DC-9FD5-4B1A-B755-642901BEC0D5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77B47361-0DA8-4763-AC0D-BC5B872E3F37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F87A884F-4EFB-42FC-84A9-B6A251E21E3D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A5AAAF43-DB3C-4875-9725-8E822D14F7CC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76453351-0520-42E6-B63F-A9954ACDC990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F62C5932-9277-4719-9ED9-60821C360487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342BE0AA-02EC-495A-BF21-D3DA93B7834C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93CF2D0C-429E-4164-B6C1-B4B8A3A68021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1C40BDA8-504C-4025-A9E8-39A82BF5C49C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C5D7BC5-8EE1-4177-BF92-A8EC15C004AE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0094814-35E7-4C4A-871B-DF590EFB12A2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BE423856-BE54-415F-98A3-840A02FB64DE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9664F8BC-97CF-44D6-A95C-9CBD398557B4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0918E8D5-49CD-4144-BB80-E0F5D310D7C4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1FD12467-058E-48A1-A4B5-F9DBB1419454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644C0C51-7FD2-4975-B284-6FCA200D4F9A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7967E621-099F-4413-92BE-EADCED7EA4CA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CF6A7B61-2AC9-4A06-BCFF-4645A68FBEDA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23976261-0E17-4B62-BCAD-932A813505FA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797FD2A3-2B13-40F9-865B-69B265783AA3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6C60EAA2-E8DB-4E02-A68C-6B1A197E0466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DDD08312-D0AE-48B7-9F8D-58E9D61106CF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18218770-362F-45C2-A5FC-C70484BE5532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2043692B-334D-4F0D-9F3C-C8F624AFB9EB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90C43725-809E-4D87-AED4-36AF1A224B01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7E51BBEC-3652-4C7A-BA68-87B846EB5E13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4D6FF569-0D1C-4D6F-BE3D-07234C259CD8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FC3561BF-776E-4BC7-9CCC-42D26A9DC778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6ACE162D-8878-4647-A954-CEE057DB57D7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0F14621E-1B2D-4FAB-9F09-7D983EFA7211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07DD2DBD-C3A8-4FF0-9786-05D097DFFAD3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07D99E0-E122-42F9-A760-BA1605012A5E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4AFDDE1B-263B-44AF-B597-A197031960C4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9B3A684E-8122-4F08-89FE-7C7602C29A01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EEDB3BDE-1618-495A-B7D1-3DA0B5CB6840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24C44B03-E97F-462D-B713-60906418518C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4A6FE005-E480-4882-9EE3-9622124B4761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1A2A4A2F-BF7D-426B-93C8-662EA7D859B9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28094694-3F09-42B1-961E-95D482782D6C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F0894C0D-99AF-4049-8751-962E9EA7A6E3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F979FE4D-C679-495C-A945-E290F5E0F962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68FC8FBB-0283-49C7-B9E9-3AA03AB97292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1D48EACF-0152-4977-8FF7-EAE3974E2AC5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6FCE1B8A-B915-49A8-9A41-E70AE3D3A0C2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A65AB152-18D4-49B9-8F13-038AD7B5FE90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08EAF0E0-2692-4043-86E7-E7B3EEC06776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C6F248E9-25AA-498B-A64F-93139771E02F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E781C1B6-8422-4D0E-95D3-D4EA8498D78F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FC9C775D-D026-4A8B-B1BD-799297181EBF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F3304326-AC54-4508-B184-E1FD1C0BDF34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3BF8102E-57D8-4E42-A4B0-00157AA71823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F1BB710D-595C-446A-A2E1-5FC8DF971774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EB41A9F0-3997-4421-93DD-8E995BFED64B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46B449F1-4BA5-4893-A344-F325279AAF71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545CCD1E-5B05-46E3-933C-1BB8E46F077D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CD3A745D-E9E9-42D4-9F70-2A08E42239F1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A7E9F81E-9312-4642-84B4-CE955F0DA9D6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3CD8CEC2-7E13-4AD9-9871-107AC3C81759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CF7697AB-F14B-4B71-BEFF-FD143EEC69DC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049F6190-EBF7-4EB8-83BF-1131955FF9A5}"/>
              </a:ext>
            </a:extLst>
          </p:cNvPr>
          <p:cNvGrpSpPr/>
          <p:nvPr/>
        </p:nvGrpSpPr>
        <p:grpSpPr>
          <a:xfrm>
            <a:off x="7140929" y="-246721"/>
            <a:ext cx="2447826" cy="1090830"/>
            <a:chOff x="18630392" y="-1134253"/>
            <a:chExt cx="15288504" cy="6813059"/>
          </a:xfrm>
          <a:solidFill>
            <a:schemeClr val="bg1">
              <a:alpha val="20000"/>
            </a:schemeClr>
          </a:solidFill>
        </p:grpSpPr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6F3F954D-BFD9-4D3D-AD96-1EB7A9FCA0F6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3F40EE45-AAB5-42DC-90B0-1A46B368CAC8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CC682F03-8854-4A09-8C12-666C48158124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1994433D-F6D0-4DC6-B3E3-059A0A38474A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B01D275D-363E-4180-A282-D983D0580DA1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F15120BD-A2A6-4651-A627-68018BA0C0D6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AB1857DD-C548-41E9-8239-49DFD275FB1D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2B866E52-4FB2-48CF-91C6-1FB2325DD7E7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DC2BEEB3-F822-45C2-AFED-341FF5AF22B9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F681E778-7A52-4E7A-B7C1-00EB9A38324A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97997F6C-8F59-43F7-8790-D3CACE0AAFEF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B1E39348-B3A1-4EA5-B9B4-E5BC2E512A3C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D4CEE363-B188-4321-9C2D-311CC8E89F84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A68880A5-12C9-4BC4-ADCC-D80ABA714247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23DFC356-9012-404B-92DE-709E52C8B4BA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405B1B19-5DBE-4498-B51E-19E31FCFF7DC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944A82DB-8169-4680-8777-75441DA31356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6942E361-E6F9-422D-8132-90A5F2F31BD1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D11AFCE9-45A5-4B62-B85C-CCB7F3F977CF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901A8EB5-31EA-4A0D-AEE3-447D0B2DDB25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5A7C0094-6231-4104-A3A0-8F3A404931C8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27517D0-F862-4898-9D0F-1AC8333006C4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E1180CC9-2B65-474A-A4B9-583BCC8375B8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61AA2BC0-1C2A-4CFB-87D8-7E3EE0824A21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E86093F6-97A5-4867-92B6-8E1446E7196F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60681E3B-936D-470F-B36A-1D3315CE33A8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5A2812C0-BC1E-4520-A7BB-D50829D3F9D7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8A47D2D9-10FD-429E-9C41-3F9BA7B57CA1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2670C11C-9C70-491A-BF04-F38113ECF4A9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03F7C700-00AF-4ACE-AE56-73A20E8ED3A4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7A0067B7-55E9-458F-9017-C106AFF8D667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38175C51-A0C6-4F7F-B5F1-EA55625FC6BD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7E62D6C6-3835-4AC2-9BDD-0BFF1E920AF1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7189643E-1091-4833-85B2-D178E3B06B94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F313A45E-988E-484C-A108-47F2FD4536DA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6BCE67F1-2BDD-4011-A23E-10E458C210C1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D4465F5D-BE9B-4D88-A13A-DB18ABFA6ED4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616622A9-C5A0-49ED-9654-DB6B04DE7D19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256F757C-A6F8-4C8B-BFD1-97E66CFD77EC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xmlns="" id="{0A216C46-8479-4994-978C-8CB74142B030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xmlns="" id="{696E953C-8874-4A0E-A453-15CCEE8D9EDF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xmlns="" id="{6C70CB4C-427F-46A1-AD19-036D3E55C161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xmlns="" id="{BED69BA0-2CC6-4713-91C5-BEDECFACE3B6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xmlns="" id="{962ECDA6-EA07-43C2-8953-DD3B071C59C1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3B2BC18B-8B7F-450B-BBFC-8BD952011369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06D206E3-AE5A-4DD3-8049-D6D558CBE4A3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FF5E41CE-C0C6-4304-BF4C-CA65B4D549A2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2B70448C-94FC-4061-8A7F-D5A3ABD561C7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xmlns="" id="{B74A9E40-F5E0-49DB-8F14-5E6F67C75CC0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D6ED41D6-7BE9-4D54-A1A4-B6B88F0BD78B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79BD2F0B-4DB7-40E5-A1C6-1250C53AF896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B2B5DF7A-796B-4DED-AB86-F7CDEFABF3E5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30F77505-17C6-493C-AFC7-62A3F64B87C1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B0F9876C-4695-4655-90E4-BB9E8DFD64FD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xmlns="" id="{C6486373-1657-4237-9B4F-1C59F2F792F3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xmlns="" id="{31380817-354E-4D6C-89BC-1E40A134F0A2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xmlns="" id="{13A76625-F5FB-4EB7-8327-85A46435F808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xmlns="" id="{559A1508-E584-4B3D-BEDA-D27BDACCC191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xmlns="" id="{B7B5B92B-DA0B-4F40-9F18-38AE68FE74F2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xmlns="" id="{3A88EE65-F836-4510-8F30-C3603E5DA060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789F7F89-4E95-4F03-A871-81C37D070892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C6DD13C2-9C00-48C3-A2EB-F4CD76B694C5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xmlns="" id="{2151323F-E21C-4C14-9D07-BBEA20D2DDE6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xmlns="" id="{6FEFCC4A-50DD-47D5-832C-39B127B244E7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xmlns="" id="{949A1DB9-C8BF-40A4-B4AF-15BA1DB103FF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xmlns="" id="{B68E6F2F-D8D4-4BBA-8AD8-AD92A9AD4EF9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D7DC1B40-6C34-412E-A051-A646D0BB58A3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B8C969D3-B4DE-4FFB-BD70-0A0A982AA56B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23B30FDB-3F46-4946-A01F-E99C402B29F9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27C4A59D-0078-4FAD-94D6-B3D94A6F08FD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36A02FA5-19B1-48FF-B0F6-4B99B291CB27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F1E6C8D2-4871-4B58-9B6B-1DE10EA26E4E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xmlns="" id="{D211FDE4-6415-4853-A847-653E2F487397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F8CF978A-3967-4302-9800-78A7EC0F388E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59A62228-C163-4C7F-97D1-1A8F84F00CE8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xmlns="" id="{85409157-4588-47FE-9AF7-AB67551AA62A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3598A913-288E-4633-AC59-7DACF41A9E2D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759C7348-0DFE-479D-A907-E8CBD188A7FA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0A9A462B-41E0-4F9E-9EB8-400164B4C231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xmlns="" id="{5FB804F3-236B-494A-8031-B730A1E37583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xmlns="" id="{5B2D9147-5514-4F07-A7DB-DF1CC6B0CCB7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xmlns="" id="{A9111E96-551E-4882-8A5D-436AFCCFC955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xmlns="" id="{69CE9D98-7FC8-4E4D-93C1-8A395857E27C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xmlns="" id="{D5122BCF-C6FF-4029-9FCE-E7A6ACC70FF6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xmlns="" id="{B0AC597E-6376-4D50-AEC3-38594C5E60BE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xmlns="" id="{7505670A-886E-4D8F-A83E-7958594BD90E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xmlns="" id="{A45F98AF-53A9-47FC-842E-077862F2553C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xmlns="" id="{87C927B5-EA81-45A2-BC8A-8F5C87A582AD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xmlns="" id="{E69640E1-8CD3-4F42-BAB8-9312C5EA502B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585BB276-5213-478B-A6AB-9A37FE6DD1D1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xmlns="" id="{E4020DE2-CB8D-4B53-AA8F-D147F6DFD336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xmlns="" id="{14A27CD4-290A-4ED0-8AD9-EF5606627A9D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xmlns="" id="{C5047CE8-AB3B-40E5-9A4B-0FA79D846DC1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xmlns="" id="{786979C1-6BD3-4AC9-8A58-FDDFF95884CC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xmlns="" id="{CEB28666-308F-4075-8199-56E41BFC217B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xmlns="" id="{8908B6C8-C96E-466A-8F6F-5D9FAD43A012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xmlns="" id="{EBF488E7-782F-418A-9A52-E3863D8B37D7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D1CA7CF8-07AD-4FF7-B0C4-DEF8A57C948E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9F0E98E4-A341-43BC-BA1A-90A2846C494B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xmlns="" id="{19860288-407F-4241-AD99-F59122571FA5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xmlns="" id="{F834A198-2E31-4049-BC1D-AE556B0EB426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xmlns="" id="{5AC29803-E523-4750-8587-2D8411B0C6D4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xmlns="" id="{9CE51C0B-D8B3-4A70-964D-F524B7DCFFDD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xmlns="" id="{690AEF84-C0C4-49DE-8284-E973C5A8CB56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xmlns="" id="{169D917A-D2B6-485C-BE96-4F3103FB9434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C6825D81-223A-4ACD-AF94-6762CF39FB44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xmlns="" id="{5C574FB8-AC66-45BC-9BF8-C37095DE6E86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B21C2164-8DBC-4ED3-8143-BC6DC5EFCDDB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xmlns="" id="{8EBE5FA6-1336-4734-90C4-CB7838925BC0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EE2A9CE9-01BA-458D-B58C-9E70BDE4C01C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4E63A3B9-4F16-4CF2-A739-0FEE9C926D2C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xmlns="" id="{9F16F77E-ADFF-4164-BB6F-7EFBD36376F4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8" name="菱形 297">
            <a:extLst>
              <a:ext uri="{FF2B5EF4-FFF2-40B4-BE49-F238E27FC236}">
                <a16:creationId xmlns:a16="http://schemas.microsoft.com/office/drawing/2014/main" xmlns="" id="{3D219340-B004-4ECE-8E05-17744B084840}"/>
              </a:ext>
            </a:extLst>
          </p:cNvPr>
          <p:cNvSpPr/>
          <p:nvPr/>
        </p:nvSpPr>
        <p:spPr>
          <a:xfrm rot="20768562" flipH="1">
            <a:off x="11982623" y="1100597"/>
            <a:ext cx="426328" cy="525804"/>
          </a:xfrm>
          <a:prstGeom prst="diamond">
            <a:avLst/>
          </a:prstGeom>
          <a:solidFill>
            <a:srgbClr val="FF7272"/>
          </a:solidFill>
          <a:ln>
            <a:noFill/>
          </a:ln>
          <a:effectLst>
            <a:outerShdw blurRad="38100" dist="101600" dir="2700000" sx="105000" sy="105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35F0C7-74ED-4EEF-B751-EEDFB8D63212}"/>
              </a:ext>
            </a:extLst>
          </p:cNvPr>
          <p:cNvGrpSpPr/>
          <p:nvPr/>
        </p:nvGrpSpPr>
        <p:grpSpPr>
          <a:xfrm>
            <a:off x="1061582" y="5001881"/>
            <a:ext cx="1339809" cy="324876"/>
            <a:chOff x="1061582" y="5001881"/>
            <a:chExt cx="1339809" cy="32487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298680EC-32AB-42CB-86F6-93B5001141DF}"/>
                </a:ext>
              </a:extLst>
            </p:cNvPr>
            <p:cNvSpPr/>
            <p:nvPr/>
          </p:nvSpPr>
          <p:spPr>
            <a:xfrm>
              <a:off x="1061582" y="5020515"/>
              <a:ext cx="1339809" cy="306242"/>
            </a:xfrm>
            <a:prstGeom prst="roundRect">
              <a:avLst>
                <a:gd name="adj" fmla="val 25556"/>
              </a:avLst>
            </a:prstGeom>
            <a:noFill/>
            <a:ln w="9525">
              <a:gradFill flip="none" rotWithShape="1"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6376C358-BEA2-4EE6-9B34-25F70C447C53}"/>
                </a:ext>
              </a:extLst>
            </p:cNvPr>
            <p:cNvSpPr/>
            <p:nvPr/>
          </p:nvSpPr>
          <p:spPr>
            <a:xfrm>
              <a:off x="1107605" y="5001881"/>
              <a:ext cx="1260000" cy="288000"/>
            </a:xfrm>
            <a:prstGeom prst="roundRect">
              <a:avLst>
                <a:gd name="adj" fmla="val 25556"/>
              </a:avLst>
            </a:prstGeom>
            <a:gradFill flip="none" rotWithShape="1">
              <a:gsLst>
                <a:gs pos="10000">
                  <a:schemeClr val="bg1"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8AD180C-D357-4AE5-A9F9-F56A058253E8}"/>
                </a:ext>
              </a:extLst>
            </p:cNvPr>
            <p:cNvSpPr/>
            <p:nvPr/>
          </p:nvSpPr>
          <p:spPr>
            <a:xfrm>
              <a:off x="1365709" y="5043726"/>
              <a:ext cx="743793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en-US" altLang="zh-CN" sz="16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Medium" panose="00020600040101010101" pitchFamily="18" charset="-122"/>
                </a:rPr>
                <a:t>PC-</a:t>
              </a:r>
              <a:r>
                <a:rPr lang="zh-CN" altLang="en-US" sz="16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Medium" panose="00020600040101010101" pitchFamily="18" charset="-122"/>
                </a:rPr>
                <a:t>君梦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4547934D-38FE-4CEB-B783-D386274D735A}"/>
              </a:ext>
            </a:extLst>
          </p:cNvPr>
          <p:cNvSpPr/>
          <p:nvPr/>
        </p:nvSpPr>
        <p:spPr>
          <a:xfrm rot="4586973" flipV="1">
            <a:off x="11462297" y="6204039"/>
            <a:ext cx="762549" cy="762549"/>
          </a:xfrm>
          <a:prstGeom prst="ellipse">
            <a:avLst/>
          </a:prstGeom>
          <a:noFill/>
          <a:ln w="127000">
            <a:gradFill>
              <a:gsLst>
                <a:gs pos="0">
                  <a:srgbClr val="FA4D3A"/>
                </a:gs>
                <a:gs pos="100000">
                  <a:srgbClr val="F4312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2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2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3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4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5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256D9A2-C1CB-4495-B831-2CA3D7FB01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30372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E99FF9D-F06E-474C-AED2-24BA7AAEDC57}"/>
              </a:ext>
            </a:extLst>
          </p:cNvPr>
          <p:cNvSpPr/>
          <p:nvPr/>
        </p:nvSpPr>
        <p:spPr>
          <a:xfrm>
            <a:off x="6405495" y="1910742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图片包含 人, 站, 女人, 男人&#10;&#10;描述已自动生成">
            <a:extLst>
              <a:ext uri="{FF2B5EF4-FFF2-40B4-BE49-F238E27FC236}">
                <a16:creationId xmlns:a16="http://schemas.microsoft.com/office/drawing/2014/main" xmlns="" id="{F85FF818-29C5-4A6E-A35B-EC69AAAA4F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t="16501" r="19724" b="11425"/>
          <a:stretch/>
        </p:blipFill>
        <p:spPr>
          <a:xfrm>
            <a:off x="6838216" y="2002130"/>
            <a:ext cx="1294558" cy="2068612"/>
          </a:xfrm>
          <a:custGeom>
            <a:avLst/>
            <a:gdLst>
              <a:gd name="connsiteX0" fmla="*/ 213367 w 1294558"/>
              <a:gd name="connsiteY0" fmla="*/ 0 h 2068612"/>
              <a:gd name="connsiteX1" fmla="*/ 1081191 w 1294558"/>
              <a:gd name="connsiteY1" fmla="*/ 0 h 2068612"/>
              <a:gd name="connsiteX2" fmla="*/ 1162071 w 1294558"/>
              <a:gd name="connsiteY2" fmla="*/ 38962 h 2068612"/>
              <a:gd name="connsiteX3" fmla="*/ 1251117 w 1294558"/>
              <a:gd name="connsiteY3" fmla="*/ 93059 h 2068612"/>
              <a:gd name="connsiteX4" fmla="*/ 1294558 w 1294558"/>
              <a:gd name="connsiteY4" fmla="*/ 128901 h 2068612"/>
              <a:gd name="connsiteX5" fmla="*/ 1294558 w 1294558"/>
              <a:gd name="connsiteY5" fmla="*/ 1848324 h 2068612"/>
              <a:gd name="connsiteX6" fmla="*/ 1251117 w 1294558"/>
              <a:gd name="connsiteY6" fmla="*/ 1884165 h 2068612"/>
              <a:gd name="connsiteX7" fmla="*/ 647279 w 1294558"/>
              <a:gd name="connsiteY7" fmla="*/ 2068612 h 2068612"/>
              <a:gd name="connsiteX8" fmla="*/ 43441 w 1294558"/>
              <a:gd name="connsiteY8" fmla="*/ 1884165 h 2068612"/>
              <a:gd name="connsiteX9" fmla="*/ 0 w 1294558"/>
              <a:gd name="connsiteY9" fmla="*/ 1848324 h 2068612"/>
              <a:gd name="connsiteX10" fmla="*/ 0 w 1294558"/>
              <a:gd name="connsiteY10" fmla="*/ 128901 h 2068612"/>
              <a:gd name="connsiteX11" fmla="*/ 43441 w 1294558"/>
              <a:gd name="connsiteY11" fmla="*/ 93059 h 2068612"/>
              <a:gd name="connsiteX12" fmla="*/ 132487 w 1294558"/>
              <a:gd name="connsiteY12" fmla="*/ 38962 h 206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94558" h="2068612">
                <a:moveTo>
                  <a:pt x="213367" y="0"/>
                </a:moveTo>
                <a:lnTo>
                  <a:pt x="1081191" y="0"/>
                </a:lnTo>
                <a:lnTo>
                  <a:pt x="1162071" y="38962"/>
                </a:lnTo>
                <a:cubicBezTo>
                  <a:pt x="1192677" y="55588"/>
                  <a:pt x="1222389" y="73651"/>
                  <a:pt x="1251117" y="93059"/>
                </a:cubicBezTo>
                <a:lnTo>
                  <a:pt x="1294558" y="128901"/>
                </a:lnTo>
                <a:lnTo>
                  <a:pt x="1294558" y="1848324"/>
                </a:lnTo>
                <a:lnTo>
                  <a:pt x="1251117" y="1884165"/>
                </a:lnTo>
                <a:cubicBezTo>
                  <a:pt x="1078749" y="2000616"/>
                  <a:pt x="870955" y="2068612"/>
                  <a:pt x="647279" y="2068612"/>
                </a:cubicBezTo>
                <a:cubicBezTo>
                  <a:pt x="423604" y="2068612"/>
                  <a:pt x="215810" y="2000616"/>
                  <a:pt x="43441" y="1884165"/>
                </a:cubicBezTo>
                <a:lnTo>
                  <a:pt x="0" y="1848324"/>
                </a:lnTo>
                <a:lnTo>
                  <a:pt x="0" y="128901"/>
                </a:lnTo>
                <a:lnTo>
                  <a:pt x="43441" y="93059"/>
                </a:lnTo>
                <a:cubicBezTo>
                  <a:pt x="72169" y="73651"/>
                  <a:pt x="101881" y="55588"/>
                  <a:pt x="132487" y="38962"/>
                </a:cubicBezTo>
                <a:close/>
              </a:path>
            </a:pathLst>
          </a:cu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67A781B-049E-4994-9EA1-952646AC3C76}"/>
              </a:ext>
            </a:extLst>
          </p:cNvPr>
          <p:cNvSpPr/>
          <p:nvPr/>
        </p:nvSpPr>
        <p:spPr>
          <a:xfrm>
            <a:off x="3626504" y="1910742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人, 男人, 眼镜, 微笑&#10;&#10;描述已自动生成">
            <a:extLst>
              <a:ext uri="{FF2B5EF4-FFF2-40B4-BE49-F238E27FC236}">
                <a16:creationId xmlns:a16="http://schemas.microsoft.com/office/drawing/2014/main" xmlns="" id="{C51CCFE1-CF4B-4735-8543-EF56393254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5" b="4443"/>
          <a:stretch>
            <a:fillRect/>
          </a:stretch>
        </p:blipFill>
        <p:spPr>
          <a:xfrm>
            <a:off x="3865204" y="1910742"/>
            <a:ext cx="1682601" cy="2160000"/>
          </a:xfrm>
          <a:custGeom>
            <a:avLst/>
            <a:gdLst>
              <a:gd name="connsiteX0" fmla="*/ 841300 w 1682601"/>
              <a:gd name="connsiteY0" fmla="*/ 0 h 2160000"/>
              <a:gd name="connsiteX1" fmla="*/ 1674681 w 1682601"/>
              <a:gd name="connsiteY1" fmla="*/ 393020 h 2160000"/>
              <a:gd name="connsiteX2" fmla="*/ 1682601 w 1682601"/>
              <a:gd name="connsiteY2" fmla="*/ 403611 h 2160000"/>
              <a:gd name="connsiteX3" fmla="*/ 1682601 w 1682601"/>
              <a:gd name="connsiteY3" fmla="*/ 1756389 h 2160000"/>
              <a:gd name="connsiteX4" fmla="*/ 1674681 w 1682601"/>
              <a:gd name="connsiteY4" fmla="*/ 1766981 h 2160000"/>
              <a:gd name="connsiteX5" fmla="*/ 841300 w 1682601"/>
              <a:gd name="connsiteY5" fmla="*/ 2160000 h 2160000"/>
              <a:gd name="connsiteX6" fmla="*/ 7919 w 1682601"/>
              <a:gd name="connsiteY6" fmla="*/ 1766981 h 2160000"/>
              <a:gd name="connsiteX7" fmla="*/ 0 w 1682601"/>
              <a:gd name="connsiteY7" fmla="*/ 1756390 h 2160000"/>
              <a:gd name="connsiteX8" fmla="*/ 0 w 1682601"/>
              <a:gd name="connsiteY8" fmla="*/ 403610 h 2160000"/>
              <a:gd name="connsiteX9" fmla="*/ 7919 w 1682601"/>
              <a:gd name="connsiteY9" fmla="*/ 393020 h 2160000"/>
              <a:gd name="connsiteX10" fmla="*/ 841300 w 1682601"/>
              <a:gd name="connsiteY10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82601" h="2160000">
                <a:moveTo>
                  <a:pt x="841300" y="0"/>
                </a:moveTo>
                <a:cubicBezTo>
                  <a:pt x="1176814" y="0"/>
                  <a:pt x="1476593" y="152993"/>
                  <a:pt x="1674681" y="393020"/>
                </a:cubicBezTo>
                <a:lnTo>
                  <a:pt x="1682601" y="403611"/>
                </a:lnTo>
                <a:lnTo>
                  <a:pt x="1682601" y="1756389"/>
                </a:lnTo>
                <a:lnTo>
                  <a:pt x="1674681" y="1766981"/>
                </a:lnTo>
                <a:cubicBezTo>
                  <a:pt x="1476593" y="2007008"/>
                  <a:pt x="1176814" y="2160000"/>
                  <a:pt x="841300" y="2160000"/>
                </a:cubicBezTo>
                <a:cubicBezTo>
                  <a:pt x="505787" y="2160000"/>
                  <a:pt x="206007" y="2007008"/>
                  <a:pt x="7919" y="1766981"/>
                </a:cubicBezTo>
                <a:lnTo>
                  <a:pt x="0" y="1756390"/>
                </a:lnTo>
                <a:lnTo>
                  <a:pt x="0" y="403610"/>
                </a:lnTo>
                <a:lnTo>
                  <a:pt x="7919" y="393020"/>
                </a:lnTo>
                <a:cubicBezTo>
                  <a:pt x="206007" y="152993"/>
                  <a:pt x="505787" y="0"/>
                  <a:pt x="841300" y="0"/>
                </a:cubicBezTo>
                <a:close/>
              </a:path>
            </a:pathLst>
          </a:cu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74615E4E-D105-4E31-839F-3E636A8CFE99}"/>
              </a:ext>
            </a:extLst>
          </p:cNvPr>
          <p:cNvSpPr/>
          <p:nvPr/>
        </p:nvSpPr>
        <p:spPr>
          <a:xfrm>
            <a:off x="9184487" y="1910742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人, 男人, 室内, 看着&#10;&#10;描述已自动生成">
            <a:extLst>
              <a:ext uri="{FF2B5EF4-FFF2-40B4-BE49-F238E27FC236}">
                <a16:creationId xmlns:a16="http://schemas.microsoft.com/office/drawing/2014/main" xmlns="" id="{D611775A-CF09-4E55-9E3F-44A46A4610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4"/>
          <a:stretch>
            <a:fillRect/>
          </a:stretch>
        </p:blipFill>
        <p:spPr>
          <a:xfrm>
            <a:off x="9520436" y="1950720"/>
            <a:ext cx="1488103" cy="2120022"/>
          </a:xfrm>
          <a:custGeom>
            <a:avLst/>
            <a:gdLst>
              <a:gd name="connsiteX0" fmla="*/ 456248 w 1488103"/>
              <a:gd name="connsiteY0" fmla="*/ 0 h 2120022"/>
              <a:gd name="connsiteX1" fmla="*/ 1031854 w 1488103"/>
              <a:gd name="connsiteY1" fmla="*/ 0 h 2120022"/>
              <a:gd name="connsiteX2" fmla="*/ 1065210 w 1488103"/>
              <a:gd name="connsiteY2" fmla="*/ 8577 h 2120022"/>
              <a:gd name="connsiteX3" fmla="*/ 1431031 w 1488103"/>
              <a:gd name="connsiteY3" fmla="*/ 206641 h 2120022"/>
              <a:gd name="connsiteX4" fmla="*/ 1488103 w 1488103"/>
              <a:gd name="connsiteY4" fmla="*/ 258512 h 2120022"/>
              <a:gd name="connsiteX5" fmla="*/ 1488103 w 1488103"/>
              <a:gd name="connsiteY5" fmla="*/ 1821533 h 2120022"/>
              <a:gd name="connsiteX6" fmla="*/ 1431031 w 1488103"/>
              <a:gd name="connsiteY6" fmla="*/ 1873403 h 2120022"/>
              <a:gd name="connsiteX7" fmla="*/ 744051 w 1488103"/>
              <a:gd name="connsiteY7" fmla="*/ 2120022 h 2120022"/>
              <a:gd name="connsiteX8" fmla="*/ 57071 w 1488103"/>
              <a:gd name="connsiteY8" fmla="*/ 1873403 h 2120022"/>
              <a:gd name="connsiteX9" fmla="*/ 0 w 1488103"/>
              <a:gd name="connsiteY9" fmla="*/ 1821534 h 2120022"/>
              <a:gd name="connsiteX10" fmla="*/ 0 w 1488103"/>
              <a:gd name="connsiteY10" fmla="*/ 258511 h 2120022"/>
              <a:gd name="connsiteX11" fmla="*/ 57071 w 1488103"/>
              <a:gd name="connsiteY11" fmla="*/ 206641 h 2120022"/>
              <a:gd name="connsiteX12" fmla="*/ 422892 w 1488103"/>
              <a:gd name="connsiteY12" fmla="*/ 8577 h 212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8103" h="2120022">
                <a:moveTo>
                  <a:pt x="456248" y="0"/>
                </a:moveTo>
                <a:lnTo>
                  <a:pt x="1031854" y="0"/>
                </a:lnTo>
                <a:lnTo>
                  <a:pt x="1065210" y="8577"/>
                </a:lnTo>
                <a:cubicBezTo>
                  <a:pt x="1200482" y="50651"/>
                  <a:pt x="1324353" y="118602"/>
                  <a:pt x="1431031" y="206641"/>
                </a:cubicBezTo>
                <a:lnTo>
                  <a:pt x="1488103" y="258512"/>
                </a:lnTo>
                <a:lnTo>
                  <a:pt x="1488103" y="1821533"/>
                </a:lnTo>
                <a:lnTo>
                  <a:pt x="1431031" y="1873403"/>
                </a:lnTo>
                <a:cubicBezTo>
                  <a:pt x="1244344" y="2027471"/>
                  <a:pt x="1005006" y="2120022"/>
                  <a:pt x="744051" y="2120022"/>
                </a:cubicBezTo>
                <a:cubicBezTo>
                  <a:pt x="483096" y="2120022"/>
                  <a:pt x="243758" y="2027471"/>
                  <a:pt x="57071" y="1873403"/>
                </a:cubicBezTo>
                <a:lnTo>
                  <a:pt x="0" y="1821534"/>
                </a:lnTo>
                <a:lnTo>
                  <a:pt x="0" y="258511"/>
                </a:lnTo>
                <a:lnTo>
                  <a:pt x="57071" y="206641"/>
                </a:lnTo>
                <a:cubicBezTo>
                  <a:pt x="163749" y="118602"/>
                  <a:pt x="287620" y="50651"/>
                  <a:pt x="422892" y="8577"/>
                </a:cubicBezTo>
                <a:close/>
              </a:path>
            </a:pathLst>
          </a:cu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821201F-5D3F-420A-BFAA-88A29A7EEA1E}"/>
              </a:ext>
            </a:extLst>
          </p:cNvPr>
          <p:cNvSpPr/>
          <p:nvPr/>
        </p:nvSpPr>
        <p:spPr>
          <a:xfrm>
            <a:off x="847513" y="1910742"/>
            <a:ext cx="2160000" cy="216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人, 女人, 服装, 穿着&#10;&#10;描述已自动生成">
            <a:extLst>
              <a:ext uri="{FF2B5EF4-FFF2-40B4-BE49-F238E27FC236}">
                <a16:creationId xmlns:a16="http://schemas.microsoft.com/office/drawing/2014/main" xmlns="" id="{E565B189-1A1C-4211-8782-37E3D41F873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7" r="25662"/>
          <a:stretch/>
        </p:blipFill>
        <p:spPr>
          <a:xfrm>
            <a:off x="939201" y="1984742"/>
            <a:ext cx="1976624" cy="2086000"/>
          </a:xfrm>
          <a:custGeom>
            <a:avLst/>
            <a:gdLst>
              <a:gd name="connsiteX0" fmla="*/ 597631 w 1976624"/>
              <a:gd name="connsiteY0" fmla="*/ 0 h 2086000"/>
              <a:gd name="connsiteX1" fmla="*/ 1378993 w 1976624"/>
              <a:gd name="connsiteY1" fmla="*/ 0 h 2086000"/>
              <a:gd name="connsiteX2" fmla="*/ 1408697 w 1976624"/>
              <a:gd name="connsiteY2" fmla="*/ 10872 h 2086000"/>
              <a:gd name="connsiteX3" fmla="*/ 1937962 w 1976624"/>
              <a:gd name="connsiteY3" fmla="*/ 491208 h 2086000"/>
              <a:gd name="connsiteX4" fmla="*/ 1976624 w 1976624"/>
              <a:gd name="connsiteY4" fmla="*/ 571465 h 2086000"/>
              <a:gd name="connsiteX5" fmla="*/ 1976624 w 1976624"/>
              <a:gd name="connsiteY5" fmla="*/ 1440535 h 2086000"/>
              <a:gd name="connsiteX6" fmla="*/ 1937962 w 1976624"/>
              <a:gd name="connsiteY6" fmla="*/ 1520792 h 2086000"/>
              <a:gd name="connsiteX7" fmla="*/ 988312 w 1976624"/>
              <a:gd name="connsiteY7" fmla="*/ 2086000 h 2086000"/>
              <a:gd name="connsiteX8" fmla="*/ 38662 w 1976624"/>
              <a:gd name="connsiteY8" fmla="*/ 1520792 h 2086000"/>
              <a:gd name="connsiteX9" fmla="*/ 0 w 1976624"/>
              <a:gd name="connsiteY9" fmla="*/ 1440535 h 2086000"/>
              <a:gd name="connsiteX10" fmla="*/ 0 w 1976624"/>
              <a:gd name="connsiteY10" fmla="*/ 571465 h 2086000"/>
              <a:gd name="connsiteX11" fmla="*/ 38662 w 1976624"/>
              <a:gd name="connsiteY11" fmla="*/ 491208 h 2086000"/>
              <a:gd name="connsiteX12" fmla="*/ 567927 w 1976624"/>
              <a:gd name="connsiteY12" fmla="*/ 10872 h 20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76624" h="2086000">
                <a:moveTo>
                  <a:pt x="597631" y="0"/>
                </a:moveTo>
                <a:lnTo>
                  <a:pt x="1378993" y="0"/>
                </a:lnTo>
                <a:lnTo>
                  <a:pt x="1408697" y="10872"/>
                </a:lnTo>
                <a:cubicBezTo>
                  <a:pt x="1634814" y="106511"/>
                  <a:pt x="1821580" y="276968"/>
                  <a:pt x="1937962" y="491208"/>
                </a:cubicBezTo>
                <a:lnTo>
                  <a:pt x="1976624" y="571465"/>
                </a:lnTo>
                <a:lnTo>
                  <a:pt x="1976624" y="1440535"/>
                </a:lnTo>
                <a:lnTo>
                  <a:pt x="1937962" y="1520792"/>
                </a:lnTo>
                <a:cubicBezTo>
                  <a:pt x="1755076" y="1857456"/>
                  <a:pt x="1398384" y="2086000"/>
                  <a:pt x="988312" y="2086000"/>
                </a:cubicBezTo>
                <a:cubicBezTo>
                  <a:pt x="578240" y="2086000"/>
                  <a:pt x="221548" y="1857456"/>
                  <a:pt x="38662" y="1520792"/>
                </a:cubicBezTo>
                <a:lnTo>
                  <a:pt x="0" y="1440535"/>
                </a:lnTo>
                <a:lnTo>
                  <a:pt x="0" y="571465"/>
                </a:lnTo>
                <a:lnTo>
                  <a:pt x="38662" y="491208"/>
                </a:lnTo>
                <a:cubicBezTo>
                  <a:pt x="155044" y="276968"/>
                  <a:pt x="341811" y="106511"/>
                  <a:pt x="567927" y="10872"/>
                </a:cubicBezTo>
                <a:close/>
              </a:path>
            </a:pathLst>
          </a:cu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AC719AB-2FED-4451-984F-B8C3515B28A6}"/>
              </a:ext>
            </a:extLst>
          </p:cNvPr>
          <p:cNvGrpSpPr/>
          <p:nvPr/>
        </p:nvGrpSpPr>
        <p:grpSpPr>
          <a:xfrm>
            <a:off x="926277" y="4317935"/>
            <a:ext cx="2002471" cy="1110964"/>
            <a:chOff x="926277" y="4317935"/>
            <a:chExt cx="2002471" cy="1110964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BEE7A23-16AD-4544-89FB-EE6425F9807C}"/>
                </a:ext>
              </a:extLst>
            </p:cNvPr>
            <p:cNvCxnSpPr>
              <a:cxnSpLocks/>
            </p:cNvCxnSpPr>
            <p:nvPr/>
          </p:nvCxnSpPr>
          <p:spPr>
            <a:xfrm>
              <a:off x="1639512" y="4663969"/>
              <a:ext cx="576000" cy="0"/>
            </a:xfrm>
            <a:prstGeom prst="line">
              <a:avLst/>
            </a:prstGeom>
            <a:ln w="57150" cap="flat">
              <a:solidFill>
                <a:srgbClr val="F4312E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386ACAA-8340-4221-8E01-C0F3EA114CAF}"/>
                </a:ext>
              </a:extLst>
            </p:cNvPr>
            <p:cNvSpPr txBox="1"/>
            <p:nvPr/>
          </p:nvSpPr>
          <p:spPr>
            <a:xfrm>
              <a:off x="1229244" y="431793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人物姓名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092F1229-B6C2-499C-A245-B23DAD9596D3}"/>
                </a:ext>
              </a:extLst>
            </p:cNvPr>
            <p:cNvSpPr txBox="1"/>
            <p:nvPr/>
          </p:nvSpPr>
          <p:spPr>
            <a:xfrm>
              <a:off x="926277" y="4718640"/>
              <a:ext cx="2002471" cy="7102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3FB4EEF-743B-4647-9B17-7E5BE251B409}"/>
              </a:ext>
            </a:extLst>
          </p:cNvPr>
          <p:cNvGrpSpPr/>
          <p:nvPr/>
        </p:nvGrpSpPr>
        <p:grpSpPr>
          <a:xfrm>
            <a:off x="3705268" y="4317935"/>
            <a:ext cx="2002471" cy="1110964"/>
            <a:chOff x="926277" y="4317935"/>
            <a:chExt cx="2002471" cy="1110964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286A70F4-05DF-42B1-AFF8-C61E56D2A8ED}"/>
                </a:ext>
              </a:extLst>
            </p:cNvPr>
            <p:cNvCxnSpPr>
              <a:cxnSpLocks/>
            </p:cNvCxnSpPr>
            <p:nvPr/>
          </p:nvCxnSpPr>
          <p:spPr>
            <a:xfrm>
              <a:off x="1639512" y="4663969"/>
              <a:ext cx="576000" cy="0"/>
            </a:xfrm>
            <a:prstGeom prst="line">
              <a:avLst/>
            </a:prstGeom>
            <a:ln w="57150" cap="flat">
              <a:solidFill>
                <a:srgbClr val="F4312E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A7610C52-ECB4-465B-9C09-97CF149ADEBF}"/>
                </a:ext>
              </a:extLst>
            </p:cNvPr>
            <p:cNvSpPr txBox="1"/>
            <p:nvPr/>
          </p:nvSpPr>
          <p:spPr>
            <a:xfrm>
              <a:off x="1229244" y="431793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人物姓名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0FE26D1D-C79D-437B-AA16-1E1FBB2461A7}"/>
                </a:ext>
              </a:extLst>
            </p:cNvPr>
            <p:cNvSpPr txBox="1"/>
            <p:nvPr/>
          </p:nvSpPr>
          <p:spPr>
            <a:xfrm>
              <a:off x="926277" y="4718640"/>
              <a:ext cx="2002471" cy="7102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15AAF756-BD5E-4003-8E6F-9FACDFF743C5}"/>
              </a:ext>
            </a:extLst>
          </p:cNvPr>
          <p:cNvGrpSpPr/>
          <p:nvPr/>
        </p:nvGrpSpPr>
        <p:grpSpPr>
          <a:xfrm>
            <a:off x="6484259" y="4317935"/>
            <a:ext cx="2002471" cy="1110964"/>
            <a:chOff x="926277" y="4317935"/>
            <a:chExt cx="2002471" cy="1110964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FAC931A0-1E55-4C49-9E45-78DF56F0B32A}"/>
                </a:ext>
              </a:extLst>
            </p:cNvPr>
            <p:cNvCxnSpPr>
              <a:cxnSpLocks/>
            </p:cNvCxnSpPr>
            <p:nvPr/>
          </p:nvCxnSpPr>
          <p:spPr>
            <a:xfrm>
              <a:off x="1639512" y="4663969"/>
              <a:ext cx="576000" cy="0"/>
            </a:xfrm>
            <a:prstGeom prst="line">
              <a:avLst/>
            </a:prstGeom>
            <a:ln w="57150" cap="flat">
              <a:solidFill>
                <a:srgbClr val="F4312E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5DBA518-4BE2-4975-BBE8-E24A5CD45D45}"/>
                </a:ext>
              </a:extLst>
            </p:cNvPr>
            <p:cNvSpPr txBox="1"/>
            <p:nvPr/>
          </p:nvSpPr>
          <p:spPr>
            <a:xfrm>
              <a:off x="1229244" y="431793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人物姓名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2C4B8480-386B-46D9-B9EC-4245DABCAA49}"/>
                </a:ext>
              </a:extLst>
            </p:cNvPr>
            <p:cNvSpPr txBox="1"/>
            <p:nvPr/>
          </p:nvSpPr>
          <p:spPr>
            <a:xfrm>
              <a:off x="926277" y="4718640"/>
              <a:ext cx="2002471" cy="7102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79952137-B489-456D-A013-C65D31E5E6A4}"/>
              </a:ext>
            </a:extLst>
          </p:cNvPr>
          <p:cNvGrpSpPr/>
          <p:nvPr/>
        </p:nvGrpSpPr>
        <p:grpSpPr>
          <a:xfrm>
            <a:off x="9263252" y="4317935"/>
            <a:ext cx="2002471" cy="1110964"/>
            <a:chOff x="926277" y="4317935"/>
            <a:chExt cx="2002471" cy="1110964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4EFC72F3-3FF6-46BA-B4B5-2925629A74AB}"/>
                </a:ext>
              </a:extLst>
            </p:cNvPr>
            <p:cNvCxnSpPr>
              <a:cxnSpLocks/>
            </p:cNvCxnSpPr>
            <p:nvPr/>
          </p:nvCxnSpPr>
          <p:spPr>
            <a:xfrm>
              <a:off x="1639512" y="4663969"/>
              <a:ext cx="576000" cy="0"/>
            </a:xfrm>
            <a:prstGeom prst="line">
              <a:avLst/>
            </a:prstGeom>
            <a:ln w="57150" cap="flat">
              <a:solidFill>
                <a:srgbClr val="F4312E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7F98866F-3528-49C2-830E-77BCB7F01DF6}"/>
                </a:ext>
              </a:extLst>
            </p:cNvPr>
            <p:cNvSpPr txBox="1"/>
            <p:nvPr/>
          </p:nvSpPr>
          <p:spPr>
            <a:xfrm>
              <a:off x="1229244" y="431793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人物姓名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F2BA95CD-A482-4918-9FAD-0BF6543CB052}"/>
                </a:ext>
              </a:extLst>
            </p:cNvPr>
            <p:cNvSpPr txBox="1"/>
            <p:nvPr/>
          </p:nvSpPr>
          <p:spPr>
            <a:xfrm>
              <a:off x="926277" y="4718640"/>
              <a:ext cx="2002471" cy="7102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H" panose="00020600040101010101" pitchFamily="18" charset="-122"/>
                </a:rPr>
                <a:t>输入人物介绍内容；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99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2BC533D-54D9-4600-A702-DF5F0F8AA8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D0245C5E-8EF0-41F1-8D27-2AA6A22B68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4" b="99475" l="9970" r="89976">
                        <a14:foregroundMark x1="47696" y1="94665" x2="58798" y2="94665"/>
                        <a14:foregroundMark x1="43681" y1="99475" x2="62005" y2="98868"/>
                        <a14:foregroundMark x1="68257" y1="32943" x2="69281" y2="33266"/>
                        <a14:foregroundMark x1="66451" y1="33266" x2="68661" y2="33872"/>
                        <a14:backgroundMark x1="44867" y1="76799" x2="45082" y2="84357"/>
                        <a14:backgroundMark x1="44462" y1="77405" x2="44678" y2="86500"/>
                        <a14:backgroundMark x1="44678" y1="74373" x2="44867" y2="88601"/>
                        <a14:backgroundMark x1="44462" y1="75141" x2="45055" y2="86257"/>
                        <a14:backgroundMark x1="45055" y1="77648" x2="44705" y2="85449"/>
                        <a14:backgroundMark x1="45325" y1="78173" x2="44705" y2="87995"/>
                        <a14:backgroundMark x1="44355" y1="78052" x2="44355" y2="78052"/>
                        <a14:backgroundMark x1="44274" y1="83630" x2="44974" y2="889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69" t="15312" r="18589"/>
          <a:stretch/>
        </p:blipFill>
        <p:spPr>
          <a:xfrm>
            <a:off x="4002178" y="2210765"/>
            <a:ext cx="4187644" cy="5307924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0D76CE3-F296-422C-AD7C-51F1DEA0DF63}"/>
              </a:ext>
            </a:extLst>
          </p:cNvPr>
          <p:cNvGrpSpPr/>
          <p:nvPr/>
        </p:nvGrpSpPr>
        <p:grpSpPr>
          <a:xfrm>
            <a:off x="1303662" y="4346165"/>
            <a:ext cx="2396820" cy="1375114"/>
            <a:chOff x="1303662" y="4346165"/>
            <a:chExt cx="2396820" cy="137511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E79E7959-A79E-471D-83DB-AEFE09BD2385}"/>
                </a:ext>
              </a:extLst>
            </p:cNvPr>
            <p:cNvSpPr/>
            <p:nvPr/>
          </p:nvSpPr>
          <p:spPr>
            <a:xfrm flipH="1">
              <a:off x="1303662" y="4346165"/>
              <a:ext cx="2396820" cy="1375114"/>
            </a:xfrm>
            <a:custGeom>
              <a:avLst/>
              <a:gdLst>
                <a:gd name="connsiteX0" fmla="*/ 87391 w 2754775"/>
                <a:gd name="connsiteY0" fmla="*/ 0 h 1403412"/>
                <a:gd name="connsiteX1" fmla="*/ 2667384 w 2754775"/>
                <a:gd name="connsiteY1" fmla="*/ 0 h 1403412"/>
                <a:gd name="connsiteX2" fmla="*/ 2754775 w 2754775"/>
                <a:gd name="connsiteY2" fmla="*/ 87391 h 1403412"/>
                <a:gd name="connsiteX3" fmla="*/ 2754775 w 2754775"/>
                <a:gd name="connsiteY3" fmla="*/ 1197399 h 1403412"/>
                <a:gd name="connsiteX4" fmla="*/ 2667384 w 2754775"/>
                <a:gd name="connsiteY4" fmla="*/ 1284790 h 1403412"/>
                <a:gd name="connsiteX5" fmla="*/ 1268501 w 2754775"/>
                <a:gd name="connsiteY5" fmla="*/ 1284790 h 1403412"/>
                <a:gd name="connsiteX6" fmla="*/ 1119747 w 2754775"/>
                <a:gd name="connsiteY6" fmla="*/ 1403412 h 1403412"/>
                <a:gd name="connsiteX7" fmla="*/ 1133115 w 2754775"/>
                <a:gd name="connsiteY7" fmla="*/ 1284790 h 1403412"/>
                <a:gd name="connsiteX8" fmla="*/ 87391 w 2754775"/>
                <a:gd name="connsiteY8" fmla="*/ 1284790 h 1403412"/>
                <a:gd name="connsiteX9" fmla="*/ 0 w 2754775"/>
                <a:gd name="connsiteY9" fmla="*/ 1197399 h 1403412"/>
                <a:gd name="connsiteX10" fmla="*/ 0 w 2754775"/>
                <a:gd name="connsiteY10" fmla="*/ 87391 h 1403412"/>
                <a:gd name="connsiteX11" fmla="*/ 87391 w 2754775"/>
                <a:gd name="connsiteY11" fmla="*/ 0 h 140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4775" h="1403412">
                  <a:moveTo>
                    <a:pt x="87391" y="0"/>
                  </a:moveTo>
                  <a:lnTo>
                    <a:pt x="2667384" y="0"/>
                  </a:lnTo>
                  <a:cubicBezTo>
                    <a:pt x="2715649" y="0"/>
                    <a:pt x="2754775" y="39126"/>
                    <a:pt x="2754775" y="87391"/>
                  </a:cubicBezTo>
                  <a:lnTo>
                    <a:pt x="2754775" y="1197399"/>
                  </a:lnTo>
                  <a:cubicBezTo>
                    <a:pt x="2754775" y="1245664"/>
                    <a:pt x="2715649" y="1284790"/>
                    <a:pt x="2667384" y="1284790"/>
                  </a:cubicBezTo>
                  <a:lnTo>
                    <a:pt x="1268501" y="1284790"/>
                  </a:lnTo>
                  <a:lnTo>
                    <a:pt x="1119747" y="1403412"/>
                  </a:lnTo>
                  <a:lnTo>
                    <a:pt x="1133115" y="1284790"/>
                  </a:lnTo>
                  <a:lnTo>
                    <a:pt x="87391" y="1284790"/>
                  </a:lnTo>
                  <a:cubicBezTo>
                    <a:pt x="39126" y="1284790"/>
                    <a:pt x="0" y="1245664"/>
                    <a:pt x="0" y="1197399"/>
                  </a:cubicBezTo>
                  <a:lnTo>
                    <a:pt x="0" y="87391"/>
                  </a:lnTo>
                  <a:cubicBezTo>
                    <a:pt x="0" y="39126"/>
                    <a:pt x="39126" y="0"/>
                    <a:pt x="87391" y="0"/>
                  </a:cubicBezTo>
                  <a:close/>
                </a:path>
              </a:pathLst>
            </a:custGeom>
            <a:gradFill>
              <a:gsLst>
                <a:gs pos="100000">
                  <a:srgbClr val="F4312E"/>
                </a:gs>
                <a:gs pos="0">
                  <a:srgbClr val="FAA0A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EA20C15-4DA0-48BE-91CF-C71228B0CDBF}"/>
                </a:ext>
              </a:extLst>
            </p:cNvPr>
            <p:cNvGrpSpPr/>
            <p:nvPr/>
          </p:nvGrpSpPr>
          <p:grpSpPr>
            <a:xfrm>
              <a:off x="1601826" y="4601692"/>
              <a:ext cx="1800493" cy="782780"/>
              <a:chOff x="8573212" y="2466292"/>
              <a:chExt cx="1800493" cy="782780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7DF896D1-69CA-42E3-90DB-5458FFF558E0}"/>
                  </a:ext>
                </a:extLst>
              </p:cNvPr>
              <p:cNvSpPr txBox="1"/>
              <p:nvPr/>
            </p:nvSpPr>
            <p:spPr>
              <a:xfrm>
                <a:off x="8926674" y="2466292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标题三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2184CA50-D055-4D00-8C7E-468DC5C9C0F4}"/>
                  </a:ext>
                </a:extLst>
              </p:cNvPr>
              <p:cNvSpPr txBox="1"/>
              <p:nvPr/>
            </p:nvSpPr>
            <p:spPr>
              <a:xfrm>
                <a:off x="8573212" y="2910518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BA70743-F116-4107-B2A9-092B88BCA383}"/>
                </a:ext>
              </a:extLst>
            </p:cNvPr>
            <p:cNvSpPr txBox="1"/>
            <p:nvPr/>
          </p:nvSpPr>
          <p:spPr>
            <a:xfrm>
              <a:off x="1303662" y="4423989"/>
              <a:ext cx="4603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i="1" dirty="0">
                  <a:solidFill>
                    <a:schemeClr val="bg1">
                      <a:alpha val="40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03</a:t>
              </a:r>
              <a:endParaRPr lang="zh-CN" altLang="en-US" sz="2000" i="1" dirty="0">
                <a:solidFill>
                  <a:schemeClr val="bg1">
                    <a:alpha val="4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9C4EBD1-E7C6-4533-8378-F911DC7ACF10}"/>
              </a:ext>
            </a:extLst>
          </p:cNvPr>
          <p:cNvGrpSpPr/>
          <p:nvPr/>
        </p:nvGrpSpPr>
        <p:grpSpPr>
          <a:xfrm>
            <a:off x="1660888" y="2210765"/>
            <a:ext cx="2396820" cy="1375114"/>
            <a:chOff x="1660888" y="2210765"/>
            <a:chExt cx="2396820" cy="1375114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94EFF97-E2F1-4EB7-B458-3C76E5168648}"/>
                </a:ext>
              </a:extLst>
            </p:cNvPr>
            <p:cNvSpPr/>
            <p:nvPr/>
          </p:nvSpPr>
          <p:spPr>
            <a:xfrm flipH="1">
              <a:off x="1660888" y="2210765"/>
              <a:ext cx="2396820" cy="1375114"/>
            </a:xfrm>
            <a:custGeom>
              <a:avLst/>
              <a:gdLst>
                <a:gd name="connsiteX0" fmla="*/ 87391 w 2754775"/>
                <a:gd name="connsiteY0" fmla="*/ 0 h 1403412"/>
                <a:gd name="connsiteX1" fmla="*/ 2667384 w 2754775"/>
                <a:gd name="connsiteY1" fmla="*/ 0 h 1403412"/>
                <a:gd name="connsiteX2" fmla="*/ 2754775 w 2754775"/>
                <a:gd name="connsiteY2" fmla="*/ 87391 h 1403412"/>
                <a:gd name="connsiteX3" fmla="*/ 2754775 w 2754775"/>
                <a:gd name="connsiteY3" fmla="*/ 1197399 h 1403412"/>
                <a:gd name="connsiteX4" fmla="*/ 2667384 w 2754775"/>
                <a:gd name="connsiteY4" fmla="*/ 1284790 h 1403412"/>
                <a:gd name="connsiteX5" fmla="*/ 1268501 w 2754775"/>
                <a:gd name="connsiteY5" fmla="*/ 1284790 h 1403412"/>
                <a:gd name="connsiteX6" fmla="*/ 1119747 w 2754775"/>
                <a:gd name="connsiteY6" fmla="*/ 1403412 h 1403412"/>
                <a:gd name="connsiteX7" fmla="*/ 1133115 w 2754775"/>
                <a:gd name="connsiteY7" fmla="*/ 1284790 h 1403412"/>
                <a:gd name="connsiteX8" fmla="*/ 87391 w 2754775"/>
                <a:gd name="connsiteY8" fmla="*/ 1284790 h 1403412"/>
                <a:gd name="connsiteX9" fmla="*/ 0 w 2754775"/>
                <a:gd name="connsiteY9" fmla="*/ 1197399 h 1403412"/>
                <a:gd name="connsiteX10" fmla="*/ 0 w 2754775"/>
                <a:gd name="connsiteY10" fmla="*/ 87391 h 1403412"/>
                <a:gd name="connsiteX11" fmla="*/ 87391 w 2754775"/>
                <a:gd name="connsiteY11" fmla="*/ 0 h 140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4775" h="1403412">
                  <a:moveTo>
                    <a:pt x="87391" y="0"/>
                  </a:moveTo>
                  <a:lnTo>
                    <a:pt x="2667384" y="0"/>
                  </a:lnTo>
                  <a:cubicBezTo>
                    <a:pt x="2715649" y="0"/>
                    <a:pt x="2754775" y="39126"/>
                    <a:pt x="2754775" y="87391"/>
                  </a:cubicBezTo>
                  <a:lnTo>
                    <a:pt x="2754775" y="1197399"/>
                  </a:lnTo>
                  <a:cubicBezTo>
                    <a:pt x="2754775" y="1245664"/>
                    <a:pt x="2715649" y="1284790"/>
                    <a:pt x="2667384" y="1284790"/>
                  </a:cubicBezTo>
                  <a:lnTo>
                    <a:pt x="1268501" y="1284790"/>
                  </a:lnTo>
                  <a:lnTo>
                    <a:pt x="1119747" y="1403412"/>
                  </a:lnTo>
                  <a:lnTo>
                    <a:pt x="1133115" y="1284790"/>
                  </a:lnTo>
                  <a:lnTo>
                    <a:pt x="87391" y="1284790"/>
                  </a:lnTo>
                  <a:cubicBezTo>
                    <a:pt x="39126" y="1284790"/>
                    <a:pt x="0" y="1245664"/>
                    <a:pt x="0" y="1197399"/>
                  </a:cubicBezTo>
                  <a:lnTo>
                    <a:pt x="0" y="87391"/>
                  </a:lnTo>
                  <a:cubicBezTo>
                    <a:pt x="0" y="39126"/>
                    <a:pt x="39126" y="0"/>
                    <a:pt x="87391" y="0"/>
                  </a:cubicBezTo>
                  <a:close/>
                </a:path>
              </a:pathLst>
            </a:custGeom>
            <a:gradFill>
              <a:gsLst>
                <a:gs pos="100000">
                  <a:srgbClr val="F4312E"/>
                </a:gs>
                <a:gs pos="0">
                  <a:srgbClr val="FAA0A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BBCBD8E-9D9F-4640-9ACF-DA1929DE61B4}"/>
                </a:ext>
              </a:extLst>
            </p:cNvPr>
            <p:cNvSpPr txBox="1"/>
            <p:nvPr/>
          </p:nvSpPr>
          <p:spPr>
            <a:xfrm>
              <a:off x="2312514" y="2466292"/>
              <a:ext cx="10935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标题一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99A7C8D-5A4F-4E07-A506-EA35CBD02BBA}"/>
                </a:ext>
              </a:extLst>
            </p:cNvPr>
            <p:cNvSpPr txBox="1"/>
            <p:nvPr/>
          </p:nvSpPr>
          <p:spPr>
            <a:xfrm>
              <a:off x="1959052" y="2910518"/>
              <a:ext cx="18004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输入你的正文内容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D00E51A-97EA-4132-9701-ECAC75DEA459}"/>
                </a:ext>
              </a:extLst>
            </p:cNvPr>
            <p:cNvSpPr txBox="1"/>
            <p:nvPr/>
          </p:nvSpPr>
          <p:spPr>
            <a:xfrm>
              <a:off x="1660888" y="2288589"/>
              <a:ext cx="407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i="1" dirty="0">
                  <a:solidFill>
                    <a:schemeClr val="bg1">
                      <a:alpha val="40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01</a:t>
              </a:r>
              <a:endParaRPr lang="zh-CN" altLang="en-US" sz="2000" i="1" dirty="0">
                <a:solidFill>
                  <a:schemeClr val="bg1">
                    <a:alpha val="4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254A2B9-B46D-4E80-9357-C58877AFE4AD}"/>
              </a:ext>
            </a:extLst>
          </p:cNvPr>
          <p:cNvGrpSpPr/>
          <p:nvPr/>
        </p:nvGrpSpPr>
        <p:grpSpPr>
          <a:xfrm>
            <a:off x="8189821" y="2210765"/>
            <a:ext cx="2396821" cy="1375114"/>
            <a:chOff x="8189821" y="2210765"/>
            <a:chExt cx="2396821" cy="137511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A2BB209-2EB2-4B76-BF05-9EB760E56887}"/>
                </a:ext>
              </a:extLst>
            </p:cNvPr>
            <p:cNvSpPr/>
            <p:nvPr/>
          </p:nvSpPr>
          <p:spPr>
            <a:xfrm>
              <a:off x="8189822" y="2210765"/>
              <a:ext cx="2396820" cy="1375114"/>
            </a:xfrm>
            <a:custGeom>
              <a:avLst/>
              <a:gdLst>
                <a:gd name="connsiteX0" fmla="*/ 87391 w 2754775"/>
                <a:gd name="connsiteY0" fmla="*/ 0 h 1403412"/>
                <a:gd name="connsiteX1" fmla="*/ 2667384 w 2754775"/>
                <a:gd name="connsiteY1" fmla="*/ 0 h 1403412"/>
                <a:gd name="connsiteX2" fmla="*/ 2754775 w 2754775"/>
                <a:gd name="connsiteY2" fmla="*/ 87391 h 1403412"/>
                <a:gd name="connsiteX3" fmla="*/ 2754775 w 2754775"/>
                <a:gd name="connsiteY3" fmla="*/ 1197399 h 1403412"/>
                <a:gd name="connsiteX4" fmla="*/ 2667384 w 2754775"/>
                <a:gd name="connsiteY4" fmla="*/ 1284790 h 1403412"/>
                <a:gd name="connsiteX5" fmla="*/ 1268501 w 2754775"/>
                <a:gd name="connsiteY5" fmla="*/ 1284790 h 1403412"/>
                <a:gd name="connsiteX6" fmla="*/ 1119747 w 2754775"/>
                <a:gd name="connsiteY6" fmla="*/ 1403412 h 1403412"/>
                <a:gd name="connsiteX7" fmla="*/ 1133115 w 2754775"/>
                <a:gd name="connsiteY7" fmla="*/ 1284790 h 1403412"/>
                <a:gd name="connsiteX8" fmla="*/ 87391 w 2754775"/>
                <a:gd name="connsiteY8" fmla="*/ 1284790 h 1403412"/>
                <a:gd name="connsiteX9" fmla="*/ 0 w 2754775"/>
                <a:gd name="connsiteY9" fmla="*/ 1197399 h 1403412"/>
                <a:gd name="connsiteX10" fmla="*/ 0 w 2754775"/>
                <a:gd name="connsiteY10" fmla="*/ 87391 h 1403412"/>
                <a:gd name="connsiteX11" fmla="*/ 87391 w 2754775"/>
                <a:gd name="connsiteY11" fmla="*/ 0 h 140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4775" h="1403412">
                  <a:moveTo>
                    <a:pt x="87391" y="0"/>
                  </a:moveTo>
                  <a:lnTo>
                    <a:pt x="2667384" y="0"/>
                  </a:lnTo>
                  <a:cubicBezTo>
                    <a:pt x="2715649" y="0"/>
                    <a:pt x="2754775" y="39126"/>
                    <a:pt x="2754775" y="87391"/>
                  </a:cubicBezTo>
                  <a:lnTo>
                    <a:pt x="2754775" y="1197399"/>
                  </a:lnTo>
                  <a:cubicBezTo>
                    <a:pt x="2754775" y="1245664"/>
                    <a:pt x="2715649" y="1284790"/>
                    <a:pt x="2667384" y="1284790"/>
                  </a:cubicBezTo>
                  <a:lnTo>
                    <a:pt x="1268501" y="1284790"/>
                  </a:lnTo>
                  <a:lnTo>
                    <a:pt x="1119747" y="1403412"/>
                  </a:lnTo>
                  <a:lnTo>
                    <a:pt x="1133115" y="1284790"/>
                  </a:lnTo>
                  <a:lnTo>
                    <a:pt x="87391" y="1284790"/>
                  </a:lnTo>
                  <a:cubicBezTo>
                    <a:pt x="39126" y="1284790"/>
                    <a:pt x="0" y="1245664"/>
                    <a:pt x="0" y="1197399"/>
                  </a:cubicBezTo>
                  <a:lnTo>
                    <a:pt x="0" y="87391"/>
                  </a:lnTo>
                  <a:cubicBezTo>
                    <a:pt x="0" y="39126"/>
                    <a:pt x="39126" y="0"/>
                    <a:pt x="87391" y="0"/>
                  </a:cubicBezTo>
                  <a:close/>
                </a:path>
              </a:pathLst>
            </a:custGeom>
            <a:gradFill>
              <a:gsLst>
                <a:gs pos="100000">
                  <a:srgbClr val="F4312E"/>
                </a:gs>
                <a:gs pos="0">
                  <a:srgbClr val="FAA0A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3FA71F0-E1B9-4C5E-9376-7B374C06B94B}"/>
                </a:ext>
              </a:extLst>
            </p:cNvPr>
            <p:cNvGrpSpPr/>
            <p:nvPr/>
          </p:nvGrpSpPr>
          <p:grpSpPr>
            <a:xfrm>
              <a:off x="8487985" y="2466292"/>
              <a:ext cx="1800493" cy="782780"/>
              <a:chOff x="8573212" y="2466292"/>
              <a:chExt cx="1800493" cy="78278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783BE2C0-08EE-4CDA-B1EB-D86D67342F47}"/>
                  </a:ext>
                </a:extLst>
              </p:cNvPr>
              <p:cNvSpPr txBox="1"/>
              <p:nvPr/>
            </p:nvSpPr>
            <p:spPr>
              <a:xfrm>
                <a:off x="8926674" y="2466292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标题二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F739DE6F-4E96-4D6F-A1D6-677970DE0529}"/>
                  </a:ext>
                </a:extLst>
              </p:cNvPr>
              <p:cNvSpPr txBox="1"/>
              <p:nvPr/>
            </p:nvSpPr>
            <p:spPr>
              <a:xfrm>
                <a:off x="8573212" y="2910518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B19537E-460C-4BB2-ABE2-0AFD8833185F}"/>
                </a:ext>
              </a:extLst>
            </p:cNvPr>
            <p:cNvSpPr txBox="1"/>
            <p:nvPr/>
          </p:nvSpPr>
          <p:spPr>
            <a:xfrm>
              <a:off x="8189821" y="2288589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i="1" dirty="0">
                  <a:solidFill>
                    <a:schemeClr val="bg1">
                      <a:alpha val="40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02</a:t>
              </a:r>
              <a:endParaRPr lang="zh-CN" altLang="en-US" sz="2000" i="1" dirty="0">
                <a:solidFill>
                  <a:schemeClr val="bg1">
                    <a:alpha val="4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CCA23E0-C17E-4E70-BB60-23E81F14B326}"/>
              </a:ext>
            </a:extLst>
          </p:cNvPr>
          <p:cNvGrpSpPr/>
          <p:nvPr/>
        </p:nvGrpSpPr>
        <p:grpSpPr>
          <a:xfrm>
            <a:off x="7832596" y="4346165"/>
            <a:ext cx="2396820" cy="1375114"/>
            <a:chOff x="7832596" y="4346165"/>
            <a:chExt cx="2396820" cy="137511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AF8885A5-BE5A-4D51-A23C-023F63CA228D}"/>
                </a:ext>
              </a:extLst>
            </p:cNvPr>
            <p:cNvSpPr/>
            <p:nvPr/>
          </p:nvSpPr>
          <p:spPr>
            <a:xfrm>
              <a:off x="7832596" y="4346165"/>
              <a:ext cx="2396820" cy="1375114"/>
            </a:xfrm>
            <a:custGeom>
              <a:avLst/>
              <a:gdLst>
                <a:gd name="connsiteX0" fmla="*/ 87391 w 2754775"/>
                <a:gd name="connsiteY0" fmla="*/ 0 h 1403412"/>
                <a:gd name="connsiteX1" fmla="*/ 2667384 w 2754775"/>
                <a:gd name="connsiteY1" fmla="*/ 0 h 1403412"/>
                <a:gd name="connsiteX2" fmla="*/ 2754775 w 2754775"/>
                <a:gd name="connsiteY2" fmla="*/ 87391 h 1403412"/>
                <a:gd name="connsiteX3" fmla="*/ 2754775 w 2754775"/>
                <a:gd name="connsiteY3" fmla="*/ 1197399 h 1403412"/>
                <a:gd name="connsiteX4" fmla="*/ 2667384 w 2754775"/>
                <a:gd name="connsiteY4" fmla="*/ 1284790 h 1403412"/>
                <a:gd name="connsiteX5" fmla="*/ 1268501 w 2754775"/>
                <a:gd name="connsiteY5" fmla="*/ 1284790 h 1403412"/>
                <a:gd name="connsiteX6" fmla="*/ 1119747 w 2754775"/>
                <a:gd name="connsiteY6" fmla="*/ 1403412 h 1403412"/>
                <a:gd name="connsiteX7" fmla="*/ 1133115 w 2754775"/>
                <a:gd name="connsiteY7" fmla="*/ 1284790 h 1403412"/>
                <a:gd name="connsiteX8" fmla="*/ 87391 w 2754775"/>
                <a:gd name="connsiteY8" fmla="*/ 1284790 h 1403412"/>
                <a:gd name="connsiteX9" fmla="*/ 0 w 2754775"/>
                <a:gd name="connsiteY9" fmla="*/ 1197399 h 1403412"/>
                <a:gd name="connsiteX10" fmla="*/ 0 w 2754775"/>
                <a:gd name="connsiteY10" fmla="*/ 87391 h 1403412"/>
                <a:gd name="connsiteX11" fmla="*/ 87391 w 2754775"/>
                <a:gd name="connsiteY11" fmla="*/ 0 h 140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54775" h="1403412">
                  <a:moveTo>
                    <a:pt x="87391" y="0"/>
                  </a:moveTo>
                  <a:lnTo>
                    <a:pt x="2667384" y="0"/>
                  </a:lnTo>
                  <a:cubicBezTo>
                    <a:pt x="2715649" y="0"/>
                    <a:pt x="2754775" y="39126"/>
                    <a:pt x="2754775" y="87391"/>
                  </a:cubicBezTo>
                  <a:lnTo>
                    <a:pt x="2754775" y="1197399"/>
                  </a:lnTo>
                  <a:cubicBezTo>
                    <a:pt x="2754775" y="1245664"/>
                    <a:pt x="2715649" y="1284790"/>
                    <a:pt x="2667384" y="1284790"/>
                  </a:cubicBezTo>
                  <a:lnTo>
                    <a:pt x="1268501" y="1284790"/>
                  </a:lnTo>
                  <a:lnTo>
                    <a:pt x="1119747" y="1403412"/>
                  </a:lnTo>
                  <a:lnTo>
                    <a:pt x="1133115" y="1284790"/>
                  </a:lnTo>
                  <a:lnTo>
                    <a:pt x="87391" y="1284790"/>
                  </a:lnTo>
                  <a:cubicBezTo>
                    <a:pt x="39126" y="1284790"/>
                    <a:pt x="0" y="1245664"/>
                    <a:pt x="0" y="1197399"/>
                  </a:cubicBezTo>
                  <a:lnTo>
                    <a:pt x="0" y="87391"/>
                  </a:lnTo>
                  <a:cubicBezTo>
                    <a:pt x="0" y="39126"/>
                    <a:pt x="39126" y="0"/>
                    <a:pt x="87391" y="0"/>
                  </a:cubicBezTo>
                  <a:close/>
                </a:path>
              </a:pathLst>
            </a:custGeom>
            <a:gradFill>
              <a:gsLst>
                <a:gs pos="100000">
                  <a:srgbClr val="F4312E"/>
                </a:gs>
                <a:gs pos="0">
                  <a:srgbClr val="FAA0A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EF54009-BB8A-4A22-B0AC-7F9549A1CD0F}"/>
                </a:ext>
              </a:extLst>
            </p:cNvPr>
            <p:cNvGrpSpPr/>
            <p:nvPr/>
          </p:nvGrpSpPr>
          <p:grpSpPr>
            <a:xfrm>
              <a:off x="8130760" y="4601692"/>
              <a:ext cx="1800493" cy="782780"/>
              <a:chOff x="8573212" y="2466292"/>
              <a:chExt cx="1800493" cy="78278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BB17D85E-D47D-4AB3-8F71-18E3D282E2F2}"/>
                  </a:ext>
                </a:extLst>
              </p:cNvPr>
              <p:cNvSpPr txBox="1"/>
              <p:nvPr/>
            </p:nvSpPr>
            <p:spPr>
              <a:xfrm>
                <a:off x="8926674" y="2466292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标题四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26122A1D-E8A5-43BE-A5CC-245414C8D8D6}"/>
                  </a:ext>
                </a:extLst>
              </p:cNvPr>
              <p:cNvSpPr txBox="1"/>
              <p:nvPr/>
            </p:nvSpPr>
            <p:spPr>
              <a:xfrm>
                <a:off x="8573212" y="2910518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6D8ED04-680E-4A2C-8F42-210A0FBD982B}"/>
                </a:ext>
              </a:extLst>
            </p:cNvPr>
            <p:cNvSpPr txBox="1"/>
            <p:nvPr/>
          </p:nvSpPr>
          <p:spPr>
            <a:xfrm>
              <a:off x="7832596" y="4423989"/>
              <a:ext cx="4603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i="1" dirty="0">
                  <a:solidFill>
                    <a:schemeClr val="bg1">
                      <a:alpha val="40000"/>
                    </a:schemeClr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04</a:t>
              </a:r>
              <a:endParaRPr lang="zh-CN" altLang="en-US" sz="2000" i="1" dirty="0">
                <a:solidFill>
                  <a:schemeClr val="bg1">
                    <a:alpha val="4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13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96A00BE-A3A6-489B-B86B-23EC4F3838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0B55937-8785-4EB7-994E-4F48814BE155}"/>
              </a:ext>
            </a:extLst>
          </p:cNvPr>
          <p:cNvSpPr/>
          <p:nvPr/>
        </p:nvSpPr>
        <p:spPr>
          <a:xfrm>
            <a:off x="7968675" y="2329662"/>
            <a:ext cx="3528000" cy="30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87338845-018F-4AD8-BC23-624BB2F4C72B}"/>
              </a:ext>
            </a:extLst>
          </p:cNvPr>
          <p:cNvSpPr/>
          <p:nvPr/>
        </p:nvSpPr>
        <p:spPr>
          <a:xfrm>
            <a:off x="692243" y="2341072"/>
            <a:ext cx="3528000" cy="30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9AC83758-F4B2-4B60-9A02-5FBC0494C48A}"/>
              </a:ext>
            </a:extLst>
          </p:cNvPr>
          <p:cNvSpPr/>
          <p:nvPr/>
        </p:nvSpPr>
        <p:spPr>
          <a:xfrm>
            <a:off x="4332000" y="2341073"/>
            <a:ext cx="3528000" cy="30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810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D557F00-6A67-4604-A60A-39A7E1A1CD61}"/>
              </a:ext>
            </a:extLst>
          </p:cNvPr>
          <p:cNvSpPr/>
          <p:nvPr/>
        </p:nvSpPr>
        <p:spPr>
          <a:xfrm>
            <a:off x="7968675" y="5428183"/>
            <a:ext cx="3528000" cy="720000"/>
          </a:xfrm>
          <a:prstGeom prst="roundRect">
            <a:avLst>
              <a:gd name="adj" fmla="val 0"/>
            </a:avLst>
          </a:prstGeom>
          <a:solidFill>
            <a:srgbClr val="F4312E"/>
          </a:solidFill>
          <a:ln>
            <a:noFill/>
          </a:ln>
          <a:effectLst>
            <a:outerShdw blurRad="1016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EBC2966F-63A7-4CFF-8647-3E79360695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880094"/>
              </p:ext>
            </p:extLst>
          </p:nvPr>
        </p:nvGraphicFramePr>
        <p:xfrm>
          <a:off x="8462394" y="2666079"/>
          <a:ext cx="2540562" cy="200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E55BC89-37DD-4A03-9A29-EA0A10471CE6}"/>
              </a:ext>
            </a:extLst>
          </p:cNvPr>
          <p:cNvSpPr/>
          <p:nvPr/>
        </p:nvSpPr>
        <p:spPr>
          <a:xfrm>
            <a:off x="8735632" y="5634294"/>
            <a:ext cx="199408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8F7F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输入小标题内容</a:t>
            </a:r>
            <a:endParaRPr lang="en-US" altLang="zh-CN" sz="2000" dirty="0">
              <a:solidFill>
                <a:srgbClr val="F8F7F5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BD2107E-ADA0-424F-AF94-CBA9D8F95100}"/>
              </a:ext>
            </a:extLst>
          </p:cNvPr>
          <p:cNvSpPr/>
          <p:nvPr/>
        </p:nvSpPr>
        <p:spPr>
          <a:xfrm>
            <a:off x="695325" y="5439594"/>
            <a:ext cx="3528000" cy="720000"/>
          </a:xfrm>
          <a:prstGeom prst="roundRect">
            <a:avLst>
              <a:gd name="adj" fmla="val 0"/>
            </a:avLst>
          </a:prstGeom>
          <a:solidFill>
            <a:srgbClr val="F4312E"/>
          </a:solidFill>
          <a:ln>
            <a:noFill/>
          </a:ln>
          <a:effectLst>
            <a:outerShdw blurRad="1016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279E562F-506B-48C1-B44F-88FFD6DC53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7966420"/>
              </p:ext>
            </p:extLst>
          </p:nvPr>
        </p:nvGraphicFramePr>
        <p:xfrm>
          <a:off x="1261255" y="2677845"/>
          <a:ext cx="2396141" cy="20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56DB26C-EAEE-4DB7-8D23-9FCD460B9CE4}"/>
              </a:ext>
            </a:extLst>
          </p:cNvPr>
          <p:cNvSpPr/>
          <p:nvPr/>
        </p:nvSpPr>
        <p:spPr>
          <a:xfrm>
            <a:off x="1462282" y="5645705"/>
            <a:ext cx="19940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8F7F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输入小标题内容</a:t>
            </a:r>
            <a:endParaRPr lang="en-US" altLang="zh-CN" sz="2000" dirty="0">
              <a:solidFill>
                <a:srgbClr val="F8F7F5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61D93FF-21F2-4F94-A4CC-A99C55A66F01}"/>
              </a:ext>
            </a:extLst>
          </p:cNvPr>
          <p:cNvSpPr/>
          <p:nvPr/>
        </p:nvSpPr>
        <p:spPr>
          <a:xfrm>
            <a:off x="1297698" y="4940180"/>
            <a:ext cx="72000" cy="72000"/>
          </a:xfrm>
          <a:prstGeom prst="rect">
            <a:avLst/>
          </a:prstGeom>
          <a:solidFill>
            <a:srgbClr val="F4312E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B260DCA-1221-4A9F-9640-807BFE204204}"/>
              </a:ext>
            </a:extLst>
          </p:cNvPr>
          <p:cNvSpPr/>
          <p:nvPr/>
        </p:nvSpPr>
        <p:spPr>
          <a:xfrm>
            <a:off x="1297698" y="5179268"/>
            <a:ext cx="72000" cy="72000"/>
          </a:xfrm>
          <a:prstGeom prst="rect">
            <a:avLst/>
          </a:prstGeom>
          <a:solidFill>
            <a:srgbClr val="CCC9B4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3B94AEB-94BC-453F-A84A-8D3F130688F1}"/>
              </a:ext>
            </a:extLst>
          </p:cNvPr>
          <p:cNvSpPr/>
          <p:nvPr/>
        </p:nvSpPr>
        <p:spPr>
          <a:xfrm>
            <a:off x="2117551" y="4940180"/>
            <a:ext cx="72000" cy="72000"/>
          </a:xfrm>
          <a:prstGeom prst="rect">
            <a:avLst/>
          </a:prstGeom>
          <a:solidFill>
            <a:srgbClr val="C9BEAF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9BEAF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5C7DEC3-695B-453C-B85D-3383A6A60C41}"/>
              </a:ext>
            </a:extLst>
          </p:cNvPr>
          <p:cNvSpPr/>
          <p:nvPr/>
        </p:nvSpPr>
        <p:spPr>
          <a:xfrm>
            <a:off x="2117551" y="5179268"/>
            <a:ext cx="72000" cy="72000"/>
          </a:xfrm>
          <a:prstGeom prst="rect">
            <a:avLst/>
          </a:prstGeom>
          <a:solidFill>
            <a:srgbClr val="DCD0C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A1D9252-97AD-43F2-9FEC-CBDC09583AB8}"/>
              </a:ext>
            </a:extLst>
          </p:cNvPr>
          <p:cNvSpPr/>
          <p:nvPr/>
        </p:nvSpPr>
        <p:spPr>
          <a:xfrm>
            <a:off x="2937404" y="5179268"/>
            <a:ext cx="72000" cy="72000"/>
          </a:xfrm>
          <a:prstGeom prst="rect">
            <a:avLst/>
          </a:prstGeom>
          <a:solidFill>
            <a:srgbClr val="D9D9D9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D9D9D9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6D2CCBE-8373-49DA-AC5A-B42479A41AA7}"/>
              </a:ext>
            </a:extLst>
          </p:cNvPr>
          <p:cNvSpPr/>
          <p:nvPr/>
        </p:nvSpPr>
        <p:spPr>
          <a:xfrm>
            <a:off x="1452997" y="4899236"/>
            <a:ext cx="45365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rgbClr val="F4312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19-24</a:t>
            </a:r>
            <a:r>
              <a:rPr lang="zh-CN" altLang="en-US" sz="1000" dirty="0">
                <a:solidFill>
                  <a:srgbClr val="F4312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岁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15865E-24AB-4DD4-844A-8B4E2C241118}"/>
              </a:ext>
            </a:extLst>
          </p:cNvPr>
          <p:cNvSpPr/>
          <p:nvPr/>
        </p:nvSpPr>
        <p:spPr>
          <a:xfrm>
            <a:off x="1452997" y="5135300"/>
            <a:ext cx="45365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rgbClr val="CCC9B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25-35</a:t>
            </a:r>
            <a:r>
              <a:rPr lang="zh-CN" altLang="en-US" sz="1000" dirty="0">
                <a:solidFill>
                  <a:srgbClr val="CCC9B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岁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2EE7E9A-6DBD-4306-95D0-6BE18F50BC87}"/>
              </a:ext>
            </a:extLst>
          </p:cNvPr>
          <p:cNvSpPr/>
          <p:nvPr/>
        </p:nvSpPr>
        <p:spPr>
          <a:xfrm>
            <a:off x="2273291" y="4899236"/>
            <a:ext cx="45365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rgbClr val="C9BEA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10-16</a:t>
            </a:r>
            <a:r>
              <a:rPr lang="zh-CN" altLang="en-US" sz="1000" dirty="0">
                <a:solidFill>
                  <a:srgbClr val="C9BEA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岁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D671B30-A649-4E1D-A5D5-0754C47E5545}"/>
              </a:ext>
            </a:extLst>
          </p:cNvPr>
          <p:cNvSpPr/>
          <p:nvPr/>
        </p:nvSpPr>
        <p:spPr>
          <a:xfrm>
            <a:off x="2273291" y="5135300"/>
            <a:ext cx="45365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rgbClr val="DCD0C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36-45</a:t>
            </a:r>
            <a:r>
              <a:rPr lang="zh-CN" altLang="en-US" sz="1000" dirty="0">
                <a:solidFill>
                  <a:srgbClr val="DCD0C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岁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88971ED-CA7D-4231-A49E-E8E0C4F9E389}"/>
              </a:ext>
            </a:extLst>
          </p:cNvPr>
          <p:cNvSpPr/>
          <p:nvPr/>
        </p:nvSpPr>
        <p:spPr>
          <a:xfrm>
            <a:off x="3095167" y="5135300"/>
            <a:ext cx="525785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000" dirty="0">
                <a:solidFill>
                  <a:srgbClr val="D9D9D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45</a:t>
            </a:r>
            <a:r>
              <a:rPr lang="zh-CN" altLang="en-US" sz="1000" dirty="0">
                <a:solidFill>
                  <a:srgbClr val="D9D9D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岁以上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E953E830-5D74-4970-91F5-09DEAEC1DFDE}"/>
              </a:ext>
            </a:extLst>
          </p:cNvPr>
          <p:cNvSpPr/>
          <p:nvPr/>
        </p:nvSpPr>
        <p:spPr>
          <a:xfrm>
            <a:off x="4332000" y="5439594"/>
            <a:ext cx="3528000" cy="720000"/>
          </a:xfrm>
          <a:prstGeom prst="roundRect">
            <a:avLst>
              <a:gd name="adj" fmla="val 0"/>
            </a:avLst>
          </a:prstGeom>
          <a:solidFill>
            <a:srgbClr val="F4312E"/>
          </a:solidFill>
          <a:ln>
            <a:noFill/>
          </a:ln>
          <a:effectLst>
            <a:outerShdw blurRad="1016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xmlns="" id="{EB15A257-992C-4F62-A7C5-1688822F50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053246"/>
              </p:ext>
            </p:extLst>
          </p:nvPr>
        </p:nvGraphicFramePr>
        <p:xfrm>
          <a:off x="4747624" y="2677490"/>
          <a:ext cx="3180944" cy="2005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C2F8DAA-3448-4D0D-91EE-ACBD89C732C6}"/>
              </a:ext>
            </a:extLst>
          </p:cNvPr>
          <p:cNvSpPr/>
          <p:nvPr/>
        </p:nvSpPr>
        <p:spPr>
          <a:xfrm>
            <a:off x="5019813" y="5645705"/>
            <a:ext cx="18999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8F7F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输入小标题内容</a:t>
            </a:r>
            <a:endParaRPr lang="en-US" altLang="zh-CN" sz="2000" dirty="0">
              <a:solidFill>
                <a:srgbClr val="F8F7F5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D4F1848-BA86-4577-A6B7-DB1A705C5304}"/>
              </a:ext>
            </a:extLst>
          </p:cNvPr>
          <p:cNvSpPr/>
          <p:nvPr/>
        </p:nvSpPr>
        <p:spPr>
          <a:xfrm>
            <a:off x="4865804" y="4940180"/>
            <a:ext cx="72000" cy="72000"/>
          </a:xfrm>
          <a:prstGeom prst="rect">
            <a:avLst/>
          </a:prstGeom>
          <a:solidFill>
            <a:srgbClr val="F4312E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F5C4F99-086F-472E-8ED5-E65F39068E79}"/>
              </a:ext>
            </a:extLst>
          </p:cNvPr>
          <p:cNvSpPr/>
          <p:nvPr/>
        </p:nvSpPr>
        <p:spPr>
          <a:xfrm>
            <a:off x="4865804" y="5179268"/>
            <a:ext cx="72000" cy="72000"/>
          </a:xfrm>
          <a:prstGeom prst="rect">
            <a:avLst/>
          </a:prstGeom>
          <a:solidFill>
            <a:srgbClr val="CCC9B4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E64A033-B7FF-45B3-8094-03678318699C}"/>
              </a:ext>
            </a:extLst>
          </p:cNvPr>
          <p:cNvSpPr/>
          <p:nvPr/>
        </p:nvSpPr>
        <p:spPr>
          <a:xfrm>
            <a:off x="5685657" y="4940180"/>
            <a:ext cx="72000" cy="72000"/>
          </a:xfrm>
          <a:prstGeom prst="rect">
            <a:avLst/>
          </a:prstGeom>
          <a:solidFill>
            <a:srgbClr val="C9BEAF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9BEAF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4097C0B-9F0B-4254-9471-45BA3C9004AD}"/>
              </a:ext>
            </a:extLst>
          </p:cNvPr>
          <p:cNvSpPr/>
          <p:nvPr/>
        </p:nvSpPr>
        <p:spPr>
          <a:xfrm>
            <a:off x="5685657" y="5179268"/>
            <a:ext cx="72000" cy="72000"/>
          </a:xfrm>
          <a:prstGeom prst="rect">
            <a:avLst/>
          </a:prstGeom>
          <a:solidFill>
            <a:srgbClr val="DCD0C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F772193-2C59-4957-A22A-30FC9060B334}"/>
              </a:ext>
            </a:extLst>
          </p:cNvPr>
          <p:cNvSpPr/>
          <p:nvPr/>
        </p:nvSpPr>
        <p:spPr>
          <a:xfrm>
            <a:off x="6505510" y="5179268"/>
            <a:ext cx="72000" cy="72000"/>
          </a:xfrm>
          <a:prstGeom prst="rect">
            <a:avLst/>
          </a:prstGeom>
          <a:solidFill>
            <a:srgbClr val="D9D9D9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D9D9D9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44FFE65-B469-40F5-B64D-D206FFFE6F72}"/>
              </a:ext>
            </a:extLst>
          </p:cNvPr>
          <p:cNvSpPr/>
          <p:nvPr/>
        </p:nvSpPr>
        <p:spPr>
          <a:xfrm>
            <a:off x="5021103" y="4899236"/>
            <a:ext cx="38472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F4312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中高端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78FA1C7-CB41-46F3-8590-F34B84AE81E0}"/>
              </a:ext>
            </a:extLst>
          </p:cNvPr>
          <p:cNvSpPr/>
          <p:nvPr/>
        </p:nvSpPr>
        <p:spPr>
          <a:xfrm>
            <a:off x="5021103" y="5135300"/>
            <a:ext cx="38472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CCC9B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中低端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5C4F889-8C44-408B-A189-FF5AFC581817}"/>
              </a:ext>
            </a:extLst>
          </p:cNvPr>
          <p:cNvSpPr/>
          <p:nvPr/>
        </p:nvSpPr>
        <p:spPr>
          <a:xfrm>
            <a:off x="5841397" y="4899236"/>
            <a:ext cx="25648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C9BEA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低端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131F67D-40FE-4FE5-9DE3-81560BCFE5CD}"/>
              </a:ext>
            </a:extLst>
          </p:cNvPr>
          <p:cNvSpPr/>
          <p:nvPr/>
        </p:nvSpPr>
        <p:spPr>
          <a:xfrm>
            <a:off x="5841397" y="5135300"/>
            <a:ext cx="25648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DCD0C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高端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BFAA058-414D-45C1-ACC7-D224734E8CC9}"/>
              </a:ext>
            </a:extLst>
          </p:cNvPr>
          <p:cNvSpPr/>
          <p:nvPr/>
        </p:nvSpPr>
        <p:spPr>
          <a:xfrm>
            <a:off x="6663273" y="5135300"/>
            <a:ext cx="256480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D9D9D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中端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28BAC9D-BB05-42B9-9C6B-8102599F7C88}"/>
              </a:ext>
            </a:extLst>
          </p:cNvPr>
          <p:cNvSpPr/>
          <p:nvPr/>
        </p:nvSpPr>
        <p:spPr>
          <a:xfrm>
            <a:off x="8860158" y="4940180"/>
            <a:ext cx="72000" cy="72000"/>
          </a:xfrm>
          <a:prstGeom prst="rect">
            <a:avLst/>
          </a:prstGeom>
          <a:solidFill>
            <a:srgbClr val="F4312E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7E2911C-9C80-4F52-B3EE-BAC7E3DAF302}"/>
              </a:ext>
            </a:extLst>
          </p:cNvPr>
          <p:cNvSpPr/>
          <p:nvPr/>
        </p:nvSpPr>
        <p:spPr>
          <a:xfrm>
            <a:off x="8860158" y="5179268"/>
            <a:ext cx="72000" cy="72000"/>
          </a:xfrm>
          <a:prstGeom prst="rect">
            <a:avLst/>
          </a:prstGeom>
          <a:solidFill>
            <a:srgbClr val="CCC9B4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70417DB-3CC6-4A6F-819E-B7FB9FFAC46A}"/>
              </a:ext>
            </a:extLst>
          </p:cNvPr>
          <p:cNvSpPr/>
          <p:nvPr/>
        </p:nvSpPr>
        <p:spPr>
          <a:xfrm>
            <a:off x="9680011" y="4940180"/>
            <a:ext cx="72000" cy="72000"/>
          </a:xfrm>
          <a:prstGeom prst="rect">
            <a:avLst/>
          </a:prstGeom>
          <a:solidFill>
            <a:srgbClr val="C9BEAF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9BEAF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7A9627C-06AA-4389-9787-3CB8F117A012}"/>
              </a:ext>
            </a:extLst>
          </p:cNvPr>
          <p:cNvSpPr/>
          <p:nvPr/>
        </p:nvSpPr>
        <p:spPr>
          <a:xfrm>
            <a:off x="9680011" y="5179268"/>
            <a:ext cx="72000" cy="72000"/>
          </a:xfrm>
          <a:prstGeom prst="rect">
            <a:avLst/>
          </a:prstGeom>
          <a:solidFill>
            <a:srgbClr val="DCD0C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C521C400-E876-4EBF-8D43-22E8DC1E9E42}"/>
              </a:ext>
            </a:extLst>
          </p:cNvPr>
          <p:cNvSpPr/>
          <p:nvPr/>
        </p:nvSpPr>
        <p:spPr>
          <a:xfrm>
            <a:off x="9015457" y="4899236"/>
            <a:ext cx="51296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F4312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价格太贵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42A6F46-AEB2-47C0-A951-6B1D054C934B}"/>
              </a:ext>
            </a:extLst>
          </p:cNvPr>
          <p:cNvSpPr/>
          <p:nvPr/>
        </p:nvSpPr>
        <p:spPr>
          <a:xfrm>
            <a:off x="9015457" y="5135300"/>
            <a:ext cx="38472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CCC9B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不了解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13CEF57D-8A2F-498E-A893-E458EBB7E724}"/>
              </a:ext>
            </a:extLst>
          </p:cNvPr>
          <p:cNvSpPr/>
          <p:nvPr/>
        </p:nvSpPr>
        <p:spPr>
          <a:xfrm>
            <a:off x="9835751" y="4899236"/>
            <a:ext cx="76944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C9BEA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风格过于简约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8841762-27A2-43F4-BCB5-99DBFD217301}"/>
              </a:ext>
            </a:extLst>
          </p:cNvPr>
          <p:cNvSpPr/>
          <p:nvPr/>
        </p:nvSpPr>
        <p:spPr>
          <a:xfrm>
            <a:off x="9835751" y="5135300"/>
            <a:ext cx="76944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000" dirty="0">
                <a:solidFill>
                  <a:srgbClr val="DCD0C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产品质量不好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AC81CB2-AA65-48CB-8B90-D4E37F1A09D4}"/>
              </a:ext>
            </a:extLst>
          </p:cNvPr>
          <p:cNvSpPr/>
          <p:nvPr/>
        </p:nvSpPr>
        <p:spPr>
          <a:xfrm>
            <a:off x="1556933" y="2569216"/>
            <a:ext cx="152286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D9D9D9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2%</a:t>
            </a:r>
            <a:endParaRPr lang="zh-CN" altLang="en-US" sz="1200" dirty="0">
              <a:solidFill>
                <a:srgbClr val="D9D9D9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FD2E34CD-9BC4-4A9E-9DAE-212B7F236A17}"/>
              </a:ext>
            </a:extLst>
          </p:cNvPr>
          <p:cNvSpPr/>
          <p:nvPr/>
        </p:nvSpPr>
        <p:spPr>
          <a:xfrm rot="1510455" flipH="1">
            <a:off x="1680131" y="2766193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D9D9D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3115463-74BA-4B92-8629-51FB948E6413}"/>
              </a:ext>
            </a:extLst>
          </p:cNvPr>
          <p:cNvSpPr/>
          <p:nvPr/>
        </p:nvSpPr>
        <p:spPr>
          <a:xfrm>
            <a:off x="1353416" y="2753882"/>
            <a:ext cx="157094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DCD0CA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4%</a:t>
            </a:r>
            <a:endParaRPr lang="zh-CN" altLang="en-US" sz="1200" dirty="0">
              <a:solidFill>
                <a:srgbClr val="DCD0CA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8DC9A37C-1DF1-4019-B9E6-13EEA8A7AB25}"/>
              </a:ext>
            </a:extLst>
          </p:cNvPr>
          <p:cNvSpPr/>
          <p:nvPr/>
        </p:nvSpPr>
        <p:spPr>
          <a:xfrm rot="2284553">
            <a:off x="1536991" y="2890697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DCD0C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1779A113-8CF5-4C49-9EB7-91F1EF9D84C5}"/>
              </a:ext>
            </a:extLst>
          </p:cNvPr>
          <p:cNvSpPr/>
          <p:nvPr/>
        </p:nvSpPr>
        <p:spPr>
          <a:xfrm>
            <a:off x="1138689" y="3074127"/>
            <a:ext cx="150682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C9BEAF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7%</a:t>
            </a:r>
            <a:endParaRPr lang="zh-CN" altLang="en-US" sz="1200" dirty="0">
              <a:solidFill>
                <a:srgbClr val="C9BEAF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003A2C43-9C42-40BC-94FF-9CA61FD953A8}"/>
              </a:ext>
            </a:extLst>
          </p:cNvPr>
          <p:cNvSpPr/>
          <p:nvPr/>
        </p:nvSpPr>
        <p:spPr>
          <a:xfrm rot="1711063">
            <a:off x="1321585" y="3165301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C9BEAF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02C937CA-8F8E-4479-A848-5568D061837A}"/>
              </a:ext>
            </a:extLst>
          </p:cNvPr>
          <p:cNvSpPr/>
          <p:nvPr/>
        </p:nvSpPr>
        <p:spPr>
          <a:xfrm>
            <a:off x="1107240" y="4164644"/>
            <a:ext cx="218008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CCC9B4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42%</a:t>
            </a:r>
            <a:endParaRPr lang="zh-CN" altLang="en-US" sz="1200" dirty="0">
              <a:solidFill>
                <a:srgbClr val="CCC9B4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9D1F538D-357A-4CDB-9273-98898011FBE3}"/>
              </a:ext>
            </a:extLst>
          </p:cNvPr>
          <p:cNvSpPr/>
          <p:nvPr/>
        </p:nvSpPr>
        <p:spPr>
          <a:xfrm>
            <a:off x="3720287" y="3110424"/>
            <a:ext cx="30457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F4312E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45.7%</a:t>
            </a:r>
            <a:endParaRPr lang="zh-CN" altLang="en-US" sz="1200" dirty="0">
              <a:solidFill>
                <a:srgbClr val="F4312E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78FF2BB5-7800-4C2B-8A4A-7959646A2611}"/>
              </a:ext>
            </a:extLst>
          </p:cNvPr>
          <p:cNvSpPr/>
          <p:nvPr/>
        </p:nvSpPr>
        <p:spPr>
          <a:xfrm rot="10800000" flipH="1" flipV="1">
            <a:off x="3326436" y="3204793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F4312E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4111F"/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2838090-26A8-49F7-BBA0-BB621AF44602}"/>
              </a:ext>
            </a:extLst>
          </p:cNvPr>
          <p:cNvSpPr/>
          <p:nvPr/>
        </p:nvSpPr>
        <p:spPr>
          <a:xfrm>
            <a:off x="11034439" y="3585162"/>
            <a:ext cx="302968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F4312E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73.4%</a:t>
            </a:r>
            <a:endParaRPr lang="zh-CN" altLang="en-US" sz="1200" dirty="0">
              <a:solidFill>
                <a:srgbClr val="F4312E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779F41EF-CE91-4EE3-834C-564EB94AF291}"/>
              </a:ext>
            </a:extLst>
          </p:cNvPr>
          <p:cNvSpPr/>
          <p:nvPr/>
        </p:nvSpPr>
        <p:spPr>
          <a:xfrm rot="11067655" flipH="1" flipV="1">
            <a:off x="10639301" y="3674046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F4312E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4111F"/>
              </a:solidFill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707DBB1E-2040-47F8-B641-3711D7C5200F}"/>
              </a:ext>
            </a:extLst>
          </p:cNvPr>
          <p:cNvSpPr/>
          <p:nvPr/>
        </p:nvSpPr>
        <p:spPr>
          <a:xfrm>
            <a:off x="8326737" y="4023440"/>
            <a:ext cx="19236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CCC9B4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16%</a:t>
            </a:r>
            <a:endParaRPr lang="zh-CN" altLang="en-US" sz="1200" dirty="0">
              <a:solidFill>
                <a:srgbClr val="CCC9B4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40326E55-C0E2-462F-8DEA-171D3D535D29}"/>
              </a:ext>
            </a:extLst>
          </p:cNvPr>
          <p:cNvSpPr/>
          <p:nvPr/>
        </p:nvSpPr>
        <p:spPr>
          <a:xfrm rot="325625">
            <a:off x="8552004" y="4040223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CCC9B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CC9B4"/>
              </a:solidFill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5641530C-74FE-405C-B45D-F5CF65E05116}"/>
              </a:ext>
            </a:extLst>
          </p:cNvPr>
          <p:cNvSpPr/>
          <p:nvPr/>
        </p:nvSpPr>
        <p:spPr>
          <a:xfrm>
            <a:off x="8405850" y="3034634"/>
            <a:ext cx="157094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DCD0CA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4%</a:t>
            </a:r>
            <a:endParaRPr lang="zh-CN" altLang="en-US" sz="1200" dirty="0">
              <a:solidFill>
                <a:srgbClr val="DCD0CA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1293126F-0929-4C93-8411-8EA6A9D21359}"/>
              </a:ext>
            </a:extLst>
          </p:cNvPr>
          <p:cNvSpPr/>
          <p:nvPr/>
        </p:nvSpPr>
        <p:spPr>
          <a:xfrm rot="1462665">
            <a:off x="8601522" y="3114236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DCD0C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2A5F2C73-7D32-44A7-BE8D-3805E9DCAE8F}"/>
              </a:ext>
            </a:extLst>
          </p:cNvPr>
          <p:cNvSpPr/>
          <p:nvPr/>
        </p:nvSpPr>
        <p:spPr>
          <a:xfrm>
            <a:off x="8302273" y="3318125"/>
            <a:ext cx="150682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altLang="zh-CN" sz="1200" dirty="0">
                <a:solidFill>
                  <a:srgbClr val="C9BEAF"/>
                </a:solidFill>
                <a:latin typeface="Bahnschrift Condensed" panose="020B0502040204020203" pitchFamily="34" charset="0"/>
                <a:ea typeface="思源黑体 CN Bold" panose="020B0800000000000000" pitchFamily="34" charset="-122"/>
              </a:rPr>
              <a:t>6%</a:t>
            </a:r>
            <a:endParaRPr lang="zh-CN" altLang="en-US" sz="1200" dirty="0">
              <a:solidFill>
                <a:srgbClr val="C9BEAF"/>
              </a:solidFill>
              <a:latin typeface="Bahnschrift Condensed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E4AD1806-339D-4747-9BC9-E4F28C615F15}"/>
              </a:ext>
            </a:extLst>
          </p:cNvPr>
          <p:cNvSpPr/>
          <p:nvPr/>
        </p:nvSpPr>
        <p:spPr>
          <a:xfrm rot="1597885">
            <a:off x="8498987" y="3402206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C9BEAF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3AA9E112-9154-4E78-9D07-F56480144724}"/>
              </a:ext>
            </a:extLst>
          </p:cNvPr>
          <p:cNvSpPr/>
          <p:nvPr/>
        </p:nvSpPr>
        <p:spPr>
          <a:xfrm>
            <a:off x="695325" y="1752728"/>
            <a:ext cx="245554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2EBAF0A6-220A-4CEC-AEEB-7EEBA73DFE0F}"/>
              </a:ext>
            </a:extLst>
          </p:cNvPr>
          <p:cNvSpPr/>
          <p:nvPr/>
        </p:nvSpPr>
        <p:spPr>
          <a:xfrm>
            <a:off x="4332000" y="1752728"/>
            <a:ext cx="245554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03E4127E-0753-4507-9138-AC79EAC3C568}"/>
              </a:ext>
            </a:extLst>
          </p:cNvPr>
          <p:cNvSpPr/>
          <p:nvPr/>
        </p:nvSpPr>
        <p:spPr>
          <a:xfrm>
            <a:off x="7968675" y="1752728"/>
            <a:ext cx="245554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69" name="直角三角形 68">
            <a:extLst>
              <a:ext uri="{FF2B5EF4-FFF2-40B4-BE49-F238E27FC236}">
                <a16:creationId xmlns:a16="http://schemas.microsoft.com/office/drawing/2014/main" xmlns="" id="{3AF2B684-DADB-4B73-9F70-AB3231E4CE2A}"/>
              </a:ext>
            </a:extLst>
          </p:cNvPr>
          <p:cNvSpPr/>
          <p:nvPr/>
        </p:nvSpPr>
        <p:spPr>
          <a:xfrm flipH="1">
            <a:off x="4035043" y="5972528"/>
            <a:ext cx="188282" cy="188282"/>
          </a:xfrm>
          <a:prstGeom prst="rtTriangl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13500000" sx="101000" sy="101000" algn="br" rotWithShape="0">
              <a:schemeClr val="bg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直角三角形 69">
            <a:extLst>
              <a:ext uri="{FF2B5EF4-FFF2-40B4-BE49-F238E27FC236}">
                <a16:creationId xmlns:a16="http://schemas.microsoft.com/office/drawing/2014/main" xmlns="" id="{38C33E21-588D-4A3A-87F5-571FB5502FB0}"/>
              </a:ext>
            </a:extLst>
          </p:cNvPr>
          <p:cNvSpPr/>
          <p:nvPr/>
        </p:nvSpPr>
        <p:spPr>
          <a:xfrm flipH="1">
            <a:off x="7671718" y="5972528"/>
            <a:ext cx="188282" cy="188282"/>
          </a:xfrm>
          <a:prstGeom prst="rtTriangl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13500000" sx="101000" sy="101000" algn="br" rotWithShape="0">
              <a:schemeClr val="bg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直角三角形 70">
            <a:extLst>
              <a:ext uri="{FF2B5EF4-FFF2-40B4-BE49-F238E27FC236}">
                <a16:creationId xmlns:a16="http://schemas.microsoft.com/office/drawing/2014/main" xmlns="" id="{D5B074F7-DA10-4402-9DB0-22237B2BFD12}"/>
              </a:ext>
            </a:extLst>
          </p:cNvPr>
          <p:cNvSpPr/>
          <p:nvPr/>
        </p:nvSpPr>
        <p:spPr>
          <a:xfrm flipH="1">
            <a:off x="11308393" y="5959901"/>
            <a:ext cx="188282" cy="188282"/>
          </a:xfrm>
          <a:prstGeom prst="rtTriangl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13500000" sx="101000" sy="101000" algn="br" rotWithShape="0">
              <a:schemeClr val="bg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直角三角形 71">
            <a:extLst>
              <a:ext uri="{FF2B5EF4-FFF2-40B4-BE49-F238E27FC236}">
                <a16:creationId xmlns:a16="http://schemas.microsoft.com/office/drawing/2014/main" xmlns="" id="{3F7C9E1A-E6A1-4826-BD9E-57CEC324CCDF}"/>
              </a:ext>
            </a:extLst>
          </p:cNvPr>
          <p:cNvSpPr/>
          <p:nvPr/>
        </p:nvSpPr>
        <p:spPr>
          <a:xfrm rot="5400000">
            <a:off x="692243" y="2341072"/>
            <a:ext cx="188282" cy="188282"/>
          </a:xfrm>
          <a:prstGeom prst="rtTriangle">
            <a:avLst/>
          </a:prstGeom>
          <a:solidFill>
            <a:srgbClr val="FAA0A0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5400000" sx="101000" sy="101000" algn="ctr" rotWithShape="0">
              <a:srgbClr val="94111F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直角三角形 72">
            <a:extLst>
              <a:ext uri="{FF2B5EF4-FFF2-40B4-BE49-F238E27FC236}">
                <a16:creationId xmlns:a16="http://schemas.microsoft.com/office/drawing/2014/main" xmlns="" id="{B3E29927-0AB1-46E3-8FF0-A9E8AFB72445}"/>
              </a:ext>
            </a:extLst>
          </p:cNvPr>
          <p:cNvSpPr/>
          <p:nvPr/>
        </p:nvSpPr>
        <p:spPr>
          <a:xfrm rot="5400000">
            <a:off x="4332000" y="2341073"/>
            <a:ext cx="188282" cy="188282"/>
          </a:xfrm>
          <a:prstGeom prst="rtTriangle">
            <a:avLst/>
          </a:prstGeom>
          <a:solidFill>
            <a:srgbClr val="FAA0A0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5400000" sx="101000" sy="101000" algn="ctr" rotWithShape="0">
              <a:srgbClr val="94111F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直角三角形 73">
            <a:extLst>
              <a:ext uri="{FF2B5EF4-FFF2-40B4-BE49-F238E27FC236}">
                <a16:creationId xmlns:a16="http://schemas.microsoft.com/office/drawing/2014/main" xmlns="" id="{11648F47-087D-48B8-B299-491293ADD190}"/>
              </a:ext>
            </a:extLst>
          </p:cNvPr>
          <p:cNvSpPr/>
          <p:nvPr/>
        </p:nvSpPr>
        <p:spPr>
          <a:xfrm rot="5400000">
            <a:off x="7968675" y="2329662"/>
            <a:ext cx="188282" cy="188282"/>
          </a:xfrm>
          <a:prstGeom prst="rtTriangle">
            <a:avLst/>
          </a:prstGeom>
          <a:solidFill>
            <a:srgbClr val="FAA0A0"/>
          </a:solidFill>
          <a:ln w="0" cap="flat" cmpd="sng" algn="ctr">
            <a:noFill/>
            <a:prstDash val="solid"/>
            <a:miter lim="800000"/>
          </a:ln>
          <a:effectLst>
            <a:outerShdw blurRad="101600" dist="38100" dir="5400000" sx="101000" sy="101000" algn="ctr" rotWithShape="0">
              <a:srgbClr val="94111F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7B170D2D-C468-4898-8779-114085465361}"/>
              </a:ext>
            </a:extLst>
          </p:cNvPr>
          <p:cNvCxnSpPr>
            <a:cxnSpLocks/>
          </p:cNvCxnSpPr>
          <p:nvPr/>
        </p:nvCxnSpPr>
        <p:spPr>
          <a:xfrm>
            <a:off x="692243" y="2133860"/>
            <a:ext cx="720000" cy="0"/>
          </a:xfrm>
          <a:prstGeom prst="line">
            <a:avLst/>
          </a:prstGeom>
          <a:ln w="38100">
            <a:solidFill>
              <a:srgbClr val="F43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46AC993A-1268-44E1-BD40-7F930FCAD7E8}"/>
              </a:ext>
            </a:extLst>
          </p:cNvPr>
          <p:cNvCxnSpPr>
            <a:cxnSpLocks/>
          </p:cNvCxnSpPr>
          <p:nvPr/>
        </p:nvCxnSpPr>
        <p:spPr>
          <a:xfrm>
            <a:off x="4332000" y="2133860"/>
            <a:ext cx="720000" cy="0"/>
          </a:xfrm>
          <a:prstGeom prst="line">
            <a:avLst/>
          </a:prstGeom>
          <a:ln w="38100">
            <a:solidFill>
              <a:srgbClr val="F43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C42C4993-5F84-44B6-867B-C6061B2D4F0D}"/>
              </a:ext>
            </a:extLst>
          </p:cNvPr>
          <p:cNvCxnSpPr>
            <a:cxnSpLocks/>
          </p:cNvCxnSpPr>
          <p:nvPr/>
        </p:nvCxnSpPr>
        <p:spPr>
          <a:xfrm>
            <a:off x="7968675" y="2133860"/>
            <a:ext cx="720000" cy="0"/>
          </a:xfrm>
          <a:prstGeom prst="line">
            <a:avLst/>
          </a:prstGeom>
          <a:ln w="38100">
            <a:solidFill>
              <a:srgbClr val="F43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12707B30-D17C-4CFC-8518-5615B3531299}"/>
              </a:ext>
            </a:extLst>
          </p:cNvPr>
          <p:cNvSpPr/>
          <p:nvPr/>
        </p:nvSpPr>
        <p:spPr>
          <a:xfrm rot="325625">
            <a:off x="1357821" y="4181427"/>
            <a:ext cx="360000" cy="108000"/>
          </a:xfrm>
          <a:custGeom>
            <a:avLst/>
            <a:gdLst>
              <a:gd name="connsiteX0" fmla="*/ 0 w 563880"/>
              <a:gd name="connsiteY0" fmla="*/ 251460 h 251460"/>
              <a:gd name="connsiteX1" fmla="*/ 209550 w 563880"/>
              <a:gd name="connsiteY1" fmla="*/ 251460 h 251460"/>
              <a:gd name="connsiteX2" fmla="*/ 563880 w 56388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" h="251460">
                <a:moveTo>
                  <a:pt x="0" y="251460"/>
                </a:moveTo>
                <a:lnTo>
                  <a:pt x="209550" y="251460"/>
                </a:lnTo>
                <a:lnTo>
                  <a:pt x="563880" y="0"/>
                </a:lnTo>
              </a:path>
            </a:pathLst>
          </a:custGeom>
          <a:noFill/>
          <a:ln w="12700" cap="flat" cmpd="sng" algn="ctr">
            <a:solidFill>
              <a:srgbClr val="CCC9B4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D0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9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E4F9B92-0303-42EF-BC15-C33E69894E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A79CC21-DEC7-4596-8FD0-16CA42B08254}"/>
              </a:ext>
            </a:extLst>
          </p:cNvPr>
          <p:cNvSpPr/>
          <p:nvPr/>
        </p:nvSpPr>
        <p:spPr>
          <a:xfrm>
            <a:off x="909367" y="2110900"/>
            <a:ext cx="2340000" cy="3600000"/>
          </a:xfrm>
          <a:prstGeom prst="roundRect">
            <a:avLst>
              <a:gd name="adj" fmla="val 4358"/>
            </a:avLst>
          </a:prstGeom>
          <a:solidFill>
            <a:srgbClr val="F7F7F7"/>
          </a:solidFill>
          <a:ln>
            <a:noFill/>
          </a:ln>
          <a:effectLst>
            <a:outerShdw blurRad="177800" dist="38100" dir="8100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329AB264-64E5-49AA-8779-2AA7A54A6E3F}"/>
              </a:ext>
            </a:extLst>
          </p:cNvPr>
          <p:cNvSpPr/>
          <p:nvPr/>
        </p:nvSpPr>
        <p:spPr>
          <a:xfrm>
            <a:off x="3587122" y="2110901"/>
            <a:ext cx="2340000" cy="3600000"/>
          </a:xfrm>
          <a:prstGeom prst="roundRect">
            <a:avLst>
              <a:gd name="adj" fmla="val 4358"/>
            </a:avLst>
          </a:prstGeom>
          <a:solidFill>
            <a:srgbClr val="F7F7F7"/>
          </a:solidFill>
          <a:ln>
            <a:noFill/>
          </a:ln>
          <a:effectLst>
            <a:outerShdw blurRad="177800" dist="38100" dir="8100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D542386-A580-4072-952D-53B99262BDEB}"/>
              </a:ext>
            </a:extLst>
          </p:cNvPr>
          <p:cNvSpPr/>
          <p:nvPr/>
        </p:nvSpPr>
        <p:spPr>
          <a:xfrm>
            <a:off x="6264878" y="2110901"/>
            <a:ext cx="2340000" cy="3600000"/>
          </a:xfrm>
          <a:prstGeom prst="roundRect">
            <a:avLst>
              <a:gd name="adj" fmla="val 4358"/>
            </a:avLst>
          </a:prstGeom>
          <a:solidFill>
            <a:srgbClr val="F7F7F7"/>
          </a:solidFill>
          <a:ln>
            <a:noFill/>
          </a:ln>
          <a:effectLst>
            <a:outerShdw blurRad="177800" dist="38100" dir="8100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9A80C6C3-D178-495D-9848-AFE6C9242CA0}"/>
              </a:ext>
            </a:extLst>
          </p:cNvPr>
          <p:cNvSpPr/>
          <p:nvPr/>
        </p:nvSpPr>
        <p:spPr>
          <a:xfrm>
            <a:off x="8942633" y="2110901"/>
            <a:ext cx="2340000" cy="3600000"/>
          </a:xfrm>
          <a:prstGeom prst="roundRect">
            <a:avLst>
              <a:gd name="adj" fmla="val 4358"/>
            </a:avLst>
          </a:prstGeom>
          <a:solidFill>
            <a:srgbClr val="F7F7F7"/>
          </a:solidFill>
          <a:ln>
            <a:noFill/>
          </a:ln>
          <a:effectLst>
            <a:outerShdw blurRad="177800" dist="38100" dir="8100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xmlns="" id="{B1D2B0A3-99FA-4ED1-9E8E-70284C5643D2}"/>
              </a:ext>
            </a:extLst>
          </p:cNvPr>
          <p:cNvSpPr/>
          <p:nvPr/>
        </p:nvSpPr>
        <p:spPr>
          <a:xfrm rot="10800000">
            <a:off x="6496726" y="2110900"/>
            <a:ext cx="1876306" cy="525619"/>
          </a:xfrm>
          <a:prstGeom prst="round2SameRect">
            <a:avLst>
              <a:gd name="adj1" fmla="val 24399"/>
              <a:gd name="adj2" fmla="val 0"/>
            </a:avLst>
          </a:prstGeom>
          <a:gradFill flip="none" rotWithShape="1">
            <a:gsLst>
              <a:gs pos="100000">
                <a:srgbClr val="F4312E"/>
              </a:gs>
              <a:gs pos="0">
                <a:srgbClr val="FAA0A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xmlns="" id="{4A42A1C3-8AA7-4BAC-A3B7-3132A4DC03CF}"/>
              </a:ext>
            </a:extLst>
          </p:cNvPr>
          <p:cNvSpPr/>
          <p:nvPr/>
        </p:nvSpPr>
        <p:spPr>
          <a:xfrm rot="10800000">
            <a:off x="9174481" y="2110900"/>
            <a:ext cx="1876306" cy="525619"/>
          </a:xfrm>
          <a:prstGeom prst="round2SameRect">
            <a:avLst>
              <a:gd name="adj1" fmla="val 24399"/>
              <a:gd name="adj2" fmla="val 0"/>
            </a:avLst>
          </a:prstGeom>
          <a:gradFill flip="none" rotWithShape="1">
            <a:gsLst>
              <a:gs pos="100000">
                <a:srgbClr val="F4312E"/>
              </a:gs>
              <a:gs pos="0">
                <a:srgbClr val="FAA0A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xmlns="" id="{8925E64A-94A8-426B-BB5D-46529706CA04}"/>
              </a:ext>
            </a:extLst>
          </p:cNvPr>
          <p:cNvSpPr/>
          <p:nvPr/>
        </p:nvSpPr>
        <p:spPr>
          <a:xfrm rot="10800000">
            <a:off x="1141214" y="2110900"/>
            <a:ext cx="1876306" cy="525619"/>
          </a:xfrm>
          <a:prstGeom prst="round2SameRect">
            <a:avLst>
              <a:gd name="adj1" fmla="val 24399"/>
              <a:gd name="adj2" fmla="val 0"/>
            </a:avLst>
          </a:prstGeom>
          <a:gradFill flip="none" rotWithShape="1">
            <a:gsLst>
              <a:gs pos="100000">
                <a:srgbClr val="F4312E"/>
              </a:gs>
              <a:gs pos="0">
                <a:srgbClr val="FAA0A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xmlns="" id="{6206073C-FFCF-4FB1-831E-0A99A80F6F4B}"/>
              </a:ext>
            </a:extLst>
          </p:cNvPr>
          <p:cNvSpPr/>
          <p:nvPr/>
        </p:nvSpPr>
        <p:spPr>
          <a:xfrm rot="10800000">
            <a:off x="3818969" y="2110900"/>
            <a:ext cx="1876306" cy="525619"/>
          </a:xfrm>
          <a:prstGeom prst="round2SameRect">
            <a:avLst>
              <a:gd name="adj1" fmla="val 24399"/>
              <a:gd name="adj2" fmla="val 0"/>
            </a:avLst>
          </a:prstGeom>
          <a:gradFill flip="none" rotWithShape="1">
            <a:gsLst>
              <a:gs pos="100000">
                <a:srgbClr val="F4312E"/>
              </a:gs>
              <a:gs pos="0">
                <a:srgbClr val="FAA0A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16CD7A6-AE4D-41A6-8759-06FFAB2B9DB8}"/>
              </a:ext>
            </a:extLst>
          </p:cNvPr>
          <p:cNvSpPr txBox="1"/>
          <p:nvPr/>
        </p:nvSpPr>
        <p:spPr>
          <a:xfrm>
            <a:off x="1532582" y="2142878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标题一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19FC0E0-701F-48D8-949F-D1A014B5E42E}"/>
              </a:ext>
            </a:extLst>
          </p:cNvPr>
          <p:cNvSpPr txBox="1"/>
          <p:nvPr/>
        </p:nvSpPr>
        <p:spPr>
          <a:xfrm>
            <a:off x="4210338" y="2142878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8C65F41-577C-46EA-8C01-66B812CA65DF}"/>
              </a:ext>
            </a:extLst>
          </p:cNvPr>
          <p:cNvSpPr txBox="1"/>
          <p:nvPr/>
        </p:nvSpPr>
        <p:spPr>
          <a:xfrm>
            <a:off x="6888094" y="214287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4BB7926-03D7-48E7-AA4B-5C2678B1BBCB}"/>
              </a:ext>
            </a:extLst>
          </p:cNvPr>
          <p:cNvSpPr txBox="1"/>
          <p:nvPr/>
        </p:nvSpPr>
        <p:spPr>
          <a:xfrm>
            <a:off x="9565849" y="214287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0EA427-A65B-4E5E-9745-2679DDA21055}"/>
              </a:ext>
            </a:extLst>
          </p:cNvPr>
          <p:cNvSpPr txBox="1"/>
          <p:nvPr/>
        </p:nvSpPr>
        <p:spPr>
          <a:xfrm>
            <a:off x="1330678" y="3156099"/>
            <a:ext cx="1598515" cy="1670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7FEE97E-8E69-43FC-99E2-CA37E650AC1D}"/>
              </a:ext>
            </a:extLst>
          </p:cNvPr>
          <p:cNvSpPr txBox="1"/>
          <p:nvPr/>
        </p:nvSpPr>
        <p:spPr>
          <a:xfrm>
            <a:off x="3957864" y="3156099"/>
            <a:ext cx="1598515" cy="1670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1CDA494-F7D9-47C1-AF2E-33A952EC4FE8}"/>
              </a:ext>
            </a:extLst>
          </p:cNvPr>
          <p:cNvSpPr txBox="1"/>
          <p:nvPr/>
        </p:nvSpPr>
        <p:spPr>
          <a:xfrm>
            <a:off x="6635621" y="3156099"/>
            <a:ext cx="1598515" cy="1670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9E4910D-01A2-4213-9E22-A883C247CA96}"/>
              </a:ext>
            </a:extLst>
          </p:cNvPr>
          <p:cNvSpPr txBox="1"/>
          <p:nvPr/>
        </p:nvSpPr>
        <p:spPr>
          <a:xfrm>
            <a:off x="9313376" y="3156099"/>
            <a:ext cx="1598515" cy="1670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H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输入文字内容；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AF65F9C-2D6E-4ED6-9939-82E86641073B}"/>
              </a:ext>
            </a:extLst>
          </p:cNvPr>
          <p:cNvSpPr txBox="1"/>
          <p:nvPr/>
        </p:nvSpPr>
        <p:spPr>
          <a:xfrm>
            <a:off x="2740282" y="5212444"/>
            <a:ext cx="407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solidFill>
                  <a:srgbClr val="FAA0A0">
                    <a:alpha val="40000"/>
                  </a:srgb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01</a:t>
            </a:r>
            <a:endParaRPr lang="zh-CN" altLang="en-US" sz="2000" i="1" dirty="0">
              <a:solidFill>
                <a:srgbClr val="FAA0A0">
                  <a:alpha val="40000"/>
                </a:srgb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A19F602-0ACF-46D3-9396-09454F12FAD0}"/>
              </a:ext>
            </a:extLst>
          </p:cNvPr>
          <p:cNvSpPr txBox="1"/>
          <p:nvPr/>
        </p:nvSpPr>
        <p:spPr>
          <a:xfrm>
            <a:off x="5415563" y="5212444"/>
            <a:ext cx="458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solidFill>
                  <a:srgbClr val="FAA0A0">
                    <a:alpha val="40000"/>
                  </a:srgb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02</a:t>
            </a:r>
            <a:endParaRPr lang="zh-CN" altLang="en-US" sz="2000" i="1" dirty="0">
              <a:solidFill>
                <a:srgbClr val="FAA0A0">
                  <a:alpha val="40000"/>
                </a:srgb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85A8E19-7659-4853-92D5-2399F5AADB96}"/>
              </a:ext>
            </a:extLst>
          </p:cNvPr>
          <p:cNvSpPr txBox="1"/>
          <p:nvPr/>
        </p:nvSpPr>
        <p:spPr>
          <a:xfrm>
            <a:off x="8098268" y="5212444"/>
            <a:ext cx="460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solidFill>
                  <a:srgbClr val="FAA0A0">
                    <a:alpha val="40000"/>
                  </a:srgb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03</a:t>
            </a:r>
            <a:endParaRPr lang="zh-CN" altLang="en-US" sz="2000" i="1" dirty="0">
              <a:solidFill>
                <a:srgbClr val="FAA0A0">
                  <a:alpha val="40000"/>
                </a:srgb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3C97479-4795-41A3-B070-76322CE626AF}"/>
              </a:ext>
            </a:extLst>
          </p:cNvPr>
          <p:cNvSpPr txBox="1"/>
          <p:nvPr/>
        </p:nvSpPr>
        <p:spPr>
          <a:xfrm>
            <a:off x="10773549" y="5212444"/>
            <a:ext cx="460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i="1" dirty="0">
                <a:solidFill>
                  <a:srgbClr val="FAA0A0">
                    <a:alpha val="40000"/>
                  </a:srgb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04</a:t>
            </a:r>
            <a:endParaRPr lang="zh-CN" altLang="en-US" sz="2000" i="1" dirty="0">
              <a:solidFill>
                <a:srgbClr val="FAA0A0">
                  <a:alpha val="40000"/>
                </a:srgbClr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25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96A00BE-A3A6-489B-B86B-23EC4F3838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185743A4-3BF8-4589-9C8D-897E5781955D}"/>
              </a:ext>
            </a:extLst>
          </p:cNvPr>
          <p:cNvCxnSpPr>
            <a:cxnSpLocks/>
          </p:cNvCxnSpPr>
          <p:nvPr/>
        </p:nvCxnSpPr>
        <p:spPr>
          <a:xfrm>
            <a:off x="777240" y="4536380"/>
            <a:ext cx="95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64C03F80-7E84-4895-B430-B96D5B410B25}"/>
              </a:ext>
            </a:extLst>
          </p:cNvPr>
          <p:cNvCxnSpPr>
            <a:cxnSpLocks/>
          </p:cNvCxnSpPr>
          <p:nvPr/>
        </p:nvCxnSpPr>
        <p:spPr>
          <a:xfrm flipH="1">
            <a:off x="777240" y="2539940"/>
            <a:ext cx="95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弧形 71">
            <a:extLst>
              <a:ext uri="{FF2B5EF4-FFF2-40B4-BE49-F238E27FC236}">
                <a16:creationId xmlns:a16="http://schemas.microsoft.com/office/drawing/2014/main" xmlns="" id="{B9956683-9757-41E5-8C9F-1FD87ADE4FE5}"/>
              </a:ext>
            </a:extLst>
          </p:cNvPr>
          <p:cNvSpPr/>
          <p:nvPr/>
        </p:nvSpPr>
        <p:spPr>
          <a:xfrm>
            <a:off x="9363365" y="2540080"/>
            <a:ext cx="1996289" cy="1996289"/>
          </a:xfrm>
          <a:prstGeom prst="arc">
            <a:avLst>
              <a:gd name="adj1" fmla="val 16200000"/>
              <a:gd name="adj2" fmla="val 5435685"/>
            </a:avLst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8FA68458-6D54-41D7-8AB4-6AEBB114ABF6}"/>
              </a:ext>
            </a:extLst>
          </p:cNvPr>
          <p:cNvGrpSpPr/>
          <p:nvPr/>
        </p:nvGrpSpPr>
        <p:grpSpPr>
          <a:xfrm>
            <a:off x="1409458" y="2143940"/>
            <a:ext cx="1800493" cy="1619961"/>
            <a:chOff x="1409458" y="2143940"/>
            <a:chExt cx="1800493" cy="161996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D50F66FB-1AB8-4D0F-8D2D-C993C7D2EB5A}"/>
                </a:ext>
              </a:extLst>
            </p:cNvPr>
            <p:cNvGrpSpPr/>
            <p:nvPr/>
          </p:nvGrpSpPr>
          <p:grpSpPr>
            <a:xfrm>
              <a:off x="1910409" y="2143940"/>
              <a:ext cx="792000" cy="792000"/>
              <a:chOff x="1334136" y="3768906"/>
              <a:chExt cx="792000" cy="792000"/>
            </a:xfrm>
          </p:grpSpPr>
          <p:sp>
            <p:nvSpPr>
              <p:cNvPr id="12" name="iś1ïḍe">
                <a:extLst>
                  <a:ext uri="{FF2B5EF4-FFF2-40B4-BE49-F238E27FC236}">
                    <a16:creationId xmlns:a16="http://schemas.microsoft.com/office/drawing/2014/main" xmlns="" id="{4AF52F9D-E03B-44BD-A134-829979AC6482}"/>
                  </a:ext>
                </a:extLst>
              </p:cNvPr>
              <p:cNvSpPr/>
              <p:nvPr/>
            </p:nvSpPr>
            <p:spPr>
              <a:xfrm>
                <a:off x="1334136" y="376890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2" name="atomic_250166">
                <a:extLst>
                  <a:ext uri="{FF2B5EF4-FFF2-40B4-BE49-F238E27FC236}">
                    <a16:creationId xmlns:a16="http://schemas.microsoft.com/office/drawing/2014/main" xmlns="" id="{9A7F679E-1469-4190-964F-3B2C01AB1D9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50136" y="3981817"/>
                <a:ext cx="360000" cy="359458"/>
              </a:xfrm>
              <a:custGeom>
                <a:avLst/>
                <a:gdLst>
                  <a:gd name="connsiteX0" fmla="*/ 137602 w 609614"/>
                  <a:gd name="connsiteY0" fmla="*/ 589080 h 608697"/>
                  <a:gd name="connsiteX1" fmla="*/ 157360 w 609614"/>
                  <a:gd name="connsiteY1" fmla="*/ 589080 h 608697"/>
                  <a:gd name="connsiteX2" fmla="*/ 157360 w 609614"/>
                  <a:gd name="connsiteY2" fmla="*/ 608697 h 608697"/>
                  <a:gd name="connsiteX3" fmla="*/ 137602 w 609614"/>
                  <a:gd name="connsiteY3" fmla="*/ 608697 h 608697"/>
                  <a:gd name="connsiteX4" fmla="*/ 175331 w 609614"/>
                  <a:gd name="connsiteY4" fmla="*/ 573555 h 608697"/>
                  <a:gd name="connsiteX5" fmla="*/ 189186 w 609614"/>
                  <a:gd name="connsiteY5" fmla="*/ 587457 h 608697"/>
                  <a:gd name="connsiteX6" fmla="*/ 175331 w 609614"/>
                  <a:gd name="connsiteY6" fmla="*/ 601358 h 608697"/>
                  <a:gd name="connsiteX7" fmla="*/ 161383 w 609614"/>
                  <a:gd name="connsiteY7" fmla="*/ 587457 h 608697"/>
                  <a:gd name="connsiteX8" fmla="*/ 119750 w 609614"/>
                  <a:gd name="connsiteY8" fmla="*/ 573555 h 608697"/>
                  <a:gd name="connsiteX9" fmla="*/ 133651 w 609614"/>
                  <a:gd name="connsiteY9" fmla="*/ 587457 h 608697"/>
                  <a:gd name="connsiteX10" fmla="*/ 119750 w 609614"/>
                  <a:gd name="connsiteY10" fmla="*/ 601358 h 608697"/>
                  <a:gd name="connsiteX11" fmla="*/ 105848 w 609614"/>
                  <a:gd name="connsiteY11" fmla="*/ 587457 h 608697"/>
                  <a:gd name="connsiteX12" fmla="*/ 531004 w 609614"/>
                  <a:gd name="connsiteY12" fmla="*/ 569463 h 608697"/>
                  <a:gd name="connsiteX13" fmla="*/ 550621 w 609614"/>
                  <a:gd name="connsiteY13" fmla="*/ 569463 h 608697"/>
                  <a:gd name="connsiteX14" fmla="*/ 550621 w 609614"/>
                  <a:gd name="connsiteY14" fmla="*/ 589080 h 608697"/>
                  <a:gd name="connsiteX15" fmla="*/ 531004 w 609614"/>
                  <a:gd name="connsiteY15" fmla="*/ 589080 h 608697"/>
                  <a:gd name="connsiteX16" fmla="*/ 568581 w 609614"/>
                  <a:gd name="connsiteY16" fmla="*/ 553938 h 608697"/>
                  <a:gd name="connsiteX17" fmla="*/ 582517 w 609614"/>
                  <a:gd name="connsiteY17" fmla="*/ 567758 h 608697"/>
                  <a:gd name="connsiteX18" fmla="*/ 568581 w 609614"/>
                  <a:gd name="connsiteY18" fmla="*/ 581670 h 608697"/>
                  <a:gd name="connsiteX19" fmla="*/ 554644 w 609614"/>
                  <a:gd name="connsiteY19" fmla="*/ 567758 h 608697"/>
                  <a:gd name="connsiteX20" fmla="*/ 513011 w 609614"/>
                  <a:gd name="connsiteY20" fmla="*/ 553938 h 608697"/>
                  <a:gd name="connsiteX21" fmla="*/ 526912 w 609614"/>
                  <a:gd name="connsiteY21" fmla="*/ 567850 h 608697"/>
                  <a:gd name="connsiteX22" fmla="*/ 513011 w 609614"/>
                  <a:gd name="connsiteY22" fmla="*/ 581670 h 608697"/>
                  <a:gd name="connsiteX23" fmla="*/ 499109 w 609614"/>
                  <a:gd name="connsiteY23" fmla="*/ 567850 h 608697"/>
                  <a:gd name="connsiteX24" fmla="*/ 176978 w 609614"/>
                  <a:gd name="connsiteY24" fmla="*/ 549775 h 608697"/>
                  <a:gd name="connsiteX25" fmla="*/ 196595 w 609614"/>
                  <a:gd name="connsiteY25" fmla="*/ 549775 h 608697"/>
                  <a:gd name="connsiteX26" fmla="*/ 196595 w 609614"/>
                  <a:gd name="connsiteY26" fmla="*/ 569463 h 608697"/>
                  <a:gd name="connsiteX27" fmla="*/ 176978 w 609614"/>
                  <a:gd name="connsiteY27" fmla="*/ 569463 h 608697"/>
                  <a:gd name="connsiteX28" fmla="*/ 98368 w 609614"/>
                  <a:gd name="connsiteY28" fmla="*/ 549775 h 608697"/>
                  <a:gd name="connsiteX29" fmla="*/ 117985 w 609614"/>
                  <a:gd name="connsiteY29" fmla="*/ 549775 h 608697"/>
                  <a:gd name="connsiteX30" fmla="*/ 117985 w 609614"/>
                  <a:gd name="connsiteY30" fmla="*/ 569463 h 608697"/>
                  <a:gd name="connsiteX31" fmla="*/ 98368 w 609614"/>
                  <a:gd name="connsiteY31" fmla="*/ 569463 h 608697"/>
                  <a:gd name="connsiteX32" fmla="*/ 570309 w 609614"/>
                  <a:gd name="connsiteY32" fmla="*/ 530158 h 608697"/>
                  <a:gd name="connsiteX33" fmla="*/ 589997 w 609614"/>
                  <a:gd name="connsiteY33" fmla="*/ 530158 h 608697"/>
                  <a:gd name="connsiteX34" fmla="*/ 589997 w 609614"/>
                  <a:gd name="connsiteY34" fmla="*/ 549775 h 608697"/>
                  <a:gd name="connsiteX35" fmla="*/ 570309 w 609614"/>
                  <a:gd name="connsiteY35" fmla="*/ 549775 h 608697"/>
                  <a:gd name="connsiteX36" fmla="*/ 491629 w 609614"/>
                  <a:gd name="connsiteY36" fmla="*/ 530158 h 608697"/>
                  <a:gd name="connsiteX37" fmla="*/ 511317 w 609614"/>
                  <a:gd name="connsiteY37" fmla="*/ 530158 h 608697"/>
                  <a:gd name="connsiteX38" fmla="*/ 511317 w 609614"/>
                  <a:gd name="connsiteY38" fmla="*/ 549775 h 608697"/>
                  <a:gd name="connsiteX39" fmla="*/ 491629 w 609614"/>
                  <a:gd name="connsiteY39" fmla="*/ 549775 h 608697"/>
                  <a:gd name="connsiteX40" fmla="*/ 19617 w 609614"/>
                  <a:gd name="connsiteY40" fmla="*/ 530158 h 608697"/>
                  <a:gd name="connsiteX41" fmla="*/ 39375 w 609614"/>
                  <a:gd name="connsiteY41" fmla="*/ 530158 h 608697"/>
                  <a:gd name="connsiteX42" fmla="*/ 39375 w 609614"/>
                  <a:gd name="connsiteY42" fmla="*/ 549775 h 608697"/>
                  <a:gd name="connsiteX43" fmla="*/ 19617 w 609614"/>
                  <a:gd name="connsiteY43" fmla="*/ 549775 h 608697"/>
                  <a:gd name="connsiteX44" fmla="*/ 175238 w 609614"/>
                  <a:gd name="connsiteY44" fmla="*/ 517950 h 608697"/>
                  <a:gd name="connsiteX45" fmla="*/ 189186 w 609614"/>
                  <a:gd name="connsiteY45" fmla="*/ 531852 h 608697"/>
                  <a:gd name="connsiteX46" fmla="*/ 175238 w 609614"/>
                  <a:gd name="connsiteY46" fmla="*/ 545753 h 608697"/>
                  <a:gd name="connsiteX47" fmla="*/ 161383 w 609614"/>
                  <a:gd name="connsiteY47" fmla="*/ 531852 h 608697"/>
                  <a:gd name="connsiteX48" fmla="*/ 119750 w 609614"/>
                  <a:gd name="connsiteY48" fmla="*/ 517950 h 608697"/>
                  <a:gd name="connsiteX49" fmla="*/ 133651 w 609614"/>
                  <a:gd name="connsiteY49" fmla="*/ 531852 h 608697"/>
                  <a:gd name="connsiteX50" fmla="*/ 119750 w 609614"/>
                  <a:gd name="connsiteY50" fmla="*/ 545753 h 608697"/>
                  <a:gd name="connsiteX51" fmla="*/ 105848 w 609614"/>
                  <a:gd name="connsiteY51" fmla="*/ 531852 h 608697"/>
                  <a:gd name="connsiteX52" fmla="*/ 137602 w 609614"/>
                  <a:gd name="connsiteY52" fmla="*/ 510611 h 608697"/>
                  <a:gd name="connsiteX53" fmla="*/ 157360 w 609614"/>
                  <a:gd name="connsiteY53" fmla="*/ 510611 h 608697"/>
                  <a:gd name="connsiteX54" fmla="*/ 157360 w 609614"/>
                  <a:gd name="connsiteY54" fmla="*/ 530158 h 608697"/>
                  <a:gd name="connsiteX55" fmla="*/ 137602 w 609614"/>
                  <a:gd name="connsiteY55" fmla="*/ 530158 h 608697"/>
                  <a:gd name="connsiteX56" fmla="*/ 39375 w 609614"/>
                  <a:gd name="connsiteY56" fmla="*/ 510611 h 608697"/>
                  <a:gd name="connsiteX57" fmla="*/ 58992 w 609614"/>
                  <a:gd name="connsiteY57" fmla="*/ 510611 h 608697"/>
                  <a:gd name="connsiteX58" fmla="*/ 58992 w 609614"/>
                  <a:gd name="connsiteY58" fmla="*/ 530158 h 608697"/>
                  <a:gd name="connsiteX59" fmla="*/ 39375 w 609614"/>
                  <a:gd name="connsiteY59" fmla="*/ 530158 h 608697"/>
                  <a:gd name="connsiteX60" fmla="*/ 0 w 609614"/>
                  <a:gd name="connsiteY60" fmla="*/ 510611 h 608697"/>
                  <a:gd name="connsiteX61" fmla="*/ 19617 w 609614"/>
                  <a:gd name="connsiteY61" fmla="*/ 510611 h 608697"/>
                  <a:gd name="connsiteX62" fmla="*/ 19617 w 609614"/>
                  <a:gd name="connsiteY62" fmla="*/ 530158 h 608697"/>
                  <a:gd name="connsiteX63" fmla="*/ 0 w 609614"/>
                  <a:gd name="connsiteY63" fmla="*/ 530158 h 608697"/>
                  <a:gd name="connsiteX64" fmla="*/ 568581 w 609614"/>
                  <a:gd name="connsiteY64" fmla="*/ 498333 h 608697"/>
                  <a:gd name="connsiteX65" fmla="*/ 582517 w 609614"/>
                  <a:gd name="connsiteY65" fmla="*/ 512245 h 608697"/>
                  <a:gd name="connsiteX66" fmla="*/ 568581 w 609614"/>
                  <a:gd name="connsiteY66" fmla="*/ 526065 h 608697"/>
                  <a:gd name="connsiteX67" fmla="*/ 554644 w 609614"/>
                  <a:gd name="connsiteY67" fmla="*/ 512245 h 608697"/>
                  <a:gd name="connsiteX68" fmla="*/ 513011 w 609614"/>
                  <a:gd name="connsiteY68" fmla="*/ 498333 h 608697"/>
                  <a:gd name="connsiteX69" fmla="*/ 526912 w 609614"/>
                  <a:gd name="connsiteY69" fmla="*/ 512234 h 608697"/>
                  <a:gd name="connsiteX70" fmla="*/ 513011 w 609614"/>
                  <a:gd name="connsiteY70" fmla="*/ 526136 h 608697"/>
                  <a:gd name="connsiteX71" fmla="*/ 499109 w 609614"/>
                  <a:gd name="connsiteY71" fmla="*/ 512234 h 608697"/>
                  <a:gd name="connsiteX72" fmla="*/ 363850 w 609614"/>
                  <a:gd name="connsiteY72" fmla="*/ 490879 h 608697"/>
                  <a:gd name="connsiteX73" fmla="*/ 334352 w 609614"/>
                  <a:gd name="connsiteY73" fmla="*/ 520333 h 608697"/>
                  <a:gd name="connsiteX74" fmla="*/ 363850 w 609614"/>
                  <a:gd name="connsiteY74" fmla="*/ 549788 h 608697"/>
                  <a:gd name="connsiteX75" fmla="*/ 393348 w 609614"/>
                  <a:gd name="connsiteY75" fmla="*/ 520333 h 608697"/>
                  <a:gd name="connsiteX76" fmla="*/ 363850 w 609614"/>
                  <a:gd name="connsiteY76" fmla="*/ 490879 h 608697"/>
                  <a:gd name="connsiteX77" fmla="*/ 531004 w 609614"/>
                  <a:gd name="connsiteY77" fmla="*/ 490853 h 608697"/>
                  <a:gd name="connsiteX78" fmla="*/ 550621 w 609614"/>
                  <a:gd name="connsiteY78" fmla="*/ 490853 h 608697"/>
                  <a:gd name="connsiteX79" fmla="*/ 550621 w 609614"/>
                  <a:gd name="connsiteY79" fmla="*/ 510611 h 608697"/>
                  <a:gd name="connsiteX80" fmla="*/ 531004 w 609614"/>
                  <a:gd name="connsiteY80" fmla="*/ 510611 h 608697"/>
                  <a:gd name="connsiteX81" fmla="*/ 19617 w 609614"/>
                  <a:gd name="connsiteY81" fmla="*/ 490853 h 608697"/>
                  <a:gd name="connsiteX82" fmla="*/ 39375 w 609614"/>
                  <a:gd name="connsiteY82" fmla="*/ 490853 h 608697"/>
                  <a:gd name="connsiteX83" fmla="*/ 39375 w 609614"/>
                  <a:gd name="connsiteY83" fmla="*/ 510611 h 608697"/>
                  <a:gd name="connsiteX84" fmla="*/ 19617 w 609614"/>
                  <a:gd name="connsiteY84" fmla="*/ 510611 h 608697"/>
                  <a:gd name="connsiteX85" fmla="*/ 304853 w 609614"/>
                  <a:gd name="connsiteY85" fmla="*/ 415861 h 608697"/>
                  <a:gd name="connsiteX86" fmla="*/ 237191 w 609614"/>
                  <a:gd name="connsiteY86" fmla="*/ 446328 h 608697"/>
                  <a:gd name="connsiteX87" fmla="*/ 304853 w 609614"/>
                  <a:gd name="connsiteY87" fmla="*/ 589092 h 608697"/>
                  <a:gd name="connsiteX88" fmla="*/ 336840 w 609614"/>
                  <a:gd name="connsiteY88" fmla="*/ 561294 h 608697"/>
                  <a:gd name="connsiteX89" fmla="*/ 314625 w 609614"/>
                  <a:gd name="connsiteY89" fmla="*/ 520333 h 608697"/>
                  <a:gd name="connsiteX90" fmla="*/ 363850 w 609614"/>
                  <a:gd name="connsiteY90" fmla="*/ 471273 h 608697"/>
                  <a:gd name="connsiteX91" fmla="*/ 367537 w 609614"/>
                  <a:gd name="connsiteY91" fmla="*/ 471641 h 608697"/>
                  <a:gd name="connsiteX92" fmla="*/ 372331 w 609614"/>
                  <a:gd name="connsiteY92" fmla="*/ 446328 h 608697"/>
                  <a:gd name="connsiteX93" fmla="*/ 304853 w 609614"/>
                  <a:gd name="connsiteY93" fmla="*/ 415861 h 608697"/>
                  <a:gd name="connsiteX94" fmla="*/ 380996 w 609614"/>
                  <a:gd name="connsiteY94" fmla="*/ 373244 h 608697"/>
                  <a:gd name="connsiteX95" fmla="*/ 353986 w 609614"/>
                  <a:gd name="connsiteY95" fmla="*/ 389352 h 608697"/>
                  <a:gd name="connsiteX96" fmla="*/ 326332 w 609614"/>
                  <a:gd name="connsiteY96" fmla="*/ 404632 h 608697"/>
                  <a:gd name="connsiteX97" fmla="*/ 375373 w 609614"/>
                  <a:gd name="connsiteY97" fmla="*/ 426539 h 608697"/>
                  <a:gd name="connsiteX98" fmla="*/ 380996 w 609614"/>
                  <a:gd name="connsiteY98" fmla="*/ 373244 h 608697"/>
                  <a:gd name="connsiteX99" fmla="*/ 228618 w 609614"/>
                  <a:gd name="connsiteY99" fmla="*/ 373152 h 608697"/>
                  <a:gd name="connsiteX100" fmla="*/ 234149 w 609614"/>
                  <a:gd name="connsiteY100" fmla="*/ 426539 h 608697"/>
                  <a:gd name="connsiteX101" fmla="*/ 283282 w 609614"/>
                  <a:gd name="connsiteY101" fmla="*/ 404632 h 608697"/>
                  <a:gd name="connsiteX102" fmla="*/ 255628 w 609614"/>
                  <a:gd name="connsiteY102" fmla="*/ 389352 h 608697"/>
                  <a:gd name="connsiteX103" fmla="*/ 228618 w 609614"/>
                  <a:gd name="connsiteY103" fmla="*/ 373152 h 608697"/>
                  <a:gd name="connsiteX104" fmla="*/ 521113 w 609614"/>
                  <a:gd name="connsiteY104" fmla="*/ 333849 h 608697"/>
                  <a:gd name="connsiteX105" fmla="*/ 491615 w 609614"/>
                  <a:gd name="connsiteY105" fmla="*/ 363303 h 608697"/>
                  <a:gd name="connsiteX106" fmla="*/ 521113 w 609614"/>
                  <a:gd name="connsiteY106" fmla="*/ 392758 h 608697"/>
                  <a:gd name="connsiteX107" fmla="*/ 550612 w 609614"/>
                  <a:gd name="connsiteY107" fmla="*/ 363303 h 608697"/>
                  <a:gd name="connsiteX108" fmla="*/ 521113 w 609614"/>
                  <a:gd name="connsiteY108" fmla="*/ 333849 h 608697"/>
                  <a:gd name="connsiteX109" fmla="*/ 88501 w 609614"/>
                  <a:gd name="connsiteY109" fmla="*/ 324000 h 608697"/>
                  <a:gd name="connsiteX110" fmla="*/ 59002 w 609614"/>
                  <a:gd name="connsiteY110" fmla="*/ 353455 h 608697"/>
                  <a:gd name="connsiteX111" fmla="*/ 88501 w 609614"/>
                  <a:gd name="connsiteY111" fmla="*/ 382909 h 608697"/>
                  <a:gd name="connsiteX112" fmla="*/ 117999 w 609614"/>
                  <a:gd name="connsiteY112" fmla="*/ 353455 h 608697"/>
                  <a:gd name="connsiteX113" fmla="*/ 88501 w 609614"/>
                  <a:gd name="connsiteY113" fmla="*/ 324000 h 608697"/>
                  <a:gd name="connsiteX114" fmla="*/ 461748 w 609614"/>
                  <a:gd name="connsiteY114" fmla="*/ 317005 h 608697"/>
                  <a:gd name="connsiteX115" fmla="*/ 401553 w 609614"/>
                  <a:gd name="connsiteY115" fmla="*/ 360174 h 608697"/>
                  <a:gd name="connsiteX116" fmla="*/ 394178 w 609614"/>
                  <a:gd name="connsiteY116" fmla="*/ 433810 h 608697"/>
                  <a:gd name="connsiteX117" fmla="*/ 551718 w 609614"/>
                  <a:gd name="connsiteY117" fmla="*/ 446697 h 608697"/>
                  <a:gd name="connsiteX118" fmla="*/ 544343 w 609614"/>
                  <a:gd name="connsiteY118" fmla="*/ 406289 h 608697"/>
                  <a:gd name="connsiteX119" fmla="*/ 521113 w 609614"/>
                  <a:gd name="connsiteY119" fmla="*/ 412364 h 608697"/>
                  <a:gd name="connsiteX120" fmla="*/ 471980 w 609614"/>
                  <a:gd name="connsiteY120" fmla="*/ 363303 h 608697"/>
                  <a:gd name="connsiteX121" fmla="*/ 481751 w 609614"/>
                  <a:gd name="connsiteY121" fmla="*/ 334217 h 608697"/>
                  <a:gd name="connsiteX122" fmla="*/ 461748 w 609614"/>
                  <a:gd name="connsiteY122" fmla="*/ 317005 h 608697"/>
                  <a:gd name="connsiteX123" fmla="*/ 147959 w 609614"/>
                  <a:gd name="connsiteY123" fmla="*/ 317005 h 608697"/>
                  <a:gd name="connsiteX124" fmla="*/ 131827 w 609614"/>
                  <a:gd name="connsiteY124" fmla="*/ 330719 h 608697"/>
                  <a:gd name="connsiteX125" fmla="*/ 137634 w 609614"/>
                  <a:gd name="connsiteY125" fmla="*/ 353455 h 608697"/>
                  <a:gd name="connsiteX126" fmla="*/ 88501 w 609614"/>
                  <a:gd name="connsiteY126" fmla="*/ 402515 h 608697"/>
                  <a:gd name="connsiteX127" fmla="*/ 69880 w 609614"/>
                  <a:gd name="connsiteY127" fmla="*/ 398833 h 608697"/>
                  <a:gd name="connsiteX128" fmla="*/ 57896 w 609614"/>
                  <a:gd name="connsiteY128" fmla="*/ 446697 h 608697"/>
                  <a:gd name="connsiteX129" fmla="*/ 215528 w 609614"/>
                  <a:gd name="connsiteY129" fmla="*/ 433810 h 608697"/>
                  <a:gd name="connsiteX130" fmla="*/ 208154 w 609614"/>
                  <a:gd name="connsiteY130" fmla="*/ 360174 h 608697"/>
                  <a:gd name="connsiteX131" fmla="*/ 147959 w 609614"/>
                  <a:gd name="connsiteY131" fmla="*/ 317005 h 608697"/>
                  <a:gd name="connsiteX132" fmla="*/ 304878 w 609614"/>
                  <a:gd name="connsiteY132" fmla="*/ 274932 h 608697"/>
                  <a:gd name="connsiteX133" fmla="*/ 275378 w 609614"/>
                  <a:gd name="connsiteY133" fmla="*/ 304394 h 608697"/>
                  <a:gd name="connsiteX134" fmla="*/ 304878 w 609614"/>
                  <a:gd name="connsiteY134" fmla="*/ 333857 h 608697"/>
                  <a:gd name="connsiteX135" fmla="*/ 334378 w 609614"/>
                  <a:gd name="connsiteY135" fmla="*/ 304394 h 608697"/>
                  <a:gd name="connsiteX136" fmla="*/ 304878 w 609614"/>
                  <a:gd name="connsiteY136" fmla="*/ 274932 h 608697"/>
                  <a:gd name="connsiteX137" fmla="*/ 402567 w 609614"/>
                  <a:gd name="connsiteY137" fmla="*/ 272915 h 608697"/>
                  <a:gd name="connsiteX138" fmla="*/ 403120 w 609614"/>
                  <a:gd name="connsiteY138" fmla="*/ 304394 h 608697"/>
                  <a:gd name="connsiteX139" fmla="*/ 402567 w 609614"/>
                  <a:gd name="connsiteY139" fmla="*/ 335782 h 608697"/>
                  <a:gd name="connsiteX140" fmla="*/ 445985 w 609614"/>
                  <a:gd name="connsiteY140" fmla="*/ 304394 h 608697"/>
                  <a:gd name="connsiteX141" fmla="*/ 402567 w 609614"/>
                  <a:gd name="connsiteY141" fmla="*/ 272915 h 608697"/>
                  <a:gd name="connsiteX142" fmla="*/ 207048 w 609614"/>
                  <a:gd name="connsiteY142" fmla="*/ 272915 h 608697"/>
                  <a:gd name="connsiteX143" fmla="*/ 163722 w 609614"/>
                  <a:gd name="connsiteY143" fmla="*/ 304394 h 608697"/>
                  <a:gd name="connsiteX144" fmla="*/ 207048 w 609614"/>
                  <a:gd name="connsiteY144" fmla="*/ 335782 h 608697"/>
                  <a:gd name="connsiteX145" fmla="*/ 206494 w 609614"/>
                  <a:gd name="connsiteY145" fmla="*/ 304394 h 608697"/>
                  <a:gd name="connsiteX146" fmla="*/ 207048 w 609614"/>
                  <a:gd name="connsiteY146" fmla="*/ 272915 h 608697"/>
                  <a:gd name="connsiteX147" fmla="*/ 295014 w 609614"/>
                  <a:gd name="connsiteY147" fmla="*/ 235618 h 608697"/>
                  <a:gd name="connsiteX148" fmla="*/ 314650 w 609614"/>
                  <a:gd name="connsiteY148" fmla="*/ 235618 h 608697"/>
                  <a:gd name="connsiteX149" fmla="*/ 314650 w 609614"/>
                  <a:gd name="connsiteY149" fmla="*/ 256242 h 608697"/>
                  <a:gd name="connsiteX150" fmla="*/ 341477 w 609614"/>
                  <a:gd name="connsiteY150" fmla="*/ 271893 h 608697"/>
                  <a:gd name="connsiteX151" fmla="*/ 359546 w 609614"/>
                  <a:gd name="connsiteY151" fmla="*/ 261490 h 608697"/>
                  <a:gd name="connsiteX152" fmla="*/ 369410 w 609614"/>
                  <a:gd name="connsiteY152" fmla="*/ 278523 h 608697"/>
                  <a:gd name="connsiteX153" fmla="*/ 351249 w 609614"/>
                  <a:gd name="connsiteY153" fmla="*/ 288926 h 608697"/>
                  <a:gd name="connsiteX154" fmla="*/ 354015 w 609614"/>
                  <a:gd name="connsiteY154" fmla="*/ 304394 h 608697"/>
                  <a:gd name="connsiteX155" fmla="*/ 351249 w 609614"/>
                  <a:gd name="connsiteY155" fmla="*/ 319770 h 608697"/>
                  <a:gd name="connsiteX156" fmla="*/ 369410 w 609614"/>
                  <a:gd name="connsiteY156" fmla="*/ 330266 h 608697"/>
                  <a:gd name="connsiteX157" fmla="*/ 359546 w 609614"/>
                  <a:gd name="connsiteY157" fmla="*/ 347207 h 608697"/>
                  <a:gd name="connsiteX158" fmla="*/ 341477 w 609614"/>
                  <a:gd name="connsiteY158" fmla="*/ 336803 h 608697"/>
                  <a:gd name="connsiteX159" fmla="*/ 314650 w 609614"/>
                  <a:gd name="connsiteY159" fmla="*/ 352455 h 608697"/>
                  <a:gd name="connsiteX160" fmla="*/ 314650 w 609614"/>
                  <a:gd name="connsiteY160" fmla="*/ 373079 h 608697"/>
                  <a:gd name="connsiteX161" fmla="*/ 295014 w 609614"/>
                  <a:gd name="connsiteY161" fmla="*/ 373079 h 608697"/>
                  <a:gd name="connsiteX162" fmla="*/ 295014 w 609614"/>
                  <a:gd name="connsiteY162" fmla="*/ 352455 h 608697"/>
                  <a:gd name="connsiteX163" fmla="*/ 268279 w 609614"/>
                  <a:gd name="connsiteY163" fmla="*/ 336803 h 608697"/>
                  <a:gd name="connsiteX164" fmla="*/ 250118 w 609614"/>
                  <a:gd name="connsiteY164" fmla="*/ 347207 h 608697"/>
                  <a:gd name="connsiteX165" fmla="*/ 240346 w 609614"/>
                  <a:gd name="connsiteY165" fmla="*/ 330266 h 608697"/>
                  <a:gd name="connsiteX166" fmla="*/ 258415 w 609614"/>
                  <a:gd name="connsiteY166" fmla="*/ 319770 h 608697"/>
                  <a:gd name="connsiteX167" fmla="*/ 255649 w 609614"/>
                  <a:gd name="connsiteY167" fmla="*/ 304394 h 608697"/>
                  <a:gd name="connsiteX168" fmla="*/ 258415 w 609614"/>
                  <a:gd name="connsiteY168" fmla="*/ 288926 h 608697"/>
                  <a:gd name="connsiteX169" fmla="*/ 240346 w 609614"/>
                  <a:gd name="connsiteY169" fmla="*/ 278523 h 608697"/>
                  <a:gd name="connsiteX170" fmla="*/ 250118 w 609614"/>
                  <a:gd name="connsiteY170" fmla="*/ 261490 h 608697"/>
                  <a:gd name="connsiteX171" fmla="*/ 268279 w 609614"/>
                  <a:gd name="connsiteY171" fmla="*/ 271893 h 608697"/>
                  <a:gd name="connsiteX172" fmla="*/ 295014 w 609614"/>
                  <a:gd name="connsiteY172" fmla="*/ 256242 h 608697"/>
                  <a:gd name="connsiteX173" fmla="*/ 304761 w 609614"/>
                  <a:gd name="connsiteY173" fmla="*/ 214926 h 608697"/>
                  <a:gd name="connsiteX174" fmla="*/ 265491 w 609614"/>
                  <a:gd name="connsiteY174" fmla="*/ 236373 h 608697"/>
                  <a:gd name="connsiteX175" fmla="*/ 227143 w 609614"/>
                  <a:gd name="connsiteY175" fmla="*/ 259660 h 608697"/>
                  <a:gd name="connsiteX176" fmla="*/ 226129 w 609614"/>
                  <a:gd name="connsiteY176" fmla="*/ 304394 h 608697"/>
                  <a:gd name="connsiteX177" fmla="*/ 227143 w 609614"/>
                  <a:gd name="connsiteY177" fmla="*/ 349036 h 608697"/>
                  <a:gd name="connsiteX178" fmla="*/ 265491 w 609614"/>
                  <a:gd name="connsiteY178" fmla="*/ 372416 h 608697"/>
                  <a:gd name="connsiteX179" fmla="*/ 304853 w 609614"/>
                  <a:gd name="connsiteY179" fmla="*/ 393863 h 608697"/>
                  <a:gd name="connsiteX180" fmla="*/ 344123 w 609614"/>
                  <a:gd name="connsiteY180" fmla="*/ 372416 h 608697"/>
                  <a:gd name="connsiteX181" fmla="*/ 382471 w 609614"/>
                  <a:gd name="connsiteY181" fmla="*/ 349036 h 608697"/>
                  <a:gd name="connsiteX182" fmla="*/ 383485 w 609614"/>
                  <a:gd name="connsiteY182" fmla="*/ 304394 h 608697"/>
                  <a:gd name="connsiteX183" fmla="*/ 382471 w 609614"/>
                  <a:gd name="connsiteY183" fmla="*/ 259660 h 608697"/>
                  <a:gd name="connsiteX184" fmla="*/ 344123 w 609614"/>
                  <a:gd name="connsiteY184" fmla="*/ 236373 h 608697"/>
                  <a:gd name="connsiteX185" fmla="*/ 304761 w 609614"/>
                  <a:gd name="connsiteY185" fmla="*/ 214926 h 608697"/>
                  <a:gd name="connsiteX186" fmla="*/ 375465 w 609614"/>
                  <a:gd name="connsiteY186" fmla="*/ 182250 h 608697"/>
                  <a:gd name="connsiteX187" fmla="*/ 326424 w 609614"/>
                  <a:gd name="connsiteY187" fmla="*/ 204065 h 608697"/>
                  <a:gd name="connsiteX188" fmla="*/ 353986 w 609614"/>
                  <a:gd name="connsiteY188" fmla="*/ 219344 h 608697"/>
                  <a:gd name="connsiteX189" fmla="*/ 380996 w 609614"/>
                  <a:gd name="connsiteY189" fmla="*/ 235544 h 608697"/>
                  <a:gd name="connsiteX190" fmla="*/ 375465 w 609614"/>
                  <a:gd name="connsiteY190" fmla="*/ 182250 h 608697"/>
                  <a:gd name="connsiteX191" fmla="*/ 234149 w 609614"/>
                  <a:gd name="connsiteY191" fmla="*/ 182250 h 608697"/>
                  <a:gd name="connsiteX192" fmla="*/ 228618 w 609614"/>
                  <a:gd name="connsiteY192" fmla="*/ 235544 h 608697"/>
                  <a:gd name="connsiteX193" fmla="*/ 255628 w 609614"/>
                  <a:gd name="connsiteY193" fmla="*/ 219344 h 608697"/>
                  <a:gd name="connsiteX194" fmla="*/ 283098 w 609614"/>
                  <a:gd name="connsiteY194" fmla="*/ 204157 h 608697"/>
                  <a:gd name="connsiteX195" fmla="*/ 234149 w 609614"/>
                  <a:gd name="connsiteY195" fmla="*/ 182250 h 608697"/>
                  <a:gd name="connsiteX196" fmla="*/ 80389 w 609614"/>
                  <a:gd name="connsiteY196" fmla="*/ 149666 h 608697"/>
                  <a:gd name="connsiteX197" fmla="*/ 57896 w 609614"/>
                  <a:gd name="connsiteY197" fmla="*/ 162000 h 608697"/>
                  <a:gd name="connsiteX198" fmla="*/ 100024 w 609614"/>
                  <a:gd name="connsiteY198" fmla="*/ 247602 h 608697"/>
                  <a:gd name="connsiteX199" fmla="*/ 147866 w 609614"/>
                  <a:gd name="connsiteY199" fmla="*/ 291784 h 608697"/>
                  <a:gd name="connsiteX200" fmla="*/ 208154 w 609614"/>
                  <a:gd name="connsiteY200" fmla="*/ 248615 h 608697"/>
                  <a:gd name="connsiteX201" fmla="*/ 215436 w 609614"/>
                  <a:gd name="connsiteY201" fmla="*/ 175070 h 608697"/>
                  <a:gd name="connsiteX202" fmla="*/ 171004 w 609614"/>
                  <a:gd name="connsiteY202" fmla="*/ 160435 h 608697"/>
                  <a:gd name="connsiteX203" fmla="*/ 127863 w 609614"/>
                  <a:gd name="connsiteY203" fmla="*/ 186576 h 608697"/>
                  <a:gd name="connsiteX204" fmla="*/ 80389 w 609614"/>
                  <a:gd name="connsiteY204" fmla="*/ 149666 h 608697"/>
                  <a:gd name="connsiteX205" fmla="*/ 511250 w 609614"/>
                  <a:gd name="connsiteY205" fmla="*/ 148193 h 608697"/>
                  <a:gd name="connsiteX206" fmla="*/ 462116 w 609614"/>
                  <a:gd name="connsiteY206" fmla="*/ 196333 h 608697"/>
                  <a:gd name="connsiteX207" fmla="*/ 417131 w 609614"/>
                  <a:gd name="connsiteY207" fmla="*/ 166970 h 608697"/>
                  <a:gd name="connsiteX208" fmla="*/ 394178 w 609614"/>
                  <a:gd name="connsiteY208" fmla="*/ 174978 h 608697"/>
                  <a:gd name="connsiteX209" fmla="*/ 401553 w 609614"/>
                  <a:gd name="connsiteY209" fmla="*/ 248615 h 608697"/>
                  <a:gd name="connsiteX210" fmla="*/ 461748 w 609614"/>
                  <a:gd name="connsiteY210" fmla="*/ 291784 h 608697"/>
                  <a:gd name="connsiteX211" fmla="*/ 509590 w 609614"/>
                  <a:gd name="connsiteY211" fmla="*/ 247602 h 608697"/>
                  <a:gd name="connsiteX212" fmla="*/ 551718 w 609614"/>
                  <a:gd name="connsiteY212" fmla="*/ 162000 h 608697"/>
                  <a:gd name="connsiteX213" fmla="*/ 511250 w 609614"/>
                  <a:gd name="connsiteY213" fmla="*/ 148193 h 608697"/>
                  <a:gd name="connsiteX214" fmla="*/ 294963 w 609614"/>
                  <a:gd name="connsiteY214" fmla="*/ 117844 h 608697"/>
                  <a:gd name="connsiteX215" fmla="*/ 314651 w 609614"/>
                  <a:gd name="connsiteY215" fmla="*/ 117844 h 608697"/>
                  <a:gd name="connsiteX216" fmla="*/ 314651 w 609614"/>
                  <a:gd name="connsiteY216" fmla="*/ 137461 h 608697"/>
                  <a:gd name="connsiteX217" fmla="*/ 294963 w 609614"/>
                  <a:gd name="connsiteY217" fmla="*/ 137461 h 608697"/>
                  <a:gd name="connsiteX218" fmla="*/ 462116 w 609614"/>
                  <a:gd name="connsiteY218" fmla="*/ 117818 h 608697"/>
                  <a:gd name="connsiteX219" fmla="*/ 432618 w 609614"/>
                  <a:gd name="connsiteY219" fmla="*/ 147273 h 608697"/>
                  <a:gd name="connsiteX220" fmla="*/ 462116 w 609614"/>
                  <a:gd name="connsiteY220" fmla="*/ 176727 h 608697"/>
                  <a:gd name="connsiteX221" fmla="*/ 491615 w 609614"/>
                  <a:gd name="connsiteY221" fmla="*/ 147273 h 608697"/>
                  <a:gd name="connsiteX222" fmla="*/ 462116 w 609614"/>
                  <a:gd name="connsiteY222" fmla="*/ 117818 h 608697"/>
                  <a:gd name="connsiteX223" fmla="*/ 127863 w 609614"/>
                  <a:gd name="connsiteY223" fmla="*/ 107969 h 608697"/>
                  <a:gd name="connsiteX224" fmla="*/ 98364 w 609614"/>
                  <a:gd name="connsiteY224" fmla="*/ 137424 h 608697"/>
                  <a:gd name="connsiteX225" fmla="*/ 127863 w 609614"/>
                  <a:gd name="connsiteY225" fmla="*/ 166878 h 608697"/>
                  <a:gd name="connsiteX226" fmla="*/ 157361 w 609614"/>
                  <a:gd name="connsiteY226" fmla="*/ 137424 h 608697"/>
                  <a:gd name="connsiteX227" fmla="*/ 127863 w 609614"/>
                  <a:gd name="connsiteY227" fmla="*/ 107969 h 608697"/>
                  <a:gd name="connsiteX228" fmla="*/ 314651 w 609614"/>
                  <a:gd name="connsiteY228" fmla="*/ 98227 h 608697"/>
                  <a:gd name="connsiteX229" fmla="*/ 334339 w 609614"/>
                  <a:gd name="connsiteY229" fmla="*/ 98227 h 608697"/>
                  <a:gd name="connsiteX230" fmla="*/ 334339 w 609614"/>
                  <a:gd name="connsiteY230" fmla="*/ 117844 h 608697"/>
                  <a:gd name="connsiteX231" fmla="*/ 314651 w 609614"/>
                  <a:gd name="connsiteY231" fmla="*/ 117844 h 608697"/>
                  <a:gd name="connsiteX232" fmla="*/ 275346 w 609614"/>
                  <a:gd name="connsiteY232" fmla="*/ 98227 h 608697"/>
                  <a:gd name="connsiteX233" fmla="*/ 294963 w 609614"/>
                  <a:gd name="connsiteY233" fmla="*/ 98227 h 608697"/>
                  <a:gd name="connsiteX234" fmla="*/ 294963 w 609614"/>
                  <a:gd name="connsiteY234" fmla="*/ 117844 h 608697"/>
                  <a:gd name="connsiteX235" fmla="*/ 275346 w 609614"/>
                  <a:gd name="connsiteY235" fmla="*/ 117844 h 608697"/>
                  <a:gd name="connsiteX236" fmla="*/ 550621 w 609614"/>
                  <a:gd name="connsiteY236" fmla="*/ 78539 h 608697"/>
                  <a:gd name="connsiteX237" fmla="*/ 570309 w 609614"/>
                  <a:gd name="connsiteY237" fmla="*/ 78539 h 608697"/>
                  <a:gd name="connsiteX238" fmla="*/ 570309 w 609614"/>
                  <a:gd name="connsiteY238" fmla="*/ 98227 h 608697"/>
                  <a:gd name="connsiteX239" fmla="*/ 550621 w 609614"/>
                  <a:gd name="connsiteY239" fmla="*/ 98227 h 608697"/>
                  <a:gd name="connsiteX240" fmla="*/ 294963 w 609614"/>
                  <a:gd name="connsiteY240" fmla="*/ 78539 h 608697"/>
                  <a:gd name="connsiteX241" fmla="*/ 314651 w 609614"/>
                  <a:gd name="connsiteY241" fmla="*/ 78539 h 608697"/>
                  <a:gd name="connsiteX242" fmla="*/ 314651 w 609614"/>
                  <a:gd name="connsiteY242" fmla="*/ 98227 h 608697"/>
                  <a:gd name="connsiteX243" fmla="*/ 294963 w 609614"/>
                  <a:gd name="connsiteY243" fmla="*/ 98227 h 608697"/>
                  <a:gd name="connsiteX244" fmla="*/ 588304 w 609614"/>
                  <a:gd name="connsiteY244" fmla="*/ 62944 h 608697"/>
                  <a:gd name="connsiteX245" fmla="*/ 602205 w 609614"/>
                  <a:gd name="connsiteY245" fmla="*/ 76845 h 608697"/>
                  <a:gd name="connsiteX246" fmla="*/ 588304 w 609614"/>
                  <a:gd name="connsiteY246" fmla="*/ 90747 h 608697"/>
                  <a:gd name="connsiteX247" fmla="*/ 574402 w 609614"/>
                  <a:gd name="connsiteY247" fmla="*/ 76845 h 608697"/>
                  <a:gd name="connsiteX248" fmla="*/ 532628 w 609614"/>
                  <a:gd name="connsiteY248" fmla="*/ 62944 h 608697"/>
                  <a:gd name="connsiteX249" fmla="*/ 546529 w 609614"/>
                  <a:gd name="connsiteY249" fmla="*/ 76845 h 608697"/>
                  <a:gd name="connsiteX250" fmla="*/ 532628 w 609614"/>
                  <a:gd name="connsiteY250" fmla="*/ 90747 h 608697"/>
                  <a:gd name="connsiteX251" fmla="*/ 518726 w 609614"/>
                  <a:gd name="connsiteY251" fmla="*/ 76845 h 608697"/>
                  <a:gd name="connsiteX252" fmla="*/ 29496 w 609614"/>
                  <a:gd name="connsiteY252" fmla="*/ 49043 h 608697"/>
                  <a:gd name="connsiteX253" fmla="*/ 49113 w 609614"/>
                  <a:gd name="connsiteY253" fmla="*/ 49043 h 608697"/>
                  <a:gd name="connsiteX254" fmla="*/ 49113 w 609614"/>
                  <a:gd name="connsiteY254" fmla="*/ 78539 h 608697"/>
                  <a:gd name="connsiteX255" fmla="*/ 29496 w 609614"/>
                  <a:gd name="connsiteY255" fmla="*/ 78539 h 608697"/>
                  <a:gd name="connsiteX256" fmla="*/ 589997 w 609614"/>
                  <a:gd name="connsiteY256" fmla="*/ 39305 h 608697"/>
                  <a:gd name="connsiteX257" fmla="*/ 609614 w 609614"/>
                  <a:gd name="connsiteY257" fmla="*/ 39305 h 608697"/>
                  <a:gd name="connsiteX258" fmla="*/ 609614 w 609614"/>
                  <a:gd name="connsiteY258" fmla="*/ 58922 h 608697"/>
                  <a:gd name="connsiteX259" fmla="*/ 589997 w 609614"/>
                  <a:gd name="connsiteY259" fmla="*/ 58922 h 608697"/>
                  <a:gd name="connsiteX260" fmla="*/ 511316 w 609614"/>
                  <a:gd name="connsiteY260" fmla="*/ 39305 h 608697"/>
                  <a:gd name="connsiteX261" fmla="*/ 531004 w 609614"/>
                  <a:gd name="connsiteY261" fmla="*/ 39305 h 608697"/>
                  <a:gd name="connsiteX262" fmla="*/ 531004 w 609614"/>
                  <a:gd name="connsiteY262" fmla="*/ 58922 h 608697"/>
                  <a:gd name="connsiteX263" fmla="*/ 511316 w 609614"/>
                  <a:gd name="connsiteY263" fmla="*/ 58922 h 608697"/>
                  <a:gd name="connsiteX264" fmla="*/ 49113 w 609614"/>
                  <a:gd name="connsiteY264" fmla="*/ 29426 h 608697"/>
                  <a:gd name="connsiteX265" fmla="*/ 78609 w 609614"/>
                  <a:gd name="connsiteY265" fmla="*/ 29426 h 608697"/>
                  <a:gd name="connsiteX266" fmla="*/ 78609 w 609614"/>
                  <a:gd name="connsiteY266" fmla="*/ 49043 h 608697"/>
                  <a:gd name="connsiteX267" fmla="*/ 49113 w 609614"/>
                  <a:gd name="connsiteY267" fmla="*/ 49043 h 608697"/>
                  <a:gd name="connsiteX268" fmla="*/ 0 w 609614"/>
                  <a:gd name="connsiteY268" fmla="*/ 29426 h 608697"/>
                  <a:gd name="connsiteX269" fmla="*/ 29496 w 609614"/>
                  <a:gd name="connsiteY269" fmla="*/ 29426 h 608697"/>
                  <a:gd name="connsiteX270" fmla="*/ 29496 w 609614"/>
                  <a:gd name="connsiteY270" fmla="*/ 49043 h 608697"/>
                  <a:gd name="connsiteX271" fmla="*/ 0 w 609614"/>
                  <a:gd name="connsiteY271" fmla="*/ 49043 h 608697"/>
                  <a:gd name="connsiteX272" fmla="*/ 304853 w 609614"/>
                  <a:gd name="connsiteY272" fmla="*/ 19605 h 608697"/>
                  <a:gd name="connsiteX273" fmla="*/ 237191 w 609614"/>
                  <a:gd name="connsiteY273" fmla="*/ 162368 h 608697"/>
                  <a:gd name="connsiteX274" fmla="*/ 304853 w 609614"/>
                  <a:gd name="connsiteY274" fmla="*/ 192835 h 608697"/>
                  <a:gd name="connsiteX275" fmla="*/ 372423 w 609614"/>
                  <a:gd name="connsiteY275" fmla="*/ 162368 h 608697"/>
                  <a:gd name="connsiteX276" fmla="*/ 304853 w 609614"/>
                  <a:gd name="connsiteY276" fmla="*/ 19605 h 608697"/>
                  <a:gd name="connsiteX277" fmla="*/ 588314 w 609614"/>
                  <a:gd name="connsiteY277" fmla="*/ 7480 h 608697"/>
                  <a:gd name="connsiteX278" fmla="*/ 602134 w 609614"/>
                  <a:gd name="connsiteY278" fmla="*/ 21381 h 608697"/>
                  <a:gd name="connsiteX279" fmla="*/ 588314 w 609614"/>
                  <a:gd name="connsiteY279" fmla="*/ 35283 h 608697"/>
                  <a:gd name="connsiteX280" fmla="*/ 574402 w 609614"/>
                  <a:gd name="connsiteY280" fmla="*/ 21381 h 608697"/>
                  <a:gd name="connsiteX281" fmla="*/ 532628 w 609614"/>
                  <a:gd name="connsiteY281" fmla="*/ 7480 h 608697"/>
                  <a:gd name="connsiteX282" fmla="*/ 546529 w 609614"/>
                  <a:gd name="connsiteY282" fmla="*/ 21381 h 608697"/>
                  <a:gd name="connsiteX283" fmla="*/ 532628 w 609614"/>
                  <a:gd name="connsiteY283" fmla="*/ 35283 h 608697"/>
                  <a:gd name="connsiteX284" fmla="*/ 518726 w 609614"/>
                  <a:gd name="connsiteY284" fmla="*/ 21381 h 608697"/>
                  <a:gd name="connsiteX285" fmla="*/ 550621 w 609614"/>
                  <a:gd name="connsiteY285" fmla="*/ 0 h 608697"/>
                  <a:gd name="connsiteX286" fmla="*/ 570309 w 609614"/>
                  <a:gd name="connsiteY286" fmla="*/ 0 h 608697"/>
                  <a:gd name="connsiteX287" fmla="*/ 570309 w 609614"/>
                  <a:gd name="connsiteY287" fmla="*/ 19617 h 608697"/>
                  <a:gd name="connsiteX288" fmla="*/ 550621 w 609614"/>
                  <a:gd name="connsiteY288" fmla="*/ 19617 h 608697"/>
                  <a:gd name="connsiteX289" fmla="*/ 304853 w 609614"/>
                  <a:gd name="connsiteY289" fmla="*/ 0 h 608697"/>
                  <a:gd name="connsiteX290" fmla="*/ 391044 w 609614"/>
                  <a:gd name="connsiteY290" fmla="*/ 155188 h 608697"/>
                  <a:gd name="connsiteX291" fmla="*/ 412983 w 609614"/>
                  <a:gd name="connsiteY291" fmla="*/ 147641 h 608697"/>
                  <a:gd name="connsiteX292" fmla="*/ 412983 w 609614"/>
                  <a:gd name="connsiteY292" fmla="*/ 147273 h 608697"/>
                  <a:gd name="connsiteX293" fmla="*/ 462116 w 609614"/>
                  <a:gd name="connsiteY293" fmla="*/ 98212 h 608697"/>
                  <a:gd name="connsiteX294" fmla="*/ 507562 w 609614"/>
                  <a:gd name="connsiteY294" fmla="*/ 128679 h 608697"/>
                  <a:gd name="connsiteX295" fmla="*/ 568772 w 609614"/>
                  <a:gd name="connsiteY295" fmla="*/ 152151 h 608697"/>
                  <a:gd name="connsiteX296" fmla="*/ 523879 w 609614"/>
                  <a:gd name="connsiteY296" fmla="*/ 261041 h 608697"/>
                  <a:gd name="connsiteX297" fmla="*/ 477234 w 609614"/>
                  <a:gd name="connsiteY297" fmla="*/ 304394 h 608697"/>
                  <a:gd name="connsiteX298" fmla="*/ 496501 w 609614"/>
                  <a:gd name="connsiteY298" fmla="*/ 321055 h 608697"/>
                  <a:gd name="connsiteX299" fmla="*/ 521113 w 609614"/>
                  <a:gd name="connsiteY299" fmla="*/ 314151 h 608697"/>
                  <a:gd name="connsiteX300" fmla="*/ 570339 w 609614"/>
                  <a:gd name="connsiteY300" fmla="*/ 363303 h 608697"/>
                  <a:gd name="connsiteX301" fmla="*/ 559553 w 609614"/>
                  <a:gd name="connsiteY301" fmla="*/ 393586 h 608697"/>
                  <a:gd name="connsiteX302" fmla="*/ 568772 w 609614"/>
                  <a:gd name="connsiteY302" fmla="*/ 456546 h 608697"/>
                  <a:gd name="connsiteX303" fmla="*/ 511250 w 609614"/>
                  <a:gd name="connsiteY303" fmla="*/ 480293 h 608697"/>
                  <a:gd name="connsiteX304" fmla="*/ 391044 w 609614"/>
                  <a:gd name="connsiteY304" fmla="*/ 453508 h 608697"/>
                  <a:gd name="connsiteX305" fmla="*/ 386435 w 609614"/>
                  <a:gd name="connsiteY305" fmla="*/ 477072 h 608697"/>
                  <a:gd name="connsiteX306" fmla="*/ 412983 w 609614"/>
                  <a:gd name="connsiteY306" fmla="*/ 520333 h 608697"/>
                  <a:gd name="connsiteX307" fmla="*/ 363850 w 609614"/>
                  <a:gd name="connsiteY307" fmla="*/ 569486 h 608697"/>
                  <a:gd name="connsiteX308" fmla="*/ 355185 w 609614"/>
                  <a:gd name="connsiteY308" fmla="*/ 568565 h 608697"/>
                  <a:gd name="connsiteX309" fmla="*/ 304853 w 609614"/>
                  <a:gd name="connsiteY309" fmla="*/ 608697 h 608697"/>
                  <a:gd name="connsiteX310" fmla="*/ 218570 w 609614"/>
                  <a:gd name="connsiteY310" fmla="*/ 453508 h 608697"/>
                  <a:gd name="connsiteX311" fmla="*/ 98364 w 609614"/>
                  <a:gd name="connsiteY311" fmla="*/ 480293 h 608697"/>
                  <a:gd name="connsiteX312" fmla="*/ 40843 w 609614"/>
                  <a:gd name="connsiteY312" fmla="*/ 456546 h 608697"/>
                  <a:gd name="connsiteX313" fmla="*/ 53564 w 609614"/>
                  <a:gd name="connsiteY313" fmla="*/ 387972 h 608697"/>
                  <a:gd name="connsiteX314" fmla="*/ 39368 w 609614"/>
                  <a:gd name="connsiteY314" fmla="*/ 353455 h 608697"/>
                  <a:gd name="connsiteX315" fmla="*/ 88501 w 609614"/>
                  <a:gd name="connsiteY315" fmla="*/ 304394 h 608697"/>
                  <a:gd name="connsiteX316" fmla="*/ 119382 w 609614"/>
                  <a:gd name="connsiteY316" fmla="*/ 315532 h 608697"/>
                  <a:gd name="connsiteX317" fmla="*/ 132380 w 609614"/>
                  <a:gd name="connsiteY317" fmla="*/ 304394 h 608697"/>
                  <a:gd name="connsiteX318" fmla="*/ 85735 w 609614"/>
                  <a:gd name="connsiteY318" fmla="*/ 261041 h 608697"/>
                  <a:gd name="connsiteX319" fmla="*/ 40843 w 609614"/>
                  <a:gd name="connsiteY319" fmla="*/ 152151 h 608697"/>
                  <a:gd name="connsiteX320" fmla="*/ 79467 w 609614"/>
                  <a:gd name="connsiteY320" fmla="*/ 129968 h 608697"/>
                  <a:gd name="connsiteX321" fmla="*/ 127863 w 609614"/>
                  <a:gd name="connsiteY321" fmla="*/ 88363 h 608697"/>
                  <a:gd name="connsiteX322" fmla="*/ 176996 w 609614"/>
                  <a:gd name="connsiteY322" fmla="*/ 137424 h 608697"/>
                  <a:gd name="connsiteX323" fmla="*/ 176535 w 609614"/>
                  <a:gd name="connsiteY323" fmla="*/ 141566 h 608697"/>
                  <a:gd name="connsiteX324" fmla="*/ 218570 w 609614"/>
                  <a:gd name="connsiteY324" fmla="*/ 155281 h 608697"/>
                  <a:gd name="connsiteX325" fmla="*/ 304853 w 609614"/>
                  <a:gd name="connsiteY325" fmla="*/ 0 h 608697"/>
                  <a:gd name="connsiteX326" fmla="*/ 29496 w 609614"/>
                  <a:gd name="connsiteY326" fmla="*/ 0 h 608697"/>
                  <a:gd name="connsiteX327" fmla="*/ 49113 w 609614"/>
                  <a:gd name="connsiteY327" fmla="*/ 0 h 608697"/>
                  <a:gd name="connsiteX328" fmla="*/ 49113 w 609614"/>
                  <a:gd name="connsiteY328" fmla="*/ 29426 h 608697"/>
                  <a:gd name="connsiteX329" fmla="*/ 29496 w 609614"/>
                  <a:gd name="connsiteY329" fmla="*/ 29426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</a:cxnLst>
                <a:rect l="l" t="t" r="r" b="b"/>
                <a:pathLst>
                  <a:path w="609614" h="608697">
                    <a:moveTo>
                      <a:pt x="137602" y="589080"/>
                    </a:moveTo>
                    <a:lnTo>
                      <a:pt x="157360" y="589080"/>
                    </a:lnTo>
                    <a:lnTo>
                      <a:pt x="157360" y="608697"/>
                    </a:lnTo>
                    <a:lnTo>
                      <a:pt x="137602" y="608697"/>
                    </a:lnTo>
                    <a:close/>
                    <a:moveTo>
                      <a:pt x="175331" y="573555"/>
                    </a:moveTo>
                    <a:lnTo>
                      <a:pt x="189186" y="587457"/>
                    </a:lnTo>
                    <a:lnTo>
                      <a:pt x="175331" y="601358"/>
                    </a:lnTo>
                    <a:lnTo>
                      <a:pt x="161383" y="587457"/>
                    </a:lnTo>
                    <a:close/>
                    <a:moveTo>
                      <a:pt x="119750" y="573555"/>
                    </a:moveTo>
                    <a:lnTo>
                      <a:pt x="133651" y="587457"/>
                    </a:lnTo>
                    <a:lnTo>
                      <a:pt x="119750" y="601358"/>
                    </a:lnTo>
                    <a:lnTo>
                      <a:pt x="105848" y="587457"/>
                    </a:lnTo>
                    <a:close/>
                    <a:moveTo>
                      <a:pt x="531004" y="569463"/>
                    </a:moveTo>
                    <a:lnTo>
                      <a:pt x="550621" y="569463"/>
                    </a:lnTo>
                    <a:lnTo>
                      <a:pt x="550621" y="589080"/>
                    </a:lnTo>
                    <a:lnTo>
                      <a:pt x="531004" y="589080"/>
                    </a:lnTo>
                    <a:close/>
                    <a:moveTo>
                      <a:pt x="568581" y="553938"/>
                    </a:moveTo>
                    <a:lnTo>
                      <a:pt x="582517" y="567758"/>
                    </a:lnTo>
                    <a:lnTo>
                      <a:pt x="568581" y="581670"/>
                    </a:lnTo>
                    <a:lnTo>
                      <a:pt x="554644" y="567758"/>
                    </a:lnTo>
                    <a:close/>
                    <a:moveTo>
                      <a:pt x="513011" y="553938"/>
                    </a:moveTo>
                    <a:lnTo>
                      <a:pt x="526912" y="567850"/>
                    </a:lnTo>
                    <a:lnTo>
                      <a:pt x="513011" y="581670"/>
                    </a:lnTo>
                    <a:lnTo>
                      <a:pt x="499109" y="567850"/>
                    </a:lnTo>
                    <a:close/>
                    <a:moveTo>
                      <a:pt x="176978" y="549775"/>
                    </a:moveTo>
                    <a:lnTo>
                      <a:pt x="196595" y="549775"/>
                    </a:lnTo>
                    <a:lnTo>
                      <a:pt x="196595" y="569463"/>
                    </a:lnTo>
                    <a:lnTo>
                      <a:pt x="176978" y="569463"/>
                    </a:lnTo>
                    <a:close/>
                    <a:moveTo>
                      <a:pt x="98368" y="549775"/>
                    </a:moveTo>
                    <a:lnTo>
                      <a:pt x="117985" y="549775"/>
                    </a:lnTo>
                    <a:lnTo>
                      <a:pt x="117985" y="569463"/>
                    </a:lnTo>
                    <a:lnTo>
                      <a:pt x="98368" y="569463"/>
                    </a:lnTo>
                    <a:close/>
                    <a:moveTo>
                      <a:pt x="570309" y="530158"/>
                    </a:moveTo>
                    <a:lnTo>
                      <a:pt x="589997" y="530158"/>
                    </a:lnTo>
                    <a:lnTo>
                      <a:pt x="589997" y="549775"/>
                    </a:lnTo>
                    <a:lnTo>
                      <a:pt x="570309" y="549775"/>
                    </a:lnTo>
                    <a:close/>
                    <a:moveTo>
                      <a:pt x="491629" y="530158"/>
                    </a:moveTo>
                    <a:lnTo>
                      <a:pt x="511317" y="530158"/>
                    </a:lnTo>
                    <a:lnTo>
                      <a:pt x="511317" y="549775"/>
                    </a:lnTo>
                    <a:lnTo>
                      <a:pt x="491629" y="549775"/>
                    </a:lnTo>
                    <a:close/>
                    <a:moveTo>
                      <a:pt x="19617" y="530158"/>
                    </a:moveTo>
                    <a:lnTo>
                      <a:pt x="39375" y="530158"/>
                    </a:lnTo>
                    <a:lnTo>
                      <a:pt x="39375" y="549775"/>
                    </a:lnTo>
                    <a:lnTo>
                      <a:pt x="19617" y="549775"/>
                    </a:lnTo>
                    <a:close/>
                    <a:moveTo>
                      <a:pt x="175238" y="517950"/>
                    </a:moveTo>
                    <a:lnTo>
                      <a:pt x="189186" y="531852"/>
                    </a:lnTo>
                    <a:lnTo>
                      <a:pt x="175238" y="545753"/>
                    </a:lnTo>
                    <a:lnTo>
                      <a:pt x="161383" y="531852"/>
                    </a:lnTo>
                    <a:close/>
                    <a:moveTo>
                      <a:pt x="119750" y="517950"/>
                    </a:moveTo>
                    <a:lnTo>
                      <a:pt x="133651" y="531852"/>
                    </a:lnTo>
                    <a:lnTo>
                      <a:pt x="119750" y="545753"/>
                    </a:lnTo>
                    <a:lnTo>
                      <a:pt x="105848" y="531852"/>
                    </a:lnTo>
                    <a:close/>
                    <a:moveTo>
                      <a:pt x="137602" y="510611"/>
                    </a:moveTo>
                    <a:lnTo>
                      <a:pt x="157360" y="510611"/>
                    </a:lnTo>
                    <a:lnTo>
                      <a:pt x="157360" y="530158"/>
                    </a:lnTo>
                    <a:lnTo>
                      <a:pt x="137602" y="530158"/>
                    </a:lnTo>
                    <a:close/>
                    <a:moveTo>
                      <a:pt x="39375" y="510611"/>
                    </a:moveTo>
                    <a:lnTo>
                      <a:pt x="58992" y="510611"/>
                    </a:lnTo>
                    <a:lnTo>
                      <a:pt x="58992" y="530158"/>
                    </a:lnTo>
                    <a:lnTo>
                      <a:pt x="39375" y="530158"/>
                    </a:lnTo>
                    <a:close/>
                    <a:moveTo>
                      <a:pt x="0" y="510611"/>
                    </a:moveTo>
                    <a:lnTo>
                      <a:pt x="19617" y="510611"/>
                    </a:lnTo>
                    <a:lnTo>
                      <a:pt x="19617" y="530158"/>
                    </a:lnTo>
                    <a:lnTo>
                      <a:pt x="0" y="530158"/>
                    </a:lnTo>
                    <a:close/>
                    <a:moveTo>
                      <a:pt x="568581" y="498333"/>
                    </a:moveTo>
                    <a:lnTo>
                      <a:pt x="582517" y="512245"/>
                    </a:lnTo>
                    <a:lnTo>
                      <a:pt x="568581" y="526065"/>
                    </a:lnTo>
                    <a:lnTo>
                      <a:pt x="554644" y="512245"/>
                    </a:lnTo>
                    <a:close/>
                    <a:moveTo>
                      <a:pt x="513011" y="498333"/>
                    </a:moveTo>
                    <a:lnTo>
                      <a:pt x="526912" y="512234"/>
                    </a:lnTo>
                    <a:lnTo>
                      <a:pt x="513011" y="526136"/>
                    </a:lnTo>
                    <a:lnTo>
                      <a:pt x="499109" y="512234"/>
                    </a:lnTo>
                    <a:close/>
                    <a:moveTo>
                      <a:pt x="363850" y="490879"/>
                    </a:moveTo>
                    <a:cubicBezTo>
                      <a:pt x="347534" y="490879"/>
                      <a:pt x="334352" y="504133"/>
                      <a:pt x="334352" y="520333"/>
                    </a:cubicBezTo>
                    <a:cubicBezTo>
                      <a:pt x="334352" y="536626"/>
                      <a:pt x="347534" y="549788"/>
                      <a:pt x="363850" y="549788"/>
                    </a:cubicBezTo>
                    <a:cubicBezTo>
                      <a:pt x="380074" y="549788"/>
                      <a:pt x="393348" y="536626"/>
                      <a:pt x="393348" y="520333"/>
                    </a:cubicBezTo>
                    <a:cubicBezTo>
                      <a:pt x="393348" y="504133"/>
                      <a:pt x="380074" y="490879"/>
                      <a:pt x="363850" y="490879"/>
                    </a:cubicBezTo>
                    <a:close/>
                    <a:moveTo>
                      <a:pt x="531004" y="490853"/>
                    </a:moveTo>
                    <a:lnTo>
                      <a:pt x="550621" y="490853"/>
                    </a:lnTo>
                    <a:lnTo>
                      <a:pt x="550621" y="510611"/>
                    </a:lnTo>
                    <a:lnTo>
                      <a:pt x="531004" y="510611"/>
                    </a:lnTo>
                    <a:close/>
                    <a:moveTo>
                      <a:pt x="19617" y="490853"/>
                    </a:moveTo>
                    <a:lnTo>
                      <a:pt x="39375" y="490853"/>
                    </a:lnTo>
                    <a:lnTo>
                      <a:pt x="39375" y="510611"/>
                    </a:lnTo>
                    <a:lnTo>
                      <a:pt x="19617" y="510611"/>
                    </a:lnTo>
                    <a:close/>
                    <a:moveTo>
                      <a:pt x="304853" y="415861"/>
                    </a:moveTo>
                    <a:cubicBezTo>
                      <a:pt x="282176" y="427183"/>
                      <a:pt x="259407" y="437492"/>
                      <a:pt x="237191" y="446328"/>
                    </a:cubicBezTo>
                    <a:cubicBezTo>
                      <a:pt x="252033" y="534509"/>
                      <a:pt x="279411" y="589092"/>
                      <a:pt x="304853" y="589092"/>
                    </a:cubicBezTo>
                    <a:cubicBezTo>
                      <a:pt x="315178" y="589092"/>
                      <a:pt x="326332" y="579335"/>
                      <a:pt x="336840" y="561294"/>
                    </a:cubicBezTo>
                    <a:cubicBezTo>
                      <a:pt x="323474" y="552549"/>
                      <a:pt x="314625" y="537454"/>
                      <a:pt x="314625" y="520333"/>
                    </a:cubicBezTo>
                    <a:cubicBezTo>
                      <a:pt x="314625" y="493272"/>
                      <a:pt x="336748" y="471273"/>
                      <a:pt x="363850" y="471273"/>
                    </a:cubicBezTo>
                    <a:cubicBezTo>
                      <a:pt x="365048" y="471273"/>
                      <a:pt x="366247" y="471549"/>
                      <a:pt x="367537" y="471641"/>
                    </a:cubicBezTo>
                    <a:cubicBezTo>
                      <a:pt x="369289" y="463449"/>
                      <a:pt x="370856" y="454981"/>
                      <a:pt x="372331" y="446328"/>
                    </a:cubicBezTo>
                    <a:cubicBezTo>
                      <a:pt x="350115" y="437400"/>
                      <a:pt x="327346" y="427183"/>
                      <a:pt x="304853" y="415861"/>
                    </a:cubicBezTo>
                    <a:close/>
                    <a:moveTo>
                      <a:pt x="380996" y="373244"/>
                    </a:moveTo>
                    <a:cubicBezTo>
                      <a:pt x="372146" y="378675"/>
                      <a:pt x="363205" y="384106"/>
                      <a:pt x="353986" y="389352"/>
                    </a:cubicBezTo>
                    <a:cubicBezTo>
                      <a:pt x="344860" y="394599"/>
                      <a:pt x="335642" y="399661"/>
                      <a:pt x="326332" y="404632"/>
                    </a:cubicBezTo>
                    <a:cubicBezTo>
                      <a:pt x="343293" y="412824"/>
                      <a:pt x="359702" y="420096"/>
                      <a:pt x="375373" y="426539"/>
                    </a:cubicBezTo>
                    <a:cubicBezTo>
                      <a:pt x="377770" y="409326"/>
                      <a:pt x="379705" y="391561"/>
                      <a:pt x="380996" y="373244"/>
                    </a:cubicBezTo>
                    <a:close/>
                    <a:moveTo>
                      <a:pt x="228618" y="373152"/>
                    </a:moveTo>
                    <a:cubicBezTo>
                      <a:pt x="230001" y="391930"/>
                      <a:pt x="231845" y="409786"/>
                      <a:pt x="234149" y="426539"/>
                    </a:cubicBezTo>
                    <a:cubicBezTo>
                      <a:pt x="249912" y="420188"/>
                      <a:pt x="266321" y="412916"/>
                      <a:pt x="283282" y="404632"/>
                    </a:cubicBezTo>
                    <a:cubicBezTo>
                      <a:pt x="273972" y="399661"/>
                      <a:pt x="264754" y="394599"/>
                      <a:pt x="255628" y="389352"/>
                    </a:cubicBezTo>
                    <a:cubicBezTo>
                      <a:pt x="246502" y="384106"/>
                      <a:pt x="237468" y="378675"/>
                      <a:pt x="228618" y="373152"/>
                    </a:cubicBezTo>
                    <a:close/>
                    <a:moveTo>
                      <a:pt x="521113" y="333849"/>
                    </a:moveTo>
                    <a:cubicBezTo>
                      <a:pt x="504889" y="333849"/>
                      <a:pt x="491615" y="347011"/>
                      <a:pt x="491615" y="363303"/>
                    </a:cubicBezTo>
                    <a:cubicBezTo>
                      <a:pt x="491615" y="379503"/>
                      <a:pt x="504889" y="392758"/>
                      <a:pt x="521113" y="392758"/>
                    </a:cubicBezTo>
                    <a:cubicBezTo>
                      <a:pt x="537430" y="392758"/>
                      <a:pt x="550612" y="379503"/>
                      <a:pt x="550612" y="363303"/>
                    </a:cubicBezTo>
                    <a:cubicBezTo>
                      <a:pt x="550612" y="347011"/>
                      <a:pt x="537430" y="333849"/>
                      <a:pt x="521113" y="333849"/>
                    </a:cubicBezTo>
                    <a:close/>
                    <a:moveTo>
                      <a:pt x="88501" y="324000"/>
                    </a:moveTo>
                    <a:cubicBezTo>
                      <a:pt x="72277" y="324000"/>
                      <a:pt x="59002" y="337255"/>
                      <a:pt x="59002" y="353455"/>
                    </a:cubicBezTo>
                    <a:cubicBezTo>
                      <a:pt x="59002" y="369655"/>
                      <a:pt x="72277" y="382909"/>
                      <a:pt x="88501" y="382909"/>
                    </a:cubicBezTo>
                    <a:cubicBezTo>
                      <a:pt x="104725" y="382909"/>
                      <a:pt x="117999" y="369655"/>
                      <a:pt x="117999" y="353455"/>
                    </a:cubicBezTo>
                    <a:cubicBezTo>
                      <a:pt x="117999" y="337255"/>
                      <a:pt x="104725" y="324000"/>
                      <a:pt x="88501" y="324000"/>
                    </a:cubicBezTo>
                    <a:close/>
                    <a:moveTo>
                      <a:pt x="461748" y="317005"/>
                    </a:moveTo>
                    <a:cubicBezTo>
                      <a:pt x="443127" y="331548"/>
                      <a:pt x="423031" y="346091"/>
                      <a:pt x="401553" y="360174"/>
                    </a:cubicBezTo>
                    <a:cubicBezTo>
                      <a:pt x="400078" y="385763"/>
                      <a:pt x="397589" y="410431"/>
                      <a:pt x="394178" y="433810"/>
                    </a:cubicBezTo>
                    <a:cubicBezTo>
                      <a:pt x="477972" y="465106"/>
                      <a:pt x="539089" y="468696"/>
                      <a:pt x="551718" y="446697"/>
                    </a:cubicBezTo>
                    <a:cubicBezTo>
                      <a:pt x="556788" y="438044"/>
                      <a:pt x="554115" y="423777"/>
                      <a:pt x="544343" y="406289"/>
                    </a:cubicBezTo>
                    <a:cubicBezTo>
                      <a:pt x="537337" y="410063"/>
                      <a:pt x="529594" y="412364"/>
                      <a:pt x="521113" y="412364"/>
                    </a:cubicBezTo>
                    <a:cubicBezTo>
                      <a:pt x="494012" y="412364"/>
                      <a:pt x="471980" y="390365"/>
                      <a:pt x="471980" y="363303"/>
                    </a:cubicBezTo>
                    <a:cubicBezTo>
                      <a:pt x="471980" y="352350"/>
                      <a:pt x="475667" y="342409"/>
                      <a:pt x="481751" y="334217"/>
                    </a:cubicBezTo>
                    <a:cubicBezTo>
                      <a:pt x="475299" y="328418"/>
                      <a:pt x="468661" y="322711"/>
                      <a:pt x="461748" y="317005"/>
                    </a:cubicBezTo>
                    <a:close/>
                    <a:moveTo>
                      <a:pt x="147959" y="317005"/>
                    </a:moveTo>
                    <a:cubicBezTo>
                      <a:pt x="142428" y="321515"/>
                      <a:pt x="136989" y="326117"/>
                      <a:pt x="131827" y="330719"/>
                    </a:cubicBezTo>
                    <a:cubicBezTo>
                      <a:pt x="135422" y="337531"/>
                      <a:pt x="137634" y="345262"/>
                      <a:pt x="137634" y="353455"/>
                    </a:cubicBezTo>
                    <a:cubicBezTo>
                      <a:pt x="137634" y="380516"/>
                      <a:pt x="115603" y="402515"/>
                      <a:pt x="88501" y="402515"/>
                    </a:cubicBezTo>
                    <a:cubicBezTo>
                      <a:pt x="81956" y="402515"/>
                      <a:pt x="75595" y="401226"/>
                      <a:pt x="69880" y="398833"/>
                    </a:cubicBezTo>
                    <a:cubicBezTo>
                      <a:pt x="56421" y="419819"/>
                      <a:pt x="52089" y="436664"/>
                      <a:pt x="57896" y="446697"/>
                    </a:cubicBezTo>
                    <a:cubicBezTo>
                      <a:pt x="70617" y="468696"/>
                      <a:pt x="131642" y="465106"/>
                      <a:pt x="215528" y="433810"/>
                    </a:cubicBezTo>
                    <a:cubicBezTo>
                      <a:pt x="212118" y="410155"/>
                      <a:pt x="209629" y="385302"/>
                      <a:pt x="208154" y="360174"/>
                    </a:cubicBezTo>
                    <a:cubicBezTo>
                      <a:pt x="186583" y="346091"/>
                      <a:pt x="166487" y="331548"/>
                      <a:pt x="147959" y="317005"/>
                    </a:cubicBezTo>
                    <a:close/>
                    <a:moveTo>
                      <a:pt x="304878" y="274932"/>
                    </a:moveTo>
                    <a:cubicBezTo>
                      <a:pt x="288561" y="274932"/>
                      <a:pt x="275378" y="288098"/>
                      <a:pt x="275378" y="304394"/>
                    </a:cubicBezTo>
                    <a:cubicBezTo>
                      <a:pt x="275378" y="320599"/>
                      <a:pt x="288561" y="333857"/>
                      <a:pt x="304878" y="333857"/>
                    </a:cubicBezTo>
                    <a:cubicBezTo>
                      <a:pt x="321103" y="333857"/>
                      <a:pt x="334378" y="320599"/>
                      <a:pt x="334378" y="304394"/>
                    </a:cubicBezTo>
                    <a:cubicBezTo>
                      <a:pt x="334378" y="288098"/>
                      <a:pt x="321103" y="274932"/>
                      <a:pt x="304878" y="274932"/>
                    </a:cubicBezTo>
                    <a:close/>
                    <a:moveTo>
                      <a:pt x="402567" y="272915"/>
                    </a:moveTo>
                    <a:cubicBezTo>
                      <a:pt x="402935" y="283408"/>
                      <a:pt x="403120" y="293901"/>
                      <a:pt x="403120" y="304394"/>
                    </a:cubicBezTo>
                    <a:cubicBezTo>
                      <a:pt x="403120" y="314980"/>
                      <a:pt x="402935" y="325381"/>
                      <a:pt x="402567" y="335782"/>
                    </a:cubicBezTo>
                    <a:cubicBezTo>
                      <a:pt x="417869" y="325381"/>
                      <a:pt x="432342" y="314887"/>
                      <a:pt x="445985" y="304394"/>
                    </a:cubicBezTo>
                    <a:cubicBezTo>
                      <a:pt x="432342" y="293717"/>
                      <a:pt x="417869" y="283224"/>
                      <a:pt x="402567" y="272915"/>
                    </a:cubicBezTo>
                    <a:close/>
                    <a:moveTo>
                      <a:pt x="207048" y="272915"/>
                    </a:moveTo>
                    <a:cubicBezTo>
                      <a:pt x="191837" y="283224"/>
                      <a:pt x="177365" y="293717"/>
                      <a:pt x="163722" y="304394"/>
                    </a:cubicBezTo>
                    <a:cubicBezTo>
                      <a:pt x="177273" y="314887"/>
                      <a:pt x="191745" y="325381"/>
                      <a:pt x="207048" y="335782"/>
                    </a:cubicBezTo>
                    <a:cubicBezTo>
                      <a:pt x="206679" y="325289"/>
                      <a:pt x="206494" y="314795"/>
                      <a:pt x="206494" y="304394"/>
                    </a:cubicBezTo>
                    <a:cubicBezTo>
                      <a:pt x="206494" y="293901"/>
                      <a:pt x="206679" y="283408"/>
                      <a:pt x="207048" y="272915"/>
                    </a:cubicBezTo>
                    <a:close/>
                    <a:moveTo>
                      <a:pt x="295014" y="235618"/>
                    </a:moveTo>
                    <a:lnTo>
                      <a:pt x="314650" y="235618"/>
                    </a:lnTo>
                    <a:lnTo>
                      <a:pt x="314650" y="256242"/>
                    </a:lnTo>
                    <a:cubicBezTo>
                      <a:pt x="325252" y="258451"/>
                      <a:pt x="334563" y="264160"/>
                      <a:pt x="341477" y="271893"/>
                    </a:cubicBezTo>
                    <a:lnTo>
                      <a:pt x="359546" y="261490"/>
                    </a:lnTo>
                    <a:lnTo>
                      <a:pt x="369410" y="278523"/>
                    </a:lnTo>
                    <a:lnTo>
                      <a:pt x="351249" y="288926"/>
                    </a:lnTo>
                    <a:cubicBezTo>
                      <a:pt x="352908" y="293806"/>
                      <a:pt x="354015" y="298962"/>
                      <a:pt x="354015" y="304394"/>
                    </a:cubicBezTo>
                    <a:cubicBezTo>
                      <a:pt x="354015" y="309826"/>
                      <a:pt x="352908" y="314890"/>
                      <a:pt x="351249" y="319770"/>
                    </a:cubicBezTo>
                    <a:lnTo>
                      <a:pt x="369410" y="330266"/>
                    </a:lnTo>
                    <a:lnTo>
                      <a:pt x="359546" y="347207"/>
                    </a:lnTo>
                    <a:lnTo>
                      <a:pt x="341477" y="336803"/>
                    </a:lnTo>
                    <a:cubicBezTo>
                      <a:pt x="334563" y="344629"/>
                      <a:pt x="325252" y="350337"/>
                      <a:pt x="314650" y="352455"/>
                    </a:cubicBezTo>
                    <a:lnTo>
                      <a:pt x="314650" y="373079"/>
                    </a:lnTo>
                    <a:lnTo>
                      <a:pt x="295014" y="373079"/>
                    </a:lnTo>
                    <a:lnTo>
                      <a:pt x="295014" y="352455"/>
                    </a:lnTo>
                    <a:cubicBezTo>
                      <a:pt x="284412" y="350337"/>
                      <a:pt x="275193" y="344629"/>
                      <a:pt x="268279" y="336803"/>
                    </a:cubicBezTo>
                    <a:lnTo>
                      <a:pt x="250118" y="347207"/>
                    </a:lnTo>
                    <a:lnTo>
                      <a:pt x="240346" y="330266"/>
                    </a:lnTo>
                    <a:lnTo>
                      <a:pt x="258415" y="319770"/>
                    </a:lnTo>
                    <a:cubicBezTo>
                      <a:pt x="256756" y="314890"/>
                      <a:pt x="255649" y="309826"/>
                      <a:pt x="255649" y="304394"/>
                    </a:cubicBezTo>
                    <a:cubicBezTo>
                      <a:pt x="255649" y="298962"/>
                      <a:pt x="256756" y="293806"/>
                      <a:pt x="258415" y="288926"/>
                    </a:cubicBezTo>
                    <a:lnTo>
                      <a:pt x="240346" y="278523"/>
                    </a:lnTo>
                    <a:lnTo>
                      <a:pt x="250118" y="261490"/>
                    </a:lnTo>
                    <a:lnTo>
                      <a:pt x="268279" y="271893"/>
                    </a:lnTo>
                    <a:cubicBezTo>
                      <a:pt x="275193" y="264160"/>
                      <a:pt x="284412" y="258451"/>
                      <a:pt x="295014" y="256242"/>
                    </a:cubicBezTo>
                    <a:close/>
                    <a:moveTo>
                      <a:pt x="304761" y="214926"/>
                    </a:moveTo>
                    <a:cubicBezTo>
                      <a:pt x="291671" y="221645"/>
                      <a:pt x="278581" y="228825"/>
                      <a:pt x="265491" y="236373"/>
                    </a:cubicBezTo>
                    <a:cubicBezTo>
                      <a:pt x="252401" y="243920"/>
                      <a:pt x="239588" y="251652"/>
                      <a:pt x="227143" y="259660"/>
                    </a:cubicBezTo>
                    <a:cubicBezTo>
                      <a:pt x="226498" y="274111"/>
                      <a:pt x="226129" y="289023"/>
                      <a:pt x="226129" y="304394"/>
                    </a:cubicBezTo>
                    <a:cubicBezTo>
                      <a:pt x="226129" y="319674"/>
                      <a:pt x="226498" y="334585"/>
                      <a:pt x="227143" y="349036"/>
                    </a:cubicBezTo>
                    <a:cubicBezTo>
                      <a:pt x="239588" y="356952"/>
                      <a:pt x="252309" y="364776"/>
                      <a:pt x="265491" y="372416"/>
                    </a:cubicBezTo>
                    <a:cubicBezTo>
                      <a:pt x="278858" y="380056"/>
                      <a:pt x="291948" y="387235"/>
                      <a:pt x="304853" y="393863"/>
                    </a:cubicBezTo>
                    <a:cubicBezTo>
                      <a:pt x="317667" y="387235"/>
                      <a:pt x="330849" y="380056"/>
                      <a:pt x="344123" y="372416"/>
                    </a:cubicBezTo>
                    <a:cubicBezTo>
                      <a:pt x="357305" y="364776"/>
                      <a:pt x="370026" y="356952"/>
                      <a:pt x="382471" y="349036"/>
                    </a:cubicBezTo>
                    <a:cubicBezTo>
                      <a:pt x="383116" y="334401"/>
                      <a:pt x="383485" y="319490"/>
                      <a:pt x="383485" y="304394"/>
                    </a:cubicBezTo>
                    <a:cubicBezTo>
                      <a:pt x="383485" y="289023"/>
                      <a:pt x="383116" y="274111"/>
                      <a:pt x="382471" y="259660"/>
                    </a:cubicBezTo>
                    <a:cubicBezTo>
                      <a:pt x="370118" y="251744"/>
                      <a:pt x="357305" y="243920"/>
                      <a:pt x="344123" y="236373"/>
                    </a:cubicBezTo>
                    <a:cubicBezTo>
                      <a:pt x="331033" y="228825"/>
                      <a:pt x="317851" y="221645"/>
                      <a:pt x="304761" y="214926"/>
                    </a:cubicBezTo>
                    <a:close/>
                    <a:moveTo>
                      <a:pt x="375465" y="182250"/>
                    </a:moveTo>
                    <a:cubicBezTo>
                      <a:pt x="359425" y="188785"/>
                      <a:pt x="343017" y="196057"/>
                      <a:pt x="326424" y="204065"/>
                    </a:cubicBezTo>
                    <a:cubicBezTo>
                      <a:pt x="335642" y="208943"/>
                      <a:pt x="344768" y="214006"/>
                      <a:pt x="353986" y="219344"/>
                    </a:cubicBezTo>
                    <a:cubicBezTo>
                      <a:pt x="363205" y="224683"/>
                      <a:pt x="372146" y="230114"/>
                      <a:pt x="380996" y="235544"/>
                    </a:cubicBezTo>
                    <a:cubicBezTo>
                      <a:pt x="379705" y="216859"/>
                      <a:pt x="377770" y="199002"/>
                      <a:pt x="375465" y="182250"/>
                    </a:cubicBezTo>
                    <a:close/>
                    <a:moveTo>
                      <a:pt x="234149" y="182250"/>
                    </a:moveTo>
                    <a:cubicBezTo>
                      <a:pt x="231845" y="199094"/>
                      <a:pt x="230001" y="216859"/>
                      <a:pt x="228618" y="235544"/>
                    </a:cubicBezTo>
                    <a:cubicBezTo>
                      <a:pt x="237468" y="230114"/>
                      <a:pt x="246502" y="224683"/>
                      <a:pt x="255628" y="219344"/>
                    </a:cubicBezTo>
                    <a:cubicBezTo>
                      <a:pt x="264846" y="214006"/>
                      <a:pt x="273972" y="209035"/>
                      <a:pt x="283098" y="204157"/>
                    </a:cubicBezTo>
                    <a:cubicBezTo>
                      <a:pt x="266597" y="196057"/>
                      <a:pt x="250189" y="188785"/>
                      <a:pt x="234149" y="182250"/>
                    </a:cubicBezTo>
                    <a:close/>
                    <a:moveTo>
                      <a:pt x="80389" y="149666"/>
                    </a:moveTo>
                    <a:cubicBezTo>
                      <a:pt x="71263" y="151323"/>
                      <a:pt x="62045" y="154820"/>
                      <a:pt x="57896" y="162000"/>
                    </a:cubicBezTo>
                    <a:cubicBezTo>
                      <a:pt x="48678" y="177924"/>
                      <a:pt x="64441" y="209864"/>
                      <a:pt x="100024" y="247602"/>
                    </a:cubicBezTo>
                    <a:cubicBezTo>
                      <a:pt x="113759" y="262145"/>
                      <a:pt x="129891" y="276965"/>
                      <a:pt x="147866" y="291784"/>
                    </a:cubicBezTo>
                    <a:cubicBezTo>
                      <a:pt x="166487" y="277149"/>
                      <a:pt x="186675" y="262606"/>
                      <a:pt x="208154" y="248615"/>
                    </a:cubicBezTo>
                    <a:cubicBezTo>
                      <a:pt x="209536" y="223486"/>
                      <a:pt x="212025" y="198726"/>
                      <a:pt x="215436" y="175070"/>
                    </a:cubicBezTo>
                    <a:cubicBezTo>
                      <a:pt x="200134" y="169271"/>
                      <a:pt x="185200" y="164393"/>
                      <a:pt x="171004" y="160435"/>
                    </a:cubicBezTo>
                    <a:cubicBezTo>
                      <a:pt x="162708" y="175899"/>
                      <a:pt x="146576" y="186576"/>
                      <a:pt x="127863" y="186576"/>
                    </a:cubicBezTo>
                    <a:cubicBezTo>
                      <a:pt x="105002" y="186576"/>
                      <a:pt x="85920" y="170836"/>
                      <a:pt x="80389" y="149666"/>
                    </a:cubicBezTo>
                    <a:close/>
                    <a:moveTo>
                      <a:pt x="511250" y="148193"/>
                    </a:moveTo>
                    <a:cubicBezTo>
                      <a:pt x="510697" y="174794"/>
                      <a:pt x="488942" y="196333"/>
                      <a:pt x="462116" y="196333"/>
                    </a:cubicBezTo>
                    <a:cubicBezTo>
                      <a:pt x="442021" y="196333"/>
                      <a:pt x="424783" y="184275"/>
                      <a:pt x="417131" y="166970"/>
                    </a:cubicBezTo>
                    <a:cubicBezTo>
                      <a:pt x="409572" y="169456"/>
                      <a:pt x="401921" y="172125"/>
                      <a:pt x="394178" y="174978"/>
                    </a:cubicBezTo>
                    <a:cubicBezTo>
                      <a:pt x="397589" y="198634"/>
                      <a:pt x="400078" y="223486"/>
                      <a:pt x="401553" y="248615"/>
                    </a:cubicBezTo>
                    <a:cubicBezTo>
                      <a:pt x="422939" y="262606"/>
                      <a:pt x="443127" y="277149"/>
                      <a:pt x="461748" y="291784"/>
                    </a:cubicBezTo>
                    <a:cubicBezTo>
                      <a:pt x="479723" y="276965"/>
                      <a:pt x="495947" y="262145"/>
                      <a:pt x="509590" y="247602"/>
                    </a:cubicBezTo>
                    <a:cubicBezTo>
                      <a:pt x="545173" y="209864"/>
                      <a:pt x="560936" y="177924"/>
                      <a:pt x="551718" y="162000"/>
                    </a:cubicBezTo>
                    <a:cubicBezTo>
                      <a:pt x="546556" y="152979"/>
                      <a:pt x="532267" y="148193"/>
                      <a:pt x="511250" y="148193"/>
                    </a:cubicBezTo>
                    <a:close/>
                    <a:moveTo>
                      <a:pt x="294963" y="117844"/>
                    </a:moveTo>
                    <a:lnTo>
                      <a:pt x="314651" y="117844"/>
                    </a:lnTo>
                    <a:lnTo>
                      <a:pt x="314651" y="137461"/>
                    </a:lnTo>
                    <a:lnTo>
                      <a:pt x="294963" y="137461"/>
                    </a:lnTo>
                    <a:close/>
                    <a:moveTo>
                      <a:pt x="462116" y="117818"/>
                    </a:moveTo>
                    <a:cubicBezTo>
                      <a:pt x="445892" y="117818"/>
                      <a:pt x="432618" y="131073"/>
                      <a:pt x="432618" y="147273"/>
                    </a:cubicBezTo>
                    <a:cubicBezTo>
                      <a:pt x="432618" y="163473"/>
                      <a:pt x="445892" y="176727"/>
                      <a:pt x="462116" y="176727"/>
                    </a:cubicBezTo>
                    <a:cubicBezTo>
                      <a:pt x="478433" y="176727"/>
                      <a:pt x="491615" y="163473"/>
                      <a:pt x="491615" y="147273"/>
                    </a:cubicBezTo>
                    <a:cubicBezTo>
                      <a:pt x="491615" y="131073"/>
                      <a:pt x="478433" y="117818"/>
                      <a:pt x="462116" y="117818"/>
                    </a:cubicBezTo>
                    <a:close/>
                    <a:moveTo>
                      <a:pt x="127863" y="107969"/>
                    </a:moveTo>
                    <a:cubicBezTo>
                      <a:pt x="111546" y="107969"/>
                      <a:pt x="98364" y="121224"/>
                      <a:pt x="98364" y="137424"/>
                    </a:cubicBezTo>
                    <a:cubicBezTo>
                      <a:pt x="98364" y="153716"/>
                      <a:pt x="111546" y="166878"/>
                      <a:pt x="127863" y="166878"/>
                    </a:cubicBezTo>
                    <a:cubicBezTo>
                      <a:pt x="144087" y="166878"/>
                      <a:pt x="157361" y="153716"/>
                      <a:pt x="157361" y="137424"/>
                    </a:cubicBezTo>
                    <a:cubicBezTo>
                      <a:pt x="157361" y="121224"/>
                      <a:pt x="144087" y="107969"/>
                      <a:pt x="127863" y="107969"/>
                    </a:cubicBezTo>
                    <a:close/>
                    <a:moveTo>
                      <a:pt x="314651" y="98227"/>
                    </a:moveTo>
                    <a:lnTo>
                      <a:pt x="334339" y="98227"/>
                    </a:lnTo>
                    <a:lnTo>
                      <a:pt x="334339" y="117844"/>
                    </a:lnTo>
                    <a:lnTo>
                      <a:pt x="314651" y="117844"/>
                    </a:lnTo>
                    <a:close/>
                    <a:moveTo>
                      <a:pt x="275346" y="98227"/>
                    </a:moveTo>
                    <a:lnTo>
                      <a:pt x="294963" y="98227"/>
                    </a:lnTo>
                    <a:lnTo>
                      <a:pt x="294963" y="117844"/>
                    </a:lnTo>
                    <a:lnTo>
                      <a:pt x="275346" y="117844"/>
                    </a:lnTo>
                    <a:close/>
                    <a:moveTo>
                      <a:pt x="550621" y="78539"/>
                    </a:moveTo>
                    <a:lnTo>
                      <a:pt x="570309" y="78539"/>
                    </a:lnTo>
                    <a:lnTo>
                      <a:pt x="570309" y="98227"/>
                    </a:lnTo>
                    <a:lnTo>
                      <a:pt x="550621" y="98227"/>
                    </a:lnTo>
                    <a:close/>
                    <a:moveTo>
                      <a:pt x="294963" y="78539"/>
                    </a:moveTo>
                    <a:lnTo>
                      <a:pt x="314651" y="78539"/>
                    </a:lnTo>
                    <a:lnTo>
                      <a:pt x="314651" y="98227"/>
                    </a:lnTo>
                    <a:lnTo>
                      <a:pt x="294963" y="98227"/>
                    </a:lnTo>
                    <a:close/>
                    <a:moveTo>
                      <a:pt x="588304" y="62944"/>
                    </a:moveTo>
                    <a:lnTo>
                      <a:pt x="602205" y="76845"/>
                    </a:lnTo>
                    <a:lnTo>
                      <a:pt x="588304" y="90747"/>
                    </a:lnTo>
                    <a:lnTo>
                      <a:pt x="574402" y="76845"/>
                    </a:lnTo>
                    <a:close/>
                    <a:moveTo>
                      <a:pt x="532628" y="62944"/>
                    </a:moveTo>
                    <a:lnTo>
                      <a:pt x="546529" y="76845"/>
                    </a:lnTo>
                    <a:lnTo>
                      <a:pt x="532628" y="90747"/>
                    </a:lnTo>
                    <a:lnTo>
                      <a:pt x="518726" y="76845"/>
                    </a:lnTo>
                    <a:close/>
                    <a:moveTo>
                      <a:pt x="29496" y="49043"/>
                    </a:moveTo>
                    <a:lnTo>
                      <a:pt x="49113" y="49043"/>
                    </a:lnTo>
                    <a:lnTo>
                      <a:pt x="49113" y="78539"/>
                    </a:lnTo>
                    <a:lnTo>
                      <a:pt x="29496" y="78539"/>
                    </a:lnTo>
                    <a:close/>
                    <a:moveTo>
                      <a:pt x="589997" y="39305"/>
                    </a:moveTo>
                    <a:lnTo>
                      <a:pt x="609614" y="39305"/>
                    </a:lnTo>
                    <a:lnTo>
                      <a:pt x="609614" y="58922"/>
                    </a:lnTo>
                    <a:lnTo>
                      <a:pt x="589997" y="58922"/>
                    </a:lnTo>
                    <a:close/>
                    <a:moveTo>
                      <a:pt x="511316" y="39305"/>
                    </a:moveTo>
                    <a:lnTo>
                      <a:pt x="531004" y="39305"/>
                    </a:lnTo>
                    <a:lnTo>
                      <a:pt x="531004" y="58922"/>
                    </a:lnTo>
                    <a:lnTo>
                      <a:pt x="511316" y="58922"/>
                    </a:lnTo>
                    <a:close/>
                    <a:moveTo>
                      <a:pt x="49113" y="29426"/>
                    </a:moveTo>
                    <a:lnTo>
                      <a:pt x="78609" y="29426"/>
                    </a:lnTo>
                    <a:lnTo>
                      <a:pt x="78609" y="49043"/>
                    </a:lnTo>
                    <a:lnTo>
                      <a:pt x="49113" y="49043"/>
                    </a:lnTo>
                    <a:close/>
                    <a:moveTo>
                      <a:pt x="0" y="29426"/>
                    </a:moveTo>
                    <a:lnTo>
                      <a:pt x="29496" y="29426"/>
                    </a:lnTo>
                    <a:lnTo>
                      <a:pt x="29496" y="49043"/>
                    </a:lnTo>
                    <a:lnTo>
                      <a:pt x="0" y="49043"/>
                    </a:lnTo>
                    <a:close/>
                    <a:moveTo>
                      <a:pt x="304853" y="19605"/>
                    </a:moveTo>
                    <a:cubicBezTo>
                      <a:pt x="279411" y="19605"/>
                      <a:pt x="252033" y="74280"/>
                      <a:pt x="237191" y="162368"/>
                    </a:cubicBezTo>
                    <a:cubicBezTo>
                      <a:pt x="259223" y="171112"/>
                      <a:pt x="281900" y="181329"/>
                      <a:pt x="304853" y="192835"/>
                    </a:cubicBezTo>
                    <a:cubicBezTo>
                      <a:pt x="327807" y="181329"/>
                      <a:pt x="350391" y="171112"/>
                      <a:pt x="372423" y="162368"/>
                    </a:cubicBezTo>
                    <a:cubicBezTo>
                      <a:pt x="357674" y="74280"/>
                      <a:pt x="330203" y="19605"/>
                      <a:pt x="304853" y="19605"/>
                    </a:cubicBezTo>
                    <a:close/>
                    <a:moveTo>
                      <a:pt x="588314" y="7480"/>
                    </a:moveTo>
                    <a:lnTo>
                      <a:pt x="602134" y="21381"/>
                    </a:lnTo>
                    <a:lnTo>
                      <a:pt x="588314" y="35283"/>
                    </a:lnTo>
                    <a:lnTo>
                      <a:pt x="574402" y="21381"/>
                    </a:lnTo>
                    <a:close/>
                    <a:moveTo>
                      <a:pt x="532628" y="7480"/>
                    </a:moveTo>
                    <a:lnTo>
                      <a:pt x="546529" y="21381"/>
                    </a:lnTo>
                    <a:lnTo>
                      <a:pt x="532628" y="35283"/>
                    </a:lnTo>
                    <a:lnTo>
                      <a:pt x="518726" y="21381"/>
                    </a:lnTo>
                    <a:close/>
                    <a:moveTo>
                      <a:pt x="550621" y="0"/>
                    </a:moveTo>
                    <a:lnTo>
                      <a:pt x="570309" y="0"/>
                    </a:lnTo>
                    <a:lnTo>
                      <a:pt x="570309" y="19617"/>
                    </a:lnTo>
                    <a:lnTo>
                      <a:pt x="550621" y="19617"/>
                    </a:lnTo>
                    <a:close/>
                    <a:moveTo>
                      <a:pt x="304853" y="0"/>
                    </a:moveTo>
                    <a:cubicBezTo>
                      <a:pt x="346704" y="0"/>
                      <a:pt x="375926" y="67285"/>
                      <a:pt x="391044" y="155188"/>
                    </a:cubicBezTo>
                    <a:cubicBezTo>
                      <a:pt x="398511" y="152519"/>
                      <a:pt x="405793" y="149942"/>
                      <a:pt x="412983" y="147641"/>
                    </a:cubicBezTo>
                    <a:cubicBezTo>
                      <a:pt x="412983" y="147549"/>
                      <a:pt x="412983" y="147365"/>
                      <a:pt x="412983" y="147273"/>
                    </a:cubicBezTo>
                    <a:cubicBezTo>
                      <a:pt x="412983" y="120211"/>
                      <a:pt x="435015" y="98212"/>
                      <a:pt x="462116" y="98212"/>
                    </a:cubicBezTo>
                    <a:cubicBezTo>
                      <a:pt x="482673" y="98212"/>
                      <a:pt x="500280" y="110823"/>
                      <a:pt x="507562" y="128679"/>
                    </a:cubicBezTo>
                    <a:cubicBezTo>
                      <a:pt x="538628" y="128035"/>
                      <a:pt x="559369" y="135859"/>
                      <a:pt x="568772" y="152151"/>
                    </a:cubicBezTo>
                    <a:cubicBezTo>
                      <a:pt x="583152" y="177095"/>
                      <a:pt x="567665" y="214742"/>
                      <a:pt x="523879" y="261041"/>
                    </a:cubicBezTo>
                    <a:cubicBezTo>
                      <a:pt x="510420" y="275308"/>
                      <a:pt x="494657" y="289851"/>
                      <a:pt x="477234" y="304394"/>
                    </a:cubicBezTo>
                    <a:cubicBezTo>
                      <a:pt x="483964" y="309917"/>
                      <a:pt x="490324" y="315440"/>
                      <a:pt x="496501" y="321055"/>
                    </a:cubicBezTo>
                    <a:cubicBezTo>
                      <a:pt x="503783" y="316820"/>
                      <a:pt x="512079" y="314151"/>
                      <a:pt x="521113" y="314151"/>
                    </a:cubicBezTo>
                    <a:cubicBezTo>
                      <a:pt x="548215" y="314151"/>
                      <a:pt x="570339" y="336242"/>
                      <a:pt x="570339" y="363303"/>
                    </a:cubicBezTo>
                    <a:cubicBezTo>
                      <a:pt x="570339" y="374717"/>
                      <a:pt x="566191" y="385210"/>
                      <a:pt x="559553" y="393586"/>
                    </a:cubicBezTo>
                    <a:cubicBezTo>
                      <a:pt x="574856" y="419359"/>
                      <a:pt x="578082" y="440530"/>
                      <a:pt x="568772" y="456546"/>
                    </a:cubicBezTo>
                    <a:cubicBezTo>
                      <a:pt x="559185" y="473114"/>
                      <a:pt x="538720" y="480293"/>
                      <a:pt x="511250" y="480293"/>
                    </a:cubicBezTo>
                    <a:cubicBezTo>
                      <a:pt x="478709" y="480293"/>
                      <a:pt x="436490" y="470168"/>
                      <a:pt x="391044" y="453508"/>
                    </a:cubicBezTo>
                    <a:cubicBezTo>
                      <a:pt x="389661" y="461516"/>
                      <a:pt x="388094" y="469432"/>
                      <a:pt x="386435" y="477072"/>
                    </a:cubicBezTo>
                    <a:cubicBezTo>
                      <a:pt x="402106" y="485264"/>
                      <a:pt x="412983" y="501464"/>
                      <a:pt x="412983" y="520333"/>
                    </a:cubicBezTo>
                    <a:cubicBezTo>
                      <a:pt x="412983" y="547395"/>
                      <a:pt x="390952" y="569486"/>
                      <a:pt x="363850" y="569486"/>
                    </a:cubicBezTo>
                    <a:cubicBezTo>
                      <a:pt x="360900" y="569486"/>
                      <a:pt x="358042" y="569118"/>
                      <a:pt x="355185" y="568565"/>
                    </a:cubicBezTo>
                    <a:cubicBezTo>
                      <a:pt x="340436" y="595074"/>
                      <a:pt x="323474" y="608697"/>
                      <a:pt x="304853" y="608697"/>
                    </a:cubicBezTo>
                    <a:cubicBezTo>
                      <a:pt x="263002" y="608697"/>
                      <a:pt x="233780" y="541412"/>
                      <a:pt x="218570" y="453508"/>
                    </a:cubicBezTo>
                    <a:cubicBezTo>
                      <a:pt x="173124" y="470168"/>
                      <a:pt x="130905" y="480293"/>
                      <a:pt x="98364" y="480293"/>
                    </a:cubicBezTo>
                    <a:cubicBezTo>
                      <a:pt x="70894" y="480293"/>
                      <a:pt x="50430" y="473114"/>
                      <a:pt x="40843" y="456546"/>
                    </a:cubicBezTo>
                    <a:cubicBezTo>
                      <a:pt x="30887" y="439333"/>
                      <a:pt x="35312" y="416322"/>
                      <a:pt x="53564" y="387972"/>
                    </a:cubicBezTo>
                    <a:cubicBezTo>
                      <a:pt x="44806" y="379043"/>
                      <a:pt x="39368" y="366893"/>
                      <a:pt x="39368" y="353455"/>
                    </a:cubicBezTo>
                    <a:cubicBezTo>
                      <a:pt x="39368" y="326393"/>
                      <a:pt x="61399" y="304394"/>
                      <a:pt x="88501" y="304394"/>
                    </a:cubicBezTo>
                    <a:cubicBezTo>
                      <a:pt x="100208" y="304394"/>
                      <a:pt x="110901" y="308628"/>
                      <a:pt x="119382" y="315532"/>
                    </a:cubicBezTo>
                    <a:cubicBezTo>
                      <a:pt x="123622" y="311850"/>
                      <a:pt x="127955" y="308076"/>
                      <a:pt x="132380" y="304394"/>
                    </a:cubicBezTo>
                    <a:cubicBezTo>
                      <a:pt x="114957" y="289851"/>
                      <a:pt x="99194" y="275308"/>
                      <a:pt x="85735" y="261041"/>
                    </a:cubicBezTo>
                    <a:cubicBezTo>
                      <a:pt x="41949" y="214742"/>
                      <a:pt x="26462" y="177095"/>
                      <a:pt x="40843" y="152151"/>
                    </a:cubicBezTo>
                    <a:cubicBezTo>
                      <a:pt x="47756" y="140277"/>
                      <a:pt x="60662" y="132821"/>
                      <a:pt x="79467" y="129968"/>
                    </a:cubicBezTo>
                    <a:cubicBezTo>
                      <a:pt x="83062" y="106404"/>
                      <a:pt x="103342" y="88363"/>
                      <a:pt x="127863" y="88363"/>
                    </a:cubicBezTo>
                    <a:cubicBezTo>
                      <a:pt x="154964" y="88363"/>
                      <a:pt x="176996" y="110362"/>
                      <a:pt x="176996" y="137424"/>
                    </a:cubicBezTo>
                    <a:cubicBezTo>
                      <a:pt x="176996" y="138896"/>
                      <a:pt x="176720" y="140185"/>
                      <a:pt x="176535" y="141566"/>
                    </a:cubicBezTo>
                    <a:cubicBezTo>
                      <a:pt x="190086" y="145340"/>
                      <a:pt x="204098" y="149942"/>
                      <a:pt x="218570" y="155281"/>
                    </a:cubicBezTo>
                    <a:cubicBezTo>
                      <a:pt x="233780" y="67285"/>
                      <a:pt x="263002" y="0"/>
                      <a:pt x="304853" y="0"/>
                    </a:cubicBezTo>
                    <a:close/>
                    <a:moveTo>
                      <a:pt x="29496" y="0"/>
                    </a:moveTo>
                    <a:lnTo>
                      <a:pt x="49113" y="0"/>
                    </a:lnTo>
                    <a:lnTo>
                      <a:pt x="49113" y="29426"/>
                    </a:lnTo>
                    <a:lnTo>
                      <a:pt x="29496" y="29426"/>
                    </a:ln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A057F8EE-2DBC-409F-9A1F-BBEA4F2F14F1}"/>
                </a:ext>
              </a:extLst>
            </p:cNvPr>
            <p:cNvGrpSpPr/>
            <p:nvPr/>
          </p:nvGrpSpPr>
          <p:grpSpPr>
            <a:xfrm>
              <a:off x="1409458" y="2981121"/>
              <a:ext cx="1800493" cy="782780"/>
              <a:chOff x="1439938" y="3305514"/>
              <a:chExt cx="1800493" cy="782780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F7C77880-0DCD-452F-9856-12EEB498D586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标题一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5A5016E5-0BEE-44AC-B132-2623CFEC1597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96357F6A-63EA-4302-9312-16098888693F}"/>
              </a:ext>
            </a:extLst>
          </p:cNvPr>
          <p:cNvGrpSpPr/>
          <p:nvPr/>
        </p:nvGrpSpPr>
        <p:grpSpPr>
          <a:xfrm>
            <a:off x="3740734" y="2143940"/>
            <a:ext cx="1800493" cy="1619961"/>
            <a:chOff x="3356823" y="2143940"/>
            <a:chExt cx="1800493" cy="161996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CB2766A-B349-46A1-8411-08F7CA6D82FB}"/>
                </a:ext>
              </a:extLst>
            </p:cNvPr>
            <p:cNvGrpSpPr/>
            <p:nvPr/>
          </p:nvGrpSpPr>
          <p:grpSpPr>
            <a:xfrm>
              <a:off x="3861070" y="2143940"/>
              <a:ext cx="792000" cy="792000"/>
              <a:chOff x="3598069" y="2973546"/>
              <a:chExt cx="792000" cy="792000"/>
            </a:xfrm>
          </p:grpSpPr>
          <p:sp>
            <p:nvSpPr>
              <p:cNvPr id="14" name="iSliḍé">
                <a:extLst>
                  <a:ext uri="{FF2B5EF4-FFF2-40B4-BE49-F238E27FC236}">
                    <a16:creationId xmlns:a16="http://schemas.microsoft.com/office/drawing/2014/main" xmlns="" id="{9CDBBFD4-34B1-4A47-956A-78E972A53477}"/>
                  </a:ext>
                </a:extLst>
              </p:cNvPr>
              <p:cNvSpPr/>
              <p:nvPr/>
            </p:nvSpPr>
            <p:spPr>
              <a:xfrm>
                <a:off x="3598069" y="297354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4" name="book-hand-drawn-open-pages_35781">
                <a:extLst>
                  <a:ext uri="{FF2B5EF4-FFF2-40B4-BE49-F238E27FC236}">
                    <a16:creationId xmlns:a16="http://schemas.microsoft.com/office/drawing/2014/main" xmlns="" id="{06848283-B9DA-4BE7-BE88-798C1BFE7B1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814069" y="3222910"/>
                <a:ext cx="360000" cy="293271"/>
              </a:xfrm>
              <a:custGeom>
                <a:avLst/>
                <a:gdLst>
                  <a:gd name="connsiteX0" fmla="*/ 165033 w 609243"/>
                  <a:gd name="connsiteY0" fmla="*/ 400904 h 496315"/>
                  <a:gd name="connsiteX1" fmla="*/ 303783 w 609243"/>
                  <a:gd name="connsiteY1" fmla="*/ 460951 h 496315"/>
                  <a:gd name="connsiteX2" fmla="*/ 600145 w 609243"/>
                  <a:gd name="connsiteY2" fmla="*/ 431016 h 496315"/>
                  <a:gd name="connsiteX3" fmla="*/ 585911 w 609243"/>
                  <a:gd name="connsiteY3" fmla="*/ 453751 h 496315"/>
                  <a:gd name="connsiteX4" fmla="*/ 316310 w 609243"/>
                  <a:gd name="connsiteY4" fmla="*/ 490033 h 496315"/>
                  <a:gd name="connsiteX5" fmla="*/ 303783 w 609243"/>
                  <a:gd name="connsiteY5" fmla="*/ 496285 h 496315"/>
                  <a:gd name="connsiteX6" fmla="*/ 291257 w 609243"/>
                  <a:gd name="connsiteY6" fmla="*/ 490033 h 496315"/>
                  <a:gd name="connsiteX7" fmla="*/ 21751 w 609243"/>
                  <a:gd name="connsiteY7" fmla="*/ 453751 h 496315"/>
                  <a:gd name="connsiteX8" fmla="*/ 7422 w 609243"/>
                  <a:gd name="connsiteY8" fmla="*/ 431016 h 496315"/>
                  <a:gd name="connsiteX9" fmla="*/ 165033 w 609243"/>
                  <a:gd name="connsiteY9" fmla="*/ 400904 h 496315"/>
                  <a:gd name="connsiteX10" fmla="*/ 155189 w 609243"/>
                  <a:gd name="connsiteY10" fmla="*/ 275778 h 496315"/>
                  <a:gd name="connsiteX11" fmla="*/ 259126 w 609243"/>
                  <a:gd name="connsiteY11" fmla="*/ 295874 h 496315"/>
                  <a:gd name="connsiteX12" fmla="*/ 249162 w 609243"/>
                  <a:gd name="connsiteY12" fmla="*/ 312936 h 496315"/>
                  <a:gd name="connsiteX13" fmla="*/ 65059 w 609243"/>
                  <a:gd name="connsiteY13" fmla="*/ 331041 h 496315"/>
                  <a:gd name="connsiteX14" fmla="*/ 55095 w 609243"/>
                  <a:gd name="connsiteY14" fmla="*/ 313979 h 496315"/>
                  <a:gd name="connsiteX15" fmla="*/ 155189 w 609243"/>
                  <a:gd name="connsiteY15" fmla="*/ 275778 h 496315"/>
                  <a:gd name="connsiteX16" fmla="*/ 443849 w 609243"/>
                  <a:gd name="connsiteY16" fmla="*/ 275552 h 496315"/>
                  <a:gd name="connsiteX17" fmla="*/ 546751 w 609243"/>
                  <a:gd name="connsiteY17" fmla="*/ 305255 h 496315"/>
                  <a:gd name="connsiteX18" fmla="*/ 538211 w 609243"/>
                  <a:gd name="connsiteY18" fmla="*/ 323074 h 496315"/>
                  <a:gd name="connsiteX19" fmla="*/ 353260 w 609243"/>
                  <a:gd name="connsiteY19" fmla="*/ 320420 h 496315"/>
                  <a:gd name="connsiteX20" fmla="*/ 341872 w 609243"/>
                  <a:gd name="connsiteY20" fmla="*/ 304212 h 496315"/>
                  <a:gd name="connsiteX21" fmla="*/ 443849 w 609243"/>
                  <a:gd name="connsiteY21" fmla="*/ 275552 h 496315"/>
                  <a:gd name="connsiteX22" fmla="*/ 155189 w 609243"/>
                  <a:gd name="connsiteY22" fmla="*/ 229830 h 496315"/>
                  <a:gd name="connsiteX23" fmla="*/ 259126 w 609243"/>
                  <a:gd name="connsiteY23" fmla="*/ 249914 h 496315"/>
                  <a:gd name="connsiteX24" fmla="*/ 249162 w 609243"/>
                  <a:gd name="connsiteY24" fmla="*/ 266966 h 496315"/>
                  <a:gd name="connsiteX25" fmla="*/ 65059 w 609243"/>
                  <a:gd name="connsiteY25" fmla="*/ 284966 h 496315"/>
                  <a:gd name="connsiteX26" fmla="*/ 55095 w 609243"/>
                  <a:gd name="connsiteY26" fmla="*/ 268008 h 496315"/>
                  <a:gd name="connsiteX27" fmla="*/ 155189 w 609243"/>
                  <a:gd name="connsiteY27" fmla="*/ 229830 h 496315"/>
                  <a:gd name="connsiteX28" fmla="*/ 439981 w 609243"/>
                  <a:gd name="connsiteY28" fmla="*/ 229743 h 496315"/>
                  <a:gd name="connsiteX29" fmla="*/ 542897 w 609243"/>
                  <a:gd name="connsiteY29" fmla="*/ 259481 h 496315"/>
                  <a:gd name="connsiteX30" fmla="*/ 534359 w 609243"/>
                  <a:gd name="connsiteY30" fmla="*/ 277206 h 496315"/>
                  <a:gd name="connsiteX31" fmla="*/ 349445 w 609243"/>
                  <a:gd name="connsiteY31" fmla="*/ 274552 h 496315"/>
                  <a:gd name="connsiteX32" fmla="*/ 338060 w 609243"/>
                  <a:gd name="connsiteY32" fmla="*/ 258438 h 496315"/>
                  <a:gd name="connsiteX33" fmla="*/ 439981 w 609243"/>
                  <a:gd name="connsiteY33" fmla="*/ 229743 h 496315"/>
                  <a:gd name="connsiteX34" fmla="*/ 436157 w 609243"/>
                  <a:gd name="connsiteY34" fmla="*/ 183933 h 496315"/>
                  <a:gd name="connsiteX35" fmla="*/ 539058 w 609243"/>
                  <a:gd name="connsiteY35" fmla="*/ 213639 h 496315"/>
                  <a:gd name="connsiteX36" fmla="*/ 530612 w 609243"/>
                  <a:gd name="connsiteY36" fmla="*/ 231439 h 496315"/>
                  <a:gd name="connsiteX37" fmla="*/ 345546 w 609243"/>
                  <a:gd name="connsiteY37" fmla="*/ 228694 h 496315"/>
                  <a:gd name="connsiteX38" fmla="*/ 334252 w 609243"/>
                  <a:gd name="connsiteY38" fmla="*/ 212598 h 496315"/>
                  <a:gd name="connsiteX39" fmla="*/ 436157 w 609243"/>
                  <a:gd name="connsiteY39" fmla="*/ 183933 h 496315"/>
                  <a:gd name="connsiteX40" fmla="*/ 155189 w 609243"/>
                  <a:gd name="connsiteY40" fmla="*/ 183880 h 496315"/>
                  <a:gd name="connsiteX41" fmla="*/ 259126 w 609243"/>
                  <a:gd name="connsiteY41" fmla="*/ 203976 h 496315"/>
                  <a:gd name="connsiteX42" fmla="*/ 249162 w 609243"/>
                  <a:gd name="connsiteY42" fmla="*/ 220933 h 496315"/>
                  <a:gd name="connsiteX43" fmla="*/ 65059 w 609243"/>
                  <a:gd name="connsiteY43" fmla="*/ 239028 h 496315"/>
                  <a:gd name="connsiteX44" fmla="*/ 55095 w 609243"/>
                  <a:gd name="connsiteY44" fmla="*/ 221975 h 496315"/>
                  <a:gd name="connsiteX45" fmla="*/ 155189 w 609243"/>
                  <a:gd name="connsiteY45" fmla="*/ 183880 h 496315"/>
                  <a:gd name="connsiteX46" fmla="*/ 439981 w 609243"/>
                  <a:gd name="connsiteY46" fmla="*/ 137783 h 496315"/>
                  <a:gd name="connsiteX47" fmla="*/ 542897 w 609243"/>
                  <a:gd name="connsiteY47" fmla="*/ 167489 h 496315"/>
                  <a:gd name="connsiteX48" fmla="*/ 534359 w 609243"/>
                  <a:gd name="connsiteY48" fmla="*/ 185289 h 496315"/>
                  <a:gd name="connsiteX49" fmla="*/ 349445 w 609243"/>
                  <a:gd name="connsiteY49" fmla="*/ 182544 h 496315"/>
                  <a:gd name="connsiteX50" fmla="*/ 338060 w 609243"/>
                  <a:gd name="connsiteY50" fmla="*/ 166448 h 496315"/>
                  <a:gd name="connsiteX51" fmla="*/ 439981 w 609243"/>
                  <a:gd name="connsiteY51" fmla="*/ 137783 h 496315"/>
                  <a:gd name="connsiteX52" fmla="*/ 209117 w 609243"/>
                  <a:gd name="connsiteY52" fmla="*/ 125922 h 496315"/>
                  <a:gd name="connsiteX53" fmla="*/ 249230 w 609243"/>
                  <a:gd name="connsiteY53" fmla="*/ 141507 h 496315"/>
                  <a:gd name="connsiteX54" fmla="*/ 239267 w 609243"/>
                  <a:gd name="connsiteY54" fmla="*/ 158561 h 496315"/>
                  <a:gd name="connsiteX55" fmla="*/ 171234 w 609243"/>
                  <a:gd name="connsiteY55" fmla="*/ 146339 h 496315"/>
                  <a:gd name="connsiteX56" fmla="*/ 166015 w 609243"/>
                  <a:gd name="connsiteY56" fmla="*/ 127390 h 496315"/>
                  <a:gd name="connsiteX57" fmla="*/ 209117 w 609243"/>
                  <a:gd name="connsiteY57" fmla="*/ 125922 h 496315"/>
                  <a:gd name="connsiteX58" fmla="*/ 114405 w 609243"/>
                  <a:gd name="connsiteY58" fmla="*/ 101164 h 496315"/>
                  <a:gd name="connsiteX59" fmla="*/ 79658 w 609243"/>
                  <a:gd name="connsiteY59" fmla="*/ 112628 h 496315"/>
                  <a:gd name="connsiteX60" fmla="*/ 78139 w 609243"/>
                  <a:gd name="connsiteY60" fmla="*/ 156871 h 496315"/>
                  <a:gd name="connsiteX61" fmla="*/ 114405 w 609243"/>
                  <a:gd name="connsiteY61" fmla="*/ 142186 h 496315"/>
                  <a:gd name="connsiteX62" fmla="*/ 436157 w 609243"/>
                  <a:gd name="connsiteY62" fmla="*/ 91941 h 496315"/>
                  <a:gd name="connsiteX63" fmla="*/ 539058 w 609243"/>
                  <a:gd name="connsiteY63" fmla="*/ 121643 h 496315"/>
                  <a:gd name="connsiteX64" fmla="*/ 530612 w 609243"/>
                  <a:gd name="connsiteY64" fmla="*/ 139462 h 496315"/>
                  <a:gd name="connsiteX65" fmla="*/ 345546 w 609243"/>
                  <a:gd name="connsiteY65" fmla="*/ 136808 h 496315"/>
                  <a:gd name="connsiteX66" fmla="*/ 334252 w 609243"/>
                  <a:gd name="connsiteY66" fmla="*/ 120601 h 496315"/>
                  <a:gd name="connsiteX67" fmla="*/ 436157 w 609243"/>
                  <a:gd name="connsiteY67" fmla="*/ 91941 h 496315"/>
                  <a:gd name="connsiteX68" fmla="*/ 120956 w 609243"/>
                  <a:gd name="connsiteY68" fmla="*/ 81080 h 496315"/>
                  <a:gd name="connsiteX69" fmla="*/ 123804 w 609243"/>
                  <a:gd name="connsiteY69" fmla="*/ 81459 h 496315"/>
                  <a:gd name="connsiteX70" fmla="*/ 134152 w 609243"/>
                  <a:gd name="connsiteY70" fmla="*/ 90933 h 496315"/>
                  <a:gd name="connsiteX71" fmla="*/ 134152 w 609243"/>
                  <a:gd name="connsiteY71" fmla="*/ 146734 h 496315"/>
                  <a:gd name="connsiteX72" fmla="*/ 133773 w 609243"/>
                  <a:gd name="connsiteY72" fmla="*/ 149292 h 496315"/>
                  <a:gd name="connsiteX73" fmla="*/ 126842 w 609243"/>
                  <a:gd name="connsiteY73" fmla="*/ 159523 h 496315"/>
                  <a:gd name="connsiteX74" fmla="*/ 78234 w 609243"/>
                  <a:gd name="connsiteY74" fmla="*/ 179892 h 496315"/>
                  <a:gd name="connsiteX75" fmla="*/ 64658 w 609243"/>
                  <a:gd name="connsiteY75" fmla="*/ 175439 h 496315"/>
                  <a:gd name="connsiteX76" fmla="*/ 58392 w 609243"/>
                  <a:gd name="connsiteY76" fmla="*/ 166439 h 496315"/>
                  <a:gd name="connsiteX77" fmla="*/ 60101 w 609243"/>
                  <a:gd name="connsiteY77" fmla="*/ 110638 h 496315"/>
                  <a:gd name="connsiteX78" fmla="*/ 60765 w 609243"/>
                  <a:gd name="connsiteY78" fmla="*/ 107796 h 496315"/>
                  <a:gd name="connsiteX79" fmla="*/ 64943 w 609243"/>
                  <a:gd name="connsiteY79" fmla="*/ 98796 h 496315"/>
                  <a:gd name="connsiteX80" fmla="*/ 120956 w 609243"/>
                  <a:gd name="connsiteY80" fmla="*/ 81080 h 496315"/>
                  <a:gd name="connsiteX81" fmla="*/ 211133 w 609243"/>
                  <a:gd name="connsiteY81" fmla="*/ 79659 h 496315"/>
                  <a:gd name="connsiteX82" fmla="*/ 252540 w 609243"/>
                  <a:gd name="connsiteY82" fmla="*/ 93858 h 496315"/>
                  <a:gd name="connsiteX83" fmla="*/ 242574 w 609243"/>
                  <a:gd name="connsiteY83" fmla="*/ 110925 h 496315"/>
                  <a:gd name="connsiteX84" fmla="*/ 172811 w 609243"/>
                  <a:gd name="connsiteY84" fmla="*/ 103719 h 496315"/>
                  <a:gd name="connsiteX85" fmla="*/ 167590 w 609243"/>
                  <a:gd name="connsiteY85" fmla="*/ 84661 h 496315"/>
                  <a:gd name="connsiteX86" fmla="*/ 211133 w 609243"/>
                  <a:gd name="connsiteY86" fmla="*/ 79659 h 496315"/>
                  <a:gd name="connsiteX87" fmla="*/ 198798 w 609243"/>
                  <a:gd name="connsiteY87" fmla="*/ 22403 h 496315"/>
                  <a:gd name="connsiteX88" fmla="*/ 27245 w 609243"/>
                  <a:gd name="connsiteY88" fmla="*/ 79844 h 496315"/>
                  <a:gd name="connsiteX89" fmla="*/ 26012 w 609243"/>
                  <a:gd name="connsiteY89" fmla="*/ 387586 h 496315"/>
                  <a:gd name="connsiteX90" fmla="*/ 306429 w 609243"/>
                  <a:gd name="connsiteY90" fmla="*/ 408620 h 496315"/>
                  <a:gd name="connsiteX91" fmla="*/ 586847 w 609243"/>
                  <a:gd name="connsiteY91" fmla="*/ 387586 h 496315"/>
                  <a:gd name="connsiteX92" fmla="*/ 585614 w 609243"/>
                  <a:gd name="connsiteY92" fmla="*/ 79844 h 496315"/>
                  <a:gd name="connsiteX93" fmla="*/ 315160 w 609243"/>
                  <a:gd name="connsiteY93" fmla="*/ 68664 h 496315"/>
                  <a:gd name="connsiteX94" fmla="*/ 306429 w 609243"/>
                  <a:gd name="connsiteY94" fmla="*/ 71791 h 496315"/>
                  <a:gd name="connsiteX95" fmla="*/ 297699 w 609243"/>
                  <a:gd name="connsiteY95" fmla="*/ 68664 h 496315"/>
                  <a:gd name="connsiteX96" fmla="*/ 198798 w 609243"/>
                  <a:gd name="connsiteY96" fmla="*/ 22403 h 496315"/>
                  <a:gd name="connsiteX97" fmla="*/ 197678 w 609243"/>
                  <a:gd name="connsiteY97" fmla="*/ 346 h 496315"/>
                  <a:gd name="connsiteX98" fmla="*/ 306429 w 609243"/>
                  <a:gd name="connsiteY98" fmla="*/ 46209 h 496315"/>
                  <a:gd name="connsiteX99" fmla="*/ 602505 w 609243"/>
                  <a:gd name="connsiteY99" fmla="*/ 64779 h 496315"/>
                  <a:gd name="connsiteX100" fmla="*/ 606016 w 609243"/>
                  <a:gd name="connsiteY100" fmla="*/ 68948 h 496315"/>
                  <a:gd name="connsiteX101" fmla="*/ 608009 w 609243"/>
                  <a:gd name="connsiteY101" fmla="*/ 75581 h 496315"/>
                  <a:gd name="connsiteX102" fmla="*/ 609243 w 609243"/>
                  <a:gd name="connsiteY102" fmla="*/ 396113 h 496315"/>
                  <a:gd name="connsiteX103" fmla="*/ 608199 w 609243"/>
                  <a:gd name="connsiteY103" fmla="*/ 400945 h 496315"/>
                  <a:gd name="connsiteX104" fmla="*/ 595103 w 609243"/>
                  <a:gd name="connsiteY104" fmla="*/ 414210 h 496315"/>
                  <a:gd name="connsiteX105" fmla="*/ 317437 w 609243"/>
                  <a:gd name="connsiteY105" fmla="*/ 428043 h 496315"/>
                  <a:gd name="connsiteX106" fmla="*/ 306429 w 609243"/>
                  <a:gd name="connsiteY106" fmla="*/ 434675 h 496315"/>
                  <a:gd name="connsiteX107" fmla="*/ 295422 w 609243"/>
                  <a:gd name="connsiteY107" fmla="*/ 428043 h 496315"/>
                  <a:gd name="connsiteX108" fmla="*/ 17756 w 609243"/>
                  <a:gd name="connsiteY108" fmla="*/ 414210 h 496315"/>
                  <a:gd name="connsiteX109" fmla="*/ 4660 w 609243"/>
                  <a:gd name="connsiteY109" fmla="*/ 400945 h 496315"/>
                  <a:gd name="connsiteX110" fmla="*/ 3616 w 609243"/>
                  <a:gd name="connsiteY110" fmla="*/ 396113 h 496315"/>
                  <a:gd name="connsiteX111" fmla="*/ 4850 w 609243"/>
                  <a:gd name="connsiteY111" fmla="*/ 75581 h 496315"/>
                  <a:gd name="connsiteX112" fmla="*/ 6843 w 609243"/>
                  <a:gd name="connsiteY112" fmla="*/ 68948 h 496315"/>
                  <a:gd name="connsiteX113" fmla="*/ 10354 w 609243"/>
                  <a:gd name="connsiteY113" fmla="*/ 64779 h 496315"/>
                  <a:gd name="connsiteX114" fmla="*/ 197678 w 609243"/>
                  <a:gd name="connsiteY114" fmla="*/ 346 h 49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09243" h="496315">
                    <a:moveTo>
                      <a:pt x="165033" y="400904"/>
                    </a:moveTo>
                    <a:cubicBezTo>
                      <a:pt x="218614" y="402858"/>
                      <a:pt x="269051" y="419838"/>
                      <a:pt x="303783" y="460951"/>
                    </a:cubicBezTo>
                    <a:cubicBezTo>
                      <a:pt x="373248" y="378725"/>
                      <a:pt x="505628" y="393029"/>
                      <a:pt x="600145" y="431016"/>
                    </a:cubicBezTo>
                    <a:cubicBezTo>
                      <a:pt x="616847" y="437742"/>
                      <a:pt x="602423" y="460382"/>
                      <a:pt x="585911" y="453751"/>
                    </a:cubicBezTo>
                    <a:cubicBezTo>
                      <a:pt x="500314" y="419364"/>
                      <a:pt x="372583" y="404018"/>
                      <a:pt x="316310" y="490033"/>
                    </a:cubicBezTo>
                    <a:cubicBezTo>
                      <a:pt x="313178" y="494864"/>
                      <a:pt x="308433" y="496569"/>
                      <a:pt x="303783" y="496285"/>
                    </a:cubicBezTo>
                    <a:cubicBezTo>
                      <a:pt x="299134" y="496569"/>
                      <a:pt x="294389" y="494864"/>
                      <a:pt x="291257" y="490033"/>
                    </a:cubicBezTo>
                    <a:cubicBezTo>
                      <a:pt x="234984" y="404018"/>
                      <a:pt x="107253" y="419364"/>
                      <a:pt x="21751" y="453751"/>
                    </a:cubicBezTo>
                    <a:cubicBezTo>
                      <a:pt x="5144" y="460382"/>
                      <a:pt x="-9280" y="437742"/>
                      <a:pt x="7422" y="431016"/>
                    </a:cubicBezTo>
                    <a:cubicBezTo>
                      <a:pt x="54728" y="412023"/>
                      <a:pt x="111452" y="398950"/>
                      <a:pt x="165033" y="400904"/>
                    </a:cubicBezTo>
                    <a:close/>
                    <a:moveTo>
                      <a:pt x="155189" y="275778"/>
                    </a:moveTo>
                    <a:cubicBezTo>
                      <a:pt x="190373" y="271726"/>
                      <a:pt x="226197" y="277389"/>
                      <a:pt x="259126" y="295874"/>
                    </a:cubicBezTo>
                    <a:cubicBezTo>
                      <a:pt x="270229" y="302130"/>
                      <a:pt x="260265" y="319192"/>
                      <a:pt x="249162" y="312936"/>
                    </a:cubicBezTo>
                    <a:cubicBezTo>
                      <a:pt x="189186" y="279285"/>
                      <a:pt x="119815" y="294262"/>
                      <a:pt x="65059" y="331041"/>
                    </a:cubicBezTo>
                    <a:cubicBezTo>
                      <a:pt x="54430" y="338150"/>
                      <a:pt x="44561" y="320993"/>
                      <a:pt x="55095" y="313979"/>
                    </a:cubicBezTo>
                    <a:cubicBezTo>
                      <a:pt x="85463" y="293599"/>
                      <a:pt x="120006" y="279830"/>
                      <a:pt x="155189" y="275778"/>
                    </a:cubicBezTo>
                    <a:close/>
                    <a:moveTo>
                      <a:pt x="443849" y="275552"/>
                    </a:moveTo>
                    <a:cubicBezTo>
                      <a:pt x="479257" y="276654"/>
                      <a:pt x="514819" y="287483"/>
                      <a:pt x="546751" y="305255"/>
                    </a:cubicBezTo>
                    <a:cubicBezTo>
                      <a:pt x="557854" y="311415"/>
                      <a:pt x="549408" y="329329"/>
                      <a:pt x="538211" y="323074"/>
                    </a:cubicBezTo>
                    <a:cubicBezTo>
                      <a:pt x="480609" y="291037"/>
                      <a:pt x="410197" y="281843"/>
                      <a:pt x="353260" y="320420"/>
                    </a:cubicBezTo>
                    <a:cubicBezTo>
                      <a:pt x="342726" y="327528"/>
                      <a:pt x="331339" y="311415"/>
                      <a:pt x="341872" y="304212"/>
                    </a:cubicBezTo>
                    <a:cubicBezTo>
                      <a:pt x="373188" y="283076"/>
                      <a:pt x="408441" y="274451"/>
                      <a:pt x="443849" y="275552"/>
                    </a:cubicBezTo>
                    <a:close/>
                    <a:moveTo>
                      <a:pt x="155189" y="229830"/>
                    </a:moveTo>
                    <a:cubicBezTo>
                      <a:pt x="190373" y="225780"/>
                      <a:pt x="226197" y="231440"/>
                      <a:pt x="259126" y="249914"/>
                    </a:cubicBezTo>
                    <a:cubicBezTo>
                      <a:pt x="270229" y="256166"/>
                      <a:pt x="260265" y="273124"/>
                      <a:pt x="249162" y="266966"/>
                    </a:cubicBezTo>
                    <a:cubicBezTo>
                      <a:pt x="189186" y="233335"/>
                      <a:pt x="119815" y="248303"/>
                      <a:pt x="65059" y="284966"/>
                    </a:cubicBezTo>
                    <a:cubicBezTo>
                      <a:pt x="54430" y="292071"/>
                      <a:pt x="44561" y="275019"/>
                      <a:pt x="55095" y="268008"/>
                    </a:cubicBezTo>
                    <a:cubicBezTo>
                      <a:pt x="85463" y="247640"/>
                      <a:pt x="120006" y="233880"/>
                      <a:pt x="155189" y="229830"/>
                    </a:cubicBezTo>
                    <a:close/>
                    <a:moveTo>
                      <a:pt x="439981" y="229743"/>
                    </a:moveTo>
                    <a:cubicBezTo>
                      <a:pt x="475369" y="230857"/>
                      <a:pt x="510924" y="241709"/>
                      <a:pt x="542897" y="259481"/>
                    </a:cubicBezTo>
                    <a:cubicBezTo>
                      <a:pt x="553903" y="265642"/>
                      <a:pt x="545554" y="283461"/>
                      <a:pt x="534359" y="277206"/>
                    </a:cubicBezTo>
                    <a:cubicBezTo>
                      <a:pt x="476674" y="245169"/>
                      <a:pt x="406371" y="235975"/>
                      <a:pt x="349445" y="274552"/>
                    </a:cubicBezTo>
                    <a:cubicBezTo>
                      <a:pt x="338819" y="281660"/>
                      <a:pt x="327529" y="265547"/>
                      <a:pt x="338060" y="258438"/>
                    </a:cubicBezTo>
                    <a:cubicBezTo>
                      <a:pt x="369369" y="237255"/>
                      <a:pt x="404592" y="228629"/>
                      <a:pt x="439981" y="229743"/>
                    </a:cubicBezTo>
                    <a:close/>
                    <a:moveTo>
                      <a:pt x="436157" y="183933"/>
                    </a:moveTo>
                    <a:cubicBezTo>
                      <a:pt x="471557" y="185045"/>
                      <a:pt x="507123" y="195886"/>
                      <a:pt x="539058" y="213639"/>
                    </a:cubicBezTo>
                    <a:cubicBezTo>
                      <a:pt x="550162" y="219794"/>
                      <a:pt x="541715" y="237594"/>
                      <a:pt x="530612" y="231439"/>
                    </a:cubicBezTo>
                    <a:cubicBezTo>
                      <a:pt x="472909" y="199342"/>
                      <a:pt x="402584" y="190253"/>
                      <a:pt x="345546" y="228694"/>
                    </a:cubicBezTo>
                    <a:cubicBezTo>
                      <a:pt x="335012" y="235889"/>
                      <a:pt x="323718" y="219699"/>
                      <a:pt x="334252" y="212598"/>
                    </a:cubicBezTo>
                    <a:cubicBezTo>
                      <a:pt x="365524" y="191436"/>
                      <a:pt x="400757" y="182820"/>
                      <a:pt x="436157" y="183933"/>
                    </a:cubicBezTo>
                    <a:close/>
                    <a:moveTo>
                      <a:pt x="155189" y="183880"/>
                    </a:moveTo>
                    <a:cubicBezTo>
                      <a:pt x="190373" y="179842"/>
                      <a:pt x="226197" y="185502"/>
                      <a:pt x="259126" y="203976"/>
                    </a:cubicBezTo>
                    <a:cubicBezTo>
                      <a:pt x="270229" y="210133"/>
                      <a:pt x="260265" y="227186"/>
                      <a:pt x="249162" y="220933"/>
                    </a:cubicBezTo>
                    <a:cubicBezTo>
                      <a:pt x="189186" y="187302"/>
                      <a:pt x="119815" y="202270"/>
                      <a:pt x="65059" y="239028"/>
                    </a:cubicBezTo>
                    <a:cubicBezTo>
                      <a:pt x="54430" y="246133"/>
                      <a:pt x="44561" y="229080"/>
                      <a:pt x="55095" y="221975"/>
                    </a:cubicBezTo>
                    <a:cubicBezTo>
                      <a:pt x="85463" y="201655"/>
                      <a:pt x="120006" y="187918"/>
                      <a:pt x="155189" y="183880"/>
                    </a:cubicBezTo>
                    <a:close/>
                    <a:moveTo>
                      <a:pt x="439981" y="137783"/>
                    </a:moveTo>
                    <a:cubicBezTo>
                      <a:pt x="475369" y="138895"/>
                      <a:pt x="510924" y="149736"/>
                      <a:pt x="542897" y="167489"/>
                    </a:cubicBezTo>
                    <a:cubicBezTo>
                      <a:pt x="553903" y="173644"/>
                      <a:pt x="545554" y="191444"/>
                      <a:pt x="534359" y="185289"/>
                    </a:cubicBezTo>
                    <a:cubicBezTo>
                      <a:pt x="476674" y="153192"/>
                      <a:pt x="406371" y="144103"/>
                      <a:pt x="349445" y="182544"/>
                    </a:cubicBezTo>
                    <a:cubicBezTo>
                      <a:pt x="338819" y="189739"/>
                      <a:pt x="327529" y="173549"/>
                      <a:pt x="338060" y="166448"/>
                    </a:cubicBezTo>
                    <a:cubicBezTo>
                      <a:pt x="369369" y="145286"/>
                      <a:pt x="404592" y="136670"/>
                      <a:pt x="439981" y="137783"/>
                    </a:cubicBezTo>
                    <a:close/>
                    <a:moveTo>
                      <a:pt x="209117" y="125922"/>
                    </a:moveTo>
                    <a:cubicBezTo>
                      <a:pt x="223089" y="128148"/>
                      <a:pt x="236563" y="133217"/>
                      <a:pt x="249230" y="141507"/>
                    </a:cubicBezTo>
                    <a:cubicBezTo>
                      <a:pt x="259857" y="148423"/>
                      <a:pt x="249989" y="165477"/>
                      <a:pt x="239267" y="158561"/>
                    </a:cubicBezTo>
                    <a:cubicBezTo>
                      <a:pt x="218392" y="144918"/>
                      <a:pt x="195619" y="141223"/>
                      <a:pt x="171234" y="146339"/>
                    </a:cubicBezTo>
                    <a:cubicBezTo>
                      <a:pt x="158804" y="148991"/>
                      <a:pt x="153585" y="130043"/>
                      <a:pt x="166015" y="127390"/>
                    </a:cubicBezTo>
                    <a:cubicBezTo>
                      <a:pt x="180675" y="124311"/>
                      <a:pt x="195145" y="123695"/>
                      <a:pt x="209117" y="125922"/>
                    </a:cubicBezTo>
                    <a:close/>
                    <a:moveTo>
                      <a:pt x="114405" y="101164"/>
                    </a:moveTo>
                    <a:cubicBezTo>
                      <a:pt x="101873" y="102206"/>
                      <a:pt x="90291" y="105901"/>
                      <a:pt x="79658" y="112628"/>
                    </a:cubicBezTo>
                    <a:cubicBezTo>
                      <a:pt x="78519" y="127407"/>
                      <a:pt x="78234" y="142091"/>
                      <a:pt x="78139" y="156871"/>
                    </a:cubicBezTo>
                    <a:cubicBezTo>
                      <a:pt x="89626" y="150523"/>
                      <a:pt x="101684" y="145407"/>
                      <a:pt x="114405" y="142186"/>
                    </a:cubicBezTo>
                    <a:close/>
                    <a:moveTo>
                      <a:pt x="436157" y="91941"/>
                    </a:moveTo>
                    <a:cubicBezTo>
                      <a:pt x="471557" y="93043"/>
                      <a:pt x="507123" y="103872"/>
                      <a:pt x="539058" y="121643"/>
                    </a:cubicBezTo>
                    <a:cubicBezTo>
                      <a:pt x="550162" y="127804"/>
                      <a:pt x="541715" y="145718"/>
                      <a:pt x="530612" y="139462"/>
                    </a:cubicBezTo>
                    <a:cubicBezTo>
                      <a:pt x="472909" y="107426"/>
                      <a:pt x="402584" y="98232"/>
                      <a:pt x="345546" y="136808"/>
                    </a:cubicBezTo>
                    <a:cubicBezTo>
                      <a:pt x="335012" y="143917"/>
                      <a:pt x="323718" y="127804"/>
                      <a:pt x="334252" y="120601"/>
                    </a:cubicBezTo>
                    <a:cubicBezTo>
                      <a:pt x="365524" y="99464"/>
                      <a:pt x="400757" y="90839"/>
                      <a:pt x="436157" y="91941"/>
                    </a:cubicBezTo>
                    <a:close/>
                    <a:moveTo>
                      <a:pt x="120956" y="81080"/>
                    </a:moveTo>
                    <a:cubicBezTo>
                      <a:pt x="122000" y="81080"/>
                      <a:pt x="122855" y="81174"/>
                      <a:pt x="123804" y="81459"/>
                    </a:cubicBezTo>
                    <a:cubicBezTo>
                      <a:pt x="128836" y="81269"/>
                      <a:pt x="134152" y="84396"/>
                      <a:pt x="134152" y="90933"/>
                    </a:cubicBezTo>
                    <a:lnTo>
                      <a:pt x="134152" y="146734"/>
                    </a:lnTo>
                    <a:cubicBezTo>
                      <a:pt x="134152" y="147681"/>
                      <a:pt x="133962" y="148534"/>
                      <a:pt x="133773" y="149292"/>
                    </a:cubicBezTo>
                    <a:cubicBezTo>
                      <a:pt x="134532" y="153744"/>
                      <a:pt x="132633" y="158387"/>
                      <a:pt x="126842" y="159523"/>
                    </a:cubicBezTo>
                    <a:cubicBezTo>
                      <a:pt x="109279" y="163029"/>
                      <a:pt x="93234" y="170134"/>
                      <a:pt x="78234" y="179892"/>
                    </a:cubicBezTo>
                    <a:cubicBezTo>
                      <a:pt x="72348" y="183682"/>
                      <a:pt x="66841" y="180366"/>
                      <a:pt x="64658" y="175439"/>
                    </a:cubicBezTo>
                    <a:cubicBezTo>
                      <a:pt x="61145" y="174208"/>
                      <a:pt x="58392" y="171271"/>
                      <a:pt x="58392" y="166439"/>
                    </a:cubicBezTo>
                    <a:cubicBezTo>
                      <a:pt x="58392" y="147871"/>
                      <a:pt x="58487" y="129207"/>
                      <a:pt x="60101" y="110638"/>
                    </a:cubicBezTo>
                    <a:cubicBezTo>
                      <a:pt x="60196" y="109596"/>
                      <a:pt x="60386" y="108649"/>
                      <a:pt x="60765" y="107796"/>
                    </a:cubicBezTo>
                    <a:cubicBezTo>
                      <a:pt x="60576" y="104575"/>
                      <a:pt x="61715" y="101164"/>
                      <a:pt x="64943" y="98796"/>
                    </a:cubicBezTo>
                    <a:cubicBezTo>
                      <a:pt x="81367" y="86764"/>
                      <a:pt x="100734" y="81459"/>
                      <a:pt x="120956" y="81080"/>
                    </a:cubicBezTo>
                    <a:close/>
                    <a:moveTo>
                      <a:pt x="211133" y="79659"/>
                    </a:moveTo>
                    <a:cubicBezTo>
                      <a:pt x="225465" y="81224"/>
                      <a:pt x="239442" y="85988"/>
                      <a:pt x="252540" y="93858"/>
                    </a:cubicBezTo>
                    <a:cubicBezTo>
                      <a:pt x="263455" y="100495"/>
                      <a:pt x="253489" y="117563"/>
                      <a:pt x="242574" y="110925"/>
                    </a:cubicBezTo>
                    <a:cubicBezTo>
                      <a:pt x="220553" y="97651"/>
                      <a:pt x="197109" y="95375"/>
                      <a:pt x="172811" y="103719"/>
                    </a:cubicBezTo>
                    <a:cubicBezTo>
                      <a:pt x="160756" y="107796"/>
                      <a:pt x="155631" y="88833"/>
                      <a:pt x="167590" y="84661"/>
                    </a:cubicBezTo>
                    <a:cubicBezTo>
                      <a:pt x="182112" y="79730"/>
                      <a:pt x="196800" y="78095"/>
                      <a:pt x="211133" y="79659"/>
                    </a:cubicBezTo>
                    <a:close/>
                    <a:moveTo>
                      <a:pt x="198798" y="22403"/>
                    </a:moveTo>
                    <a:cubicBezTo>
                      <a:pt x="139593" y="17888"/>
                      <a:pt x="76710" y="44314"/>
                      <a:pt x="27245" y="79844"/>
                    </a:cubicBezTo>
                    <a:cubicBezTo>
                      <a:pt x="29238" y="182456"/>
                      <a:pt x="26296" y="284974"/>
                      <a:pt x="26012" y="387586"/>
                    </a:cubicBezTo>
                    <a:cubicBezTo>
                      <a:pt x="118725" y="354898"/>
                      <a:pt x="223111" y="351392"/>
                      <a:pt x="306429" y="408620"/>
                    </a:cubicBezTo>
                    <a:cubicBezTo>
                      <a:pt x="389653" y="351392"/>
                      <a:pt x="494134" y="354898"/>
                      <a:pt x="586847" y="387586"/>
                    </a:cubicBezTo>
                    <a:cubicBezTo>
                      <a:pt x="586563" y="284974"/>
                      <a:pt x="583621" y="182456"/>
                      <a:pt x="585614" y="79844"/>
                    </a:cubicBezTo>
                    <a:cubicBezTo>
                      <a:pt x="506470" y="22995"/>
                      <a:pt x="392975" y="-10545"/>
                      <a:pt x="315160" y="68664"/>
                    </a:cubicBezTo>
                    <a:cubicBezTo>
                      <a:pt x="312503" y="71412"/>
                      <a:pt x="309371" y="72264"/>
                      <a:pt x="306429" y="71791"/>
                    </a:cubicBezTo>
                    <a:cubicBezTo>
                      <a:pt x="303488" y="72264"/>
                      <a:pt x="300356" y="71412"/>
                      <a:pt x="297699" y="68664"/>
                    </a:cubicBezTo>
                    <a:cubicBezTo>
                      <a:pt x="268518" y="38960"/>
                      <a:pt x="234320" y="25112"/>
                      <a:pt x="198798" y="22403"/>
                    </a:cubicBezTo>
                    <a:close/>
                    <a:moveTo>
                      <a:pt x="197678" y="346"/>
                    </a:moveTo>
                    <a:cubicBezTo>
                      <a:pt x="236561" y="2640"/>
                      <a:pt x="274117" y="16470"/>
                      <a:pt x="306429" y="46209"/>
                    </a:cubicBezTo>
                    <a:cubicBezTo>
                      <a:pt x="392595" y="-33095"/>
                      <a:pt x="516055" y="730"/>
                      <a:pt x="602505" y="64779"/>
                    </a:cubicBezTo>
                    <a:cubicBezTo>
                      <a:pt x="604118" y="66011"/>
                      <a:pt x="605257" y="67432"/>
                      <a:pt x="606016" y="68948"/>
                    </a:cubicBezTo>
                    <a:cubicBezTo>
                      <a:pt x="607250" y="70654"/>
                      <a:pt x="608104" y="72833"/>
                      <a:pt x="608009" y="75581"/>
                    </a:cubicBezTo>
                    <a:cubicBezTo>
                      <a:pt x="605827" y="182456"/>
                      <a:pt x="609053" y="289237"/>
                      <a:pt x="609243" y="396113"/>
                    </a:cubicBezTo>
                    <a:cubicBezTo>
                      <a:pt x="609243" y="397913"/>
                      <a:pt x="608863" y="399524"/>
                      <a:pt x="608199" y="400945"/>
                    </a:cubicBezTo>
                    <a:cubicBezTo>
                      <a:pt x="610002" y="408620"/>
                      <a:pt x="604403" y="417810"/>
                      <a:pt x="595103" y="414210"/>
                    </a:cubicBezTo>
                    <a:cubicBezTo>
                      <a:pt x="503813" y="378679"/>
                      <a:pt x="400661" y="370815"/>
                      <a:pt x="317437" y="428043"/>
                    </a:cubicBezTo>
                    <a:cubicBezTo>
                      <a:pt x="315540" y="432591"/>
                      <a:pt x="311269" y="435812"/>
                      <a:pt x="306429" y="434675"/>
                    </a:cubicBezTo>
                    <a:cubicBezTo>
                      <a:pt x="301590" y="435812"/>
                      <a:pt x="297319" y="432591"/>
                      <a:pt x="295422" y="428043"/>
                    </a:cubicBezTo>
                    <a:cubicBezTo>
                      <a:pt x="212198" y="370815"/>
                      <a:pt x="109046" y="378679"/>
                      <a:pt x="17756" y="414210"/>
                    </a:cubicBezTo>
                    <a:cubicBezTo>
                      <a:pt x="8456" y="417810"/>
                      <a:pt x="2857" y="408620"/>
                      <a:pt x="4660" y="400945"/>
                    </a:cubicBezTo>
                    <a:cubicBezTo>
                      <a:pt x="3996" y="399524"/>
                      <a:pt x="3616" y="397913"/>
                      <a:pt x="3616" y="396113"/>
                    </a:cubicBezTo>
                    <a:cubicBezTo>
                      <a:pt x="3806" y="289237"/>
                      <a:pt x="7032" y="182456"/>
                      <a:pt x="4850" y="75581"/>
                    </a:cubicBezTo>
                    <a:cubicBezTo>
                      <a:pt x="4755" y="72833"/>
                      <a:pt x="5514" y="70654"/>
                      <a:pt x="6843" y="68948"/>
                    </a:cubicBezTo>
                    <a:cubicBezTo>
                      <a:pt x="7602" y="67432"/>
                      <a:pt x="8741" y="66011"/>
                      <a:pt x="10354" y="64779"/>
                    </a:cubicBezTo>
                    <a:cubicBezTo>
                      <a:pt x="64385" y="24748"/>
                      <a:pt x="132874" y="-3476"/>
                      <a:pt x="197678" y="346"/>
                    </a:cubicBez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5EDC003B-25DD-4F86-A042-BFEAF3260DC6}"/>
                </a:ext>
              </a:extLst>
            </p:cNvPr>
            <p:cNvGrpSpPr/>
            <p:nvPr/>
          </p:nvGrpSpPr>
          <p:grpSpPr>
            <a:xfrm>
              <a:off x="3356823" y="2981121"/>
              <a:ext cx="1800493" cy="782780"/>
              <a:chOff x="1439938" y="3305514"/>
              <a:chExt cx="1800493" cy="782780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C01CBCC1-44A6-4405-93D1-A608EE421DBE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标题二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250CD702-E5E1-4E31-B784-69C617DF3E8D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612632A1-972B-4596-A4F9-65644E259869}"/>
              </a:ext>
            </a:extLst>
          </p:cNvPr>
          <p:cNvGrpSpPr/>
          <p:nvPr/>
        </p:nvGrpSpPr>
        <p:grpSpPr>
          <a:xfrm>
            <a:off x="6072010" y="2143940"/>
            <a:ext cx="1800493" cy="1619961"/>
            <a:chOff x="5304761" y="2143940"/>
            <a:chExt cx="1800493" cy="161996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8DBADA8B-3D4F-49FE-B872-ECF5817304C9}"/>
                </a:ext>
              </a:extLst>
            </p:cNvPr>
            <p:cNvGrpSpPr/>
            <p:nvPr/>
          </p:nvGrpSpPr>
          <p:grpSpPr>
            <a:xfrm>
              <a:off x="5809007" y="2143940"/>
              <a:ext cx="792000" cy="792000"/>
              <a:chOff x="5700000" y="3765546"/>
              <a:chExt cx="792000" cy="792000"/>
            </a:xfrm>
          </p:grpSpPr>
          <p:sp>
            <p:nvSpPr>
              <p:cNvPr id="18" name="iṧḷíḋê">
                <a:extLst>
                  <a:ext uri="{FF2B5EF4-FFF2-40B4-BE49-F238E27FC236}">
                    <a16:creationId xmlns:a16="http://schemas.microsoft.com/office/drawing/2014/main" xmlns="" id="{E0DFEF0A-C99F-4514-B52A-2FC678581F2F}"/>
                  </a:ext>
                </a:extLst>
              </p:cNvPr>
              <p:cNvSpPr/>
              <p:nvPr/>
            </p:nvSpPr>
            <p:spPr>
              <a:xfrm>
                <a:off x="5700000" y="376554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settings_342432">
                <a:extLst>
                  <a:ext uri="{FF2B5EF4-FFF2-40B4-BE49-F238E27FC236}">
                    <a16:creationId xmlns:a16="http://schemas.microsoft.com/office/drawing/2014/main" xmlns="" id="{C16B46EB-B25D-44FA-85F5-F215279C64B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16000" y="3981817"/>
                <a:ext cx="360000" cy="359458"/>
              </a:xfrm>
              <a:custGeom>
                <a:avLst/>
                <a:gdLst>
                  <a:gd name="connsiteX0" fmla="*/ 412948 w 609614"/>
                  <a:gd name="connsiteY0" fmla="*/ 392767 h 608697"/>
                  <a:gd name="connsiteX1" fmla="*/ 432636 w 609614"/>
                  <a:gd name="connsiteY1" fmla="*/ 392767 h 608697"/>
                  <a:gd name="connsiteX2" fmla="*/ 432636 w 609614"/>
                  <a:gd name="connsiteY2" fmla="*/ 412384 h 608697"/>
                  <a:gd name="connsiteX3" fmla="*/ 412948 w 609614"/>
                  <a:gd name="connsiteY3" fmla="*/ 412384 h 608697"/>
                  <a:gd name="connsiteX4" fmla="*/ 176978 w 609614"/>
                  <a:gd name="connsiteY4" fmla="*/ 392767 h 608697"/>
                  <a:gd name="connsiteX5" fmla="*/ 196595 w 609614"/>
                  <a:gd name="connsiteY5" fmla="*/ 392767 h 608697"/>
                  <a:gd name="connsiteX6" fmla="*/ 196595 w 609614"/>
                  <a:gd name="connsiteY6" fmla="*/ 412384 h 608697"/>
                  <a:gd name="connsiteX7" fmla="*/ 176978 w 609614"/>
                  <a:gd name="connsiteY7" fmla="*/ 412384 h 608697"/>
                  <a:gd name="connsiteX8" fmla="*/ 294990 w 609614"/>
                  <a:gd name="connsiteY8" fmla="*/ 334585 h 608697"/>
                  <a:gd name="connsiteX9" fmla="*/ 235992 w 609614"/>
                  <a:gd name="connsiteY9" fmla="*/ 402515 h 608697"/>
                  <a:gd name="connsiteX10" fmla="*/ 304853 w 609614"/>
                  <a:gd name="connsiteY10" fmla="*/ 471273 h 608697"/>
                  <a:gd name="connsiteX11" fmla="*/ 373623 w 609614"/>
                  <a:gd name="connsiteY11" fmla="*/ 402515 h 608697"/>
                  <a:gd name="connsiteX12" fmla="*/ 314625 w 609614"/>
                  <a:gd name="connsiteY12" fmla="*/ 334585 h 608697"/>
                  <a:gd name="connsiteX13" fmla="*/ 314625 w 609614"/>
                  <a:gd name="connsiteY13" fmla="*/ 392758 h 608697"/>
                  <a:gd name="connsiteX14" fmla="*/ 353987 w 609614"/>
                  <a:gd name="connsiteY14" fmla="*/ 392758 h 608697"/>
                  <a:gd name="connsiteX15" fmla="*/ 353987 w 609614"/>
                  <a:gd name="connsiteY15" fmla="*/ 412364 h 608697"/>
                  <a:gd name="connsiteX16" fmla="*/ 255627 w 609614"/>
                  <a:gd name="connsiteY16" fmla="*/ 412364 h 608697"/>
                  <a:gd name="connsiteX17" fmla="*/ 255627 w 609614"/>
                  <a:gd name="connsiteY17" fmla="*/ 392758 h 608697"/>
                  <a:gd name="connsiteX18" fmla="*/ 294990 w 609614"/>
                  <a:gd name="connsiteY18" fmla="*/ 392758 h 608697"/>
                  <a:gd name="connsiteX19" fmla="*/ 275354 w 609614"/>
                  <a:gd name="connsiteY19" fmla="*/ 216031 h 608697"/>
                  <a:gd name="connsiteX20" fmla="*/ 275354 w 609614"/>
                  <a:gd name="connsiteY20" fmla="*/ 248247 h 608697"/>
                  <a:gd name="connsiteX21" fmla="*/ 267795 w 609614"/>
                  <a:gd name="connsiteY21" fmla="*/ 249996 h 608697"/>
                  <a:gd name="connsiteX22" fmla="*/ 222994 w 609614"/>
                  <a:gd name="connsiteY22" fmla="*/ 268589 h 608697"/>
                  <a:gd name="connsiteX23" fmla="*/ 216357 w 609614"/>
                  <a:gd name="connsiteY23" fmla="*/ 272547 h 608697"/>
                  <a:gd name="connsiteX24" fmla="*/ 193587 w 609614"/>
                  <a:gd name="connsiteY24" fmla="*/ 249812 h 608697"/>
                  <a:gd name="connsiteX25" fmla="*/ 151827 w 609614"/>
                  <a:gd name="connsiteY25" fmla="*/ 291508 h 608697"/>
                  <a:gd name="connsiteX26" fmla="*/ 174689 w 609614"/>
                  <a:gd name="connsiteY26" fmla="*/ 314243 h 608697"/>
                  <a:gd name="connsiteX27" fmla="*/ 170633 w 609614"/>
                  <a:gd name="connsiteY27" fmla="*/ 320871 h 608697"/>
                  <a:gd name="connsiteX28" fmla="*/ 152104 w 609614"/>
                  <a:gd name="connsiteY28" fmla="*/ 365605 h 608697"/>
                  <a:gd name="connsiteX29" fmla="*/ 150260 w 609614"/>
                  <a:gd name="connsiteY29" fmla="*/ 373060 h 608697"/>
                  <a:gd name="connsiteX30" fmla="*/ 117996 w 609614"/>
                  <a:gd name="connsiteY30" fmla="*/ 373060 h 608697"/>
                  <a:gd name="connsiteX31" fmla="*/ 117996 w 609614"/>
                  <a:gd name="connsiteY31" fmla="*/ 431970 h 608697"/>
                  <a:gd name="connsiteX32" fmla="*/ 150260 w 609614"/>
                  <a:gd name="connsiteY32" fmla="*/ 431970 h 608697"/>
                  <a:gd name="connsiteX33" fmla="*/ 152011 w 609614"/>
                  <a:gd name="connsiteY33" fmla="*/ 439517 h 608697"/>
                  <a:gd name="connsiteX34" fmla="*/ 170633 w 609614"/>
                  <a:gd name="connsiteY34" fmla="*/ 484251 h 608697"/>
                  <a:gd name="connsiteX35" fmla="*/ 174689 w 609614"/>
                  <a:gd name="connsiteY35" fmla="*/ 490879 h 608697"/>
                  <a:gd name="connsiteX36" fmla="*/ 151827 w 609614"/>
                  <a:gd name="connsiteY36" fmla="*/ 513614 h 608697"/>
                  <a:gd name="connsiteX37" fmla="*/ 193587 w 609614"/>
                  <a:gd name="connsiteY37" fmla="*/ 555311 h 608697"/>
                  <a:gd name="connsiteX38" fmla="*/ 216357 w 609614"/>
                  <a:gd name="connsiteY38" fmla="*/ 532483 h 608697"/>
                  <a:gd name="connsiteX39" fmla="*/ 222994 w 609614"/>
                  <a:gd name="connsiteY39" fmla="*/ 536533 h 608697"/>
                  <a:gd name="connsiteX40" fmla="*/ 267795 w 609614"/>
                  <a:gd name="connsiteY40" fmla="*/ 555034 h 608697"/>
                  <a:gd name="connsiteX41" fmla="*/ 275354 w 609614"/>
                  <a:gd name="connsiteY41" fmla="*/ 556875 h 608697"/>
                  <a:gd name="connsiteX42" fmla="*/ 275354 w 609614"/>
                  <a:gd name="connsiteY42" fmla="*/ 589091 h 608697"/>
                  <a:gd name="connsiteX43" fmla="*/ 334352 w 609614"/>
                  <a:gd name="connsiteY43" fmla="*/ 589091 h 608697"/>
                  <a:gd name="connsiteX44" fmla="*/ 334352 w 609614"/>
                  <a:gd name="connsiteY44" fmla="*/ 556875 h 608697"/>
                  <a:gd name="connsiteX45" fmla="*/ 341819 w 609614"/>
                  <a:gd name="connsiteY45" fmla="*/ 555127 h 608697"/>
                  <a:gd name="connsiteX46" fmla="*/ 386621 w 609614"/>
                  <a:gd name="connsiteY46" fmla="*/ 536533 h 608697"/>
                  <a:gd name="connsiteX47" fmla="*/ 393258 w 609614"/>
                  <a:gd name="connsiteY47" fmla="*/ 532483 h 608697"/>
                  <a:gd name="connsiteX48" fmla="*/ 416027 w 609614"/>
                  <a:gd name="connsiteY48" fmla="*/ 555311 h 608697"/>
                  <a:gd name="connsiteX49" fmla="*/ 457787 w 609614"/>
                  <a:gd name="connsiteY49" fmla="*/ 513614 h 608697"/>
                  <a:gd name="connsiteX50" fmla="*/ 434925 w 609614"/>
                  <a:gd name="connsiteY50" fmla="*/ 490879 h 608697"/>
                  <a:gd name="connsiteX51" fmla="*/ 438981 w 609614"/>
                  <a:gd name="connsiteY51" fmla="*/ 484251 h 608697"/>
                  <a:gd name="connsiteX52" fmla="*/ 457603 w 609614"/>
                  <a:gd name="connsiteY52" fmla="*/ 439517 h 608697"/>
                  <a:gd name="connsiteX53" fmla="*/ 459354 w 609614"/>
                  <a:gd name="connsiteY53" fmla="*/ 431970 h 608697"/>
                  <a:gd name="connsiteX54" fmla="*/ 491618 w 609614"/>
                  <a:gd name="connsiteY54" fmla="*/ 431970 h 608697"/>
                  <a:gd name="connsiteX55" fmla="*/ 491618 w 609614"/>
                  <a:gd name="connsiteY55" fmla="*/ 373060 h 608697"/>
                  <a:gd name="connsiteX56" fmla="*/ 459354 w 609614"/>
                  <a:gd name="connsiteY56" fmla="*/ 373060 h 608697"/>
                  <a:gd name="connsiteX57" fmla="*/ 457603 w 609614"/>
                  <a:gd name="connsiteY57" fmla="*/ 365605 h 608697"/>
                  <a:gd name="connsiteX58" fmla="*/ 438981 w 609614"/>
                  <a:gd name="connsiteY58" fmla="*/ 320871 h 608697"/>
                  <a:gd name="connsiteX59" fmla="*/ 435017 w 609614"/>
                  <a:gd name="connsiteY59" fmla="*/ 314243 h 608697"/>
                  <a:gd name="connsiteX60" fmla="*/ 457787 w 609614"/>
                  <a:gd name="connsiteY60" fmla="*/ 291508 h 608697"/>
                  <a:gd name="connsiteX61" fmla="*/ 416027 w 609614"/>
                  <a:gd name="connsiteY61" fmla="*/ 249812 h 608697"/>
                  <a:gd name="connsiteX62" fmla="*/ 393258 w 609614"/>
                  <a:gd name="connsiteY62" fmla="*/ 272639 h 608697"/>
                  <a:gd name="connsiteX63" fmla="*/ 386621 w 609614"/>
                  <a:gd name="connsiteY63" fmla="*/ 268589 h 608697"/>
                  <a:gd name="connsiteX64" fmla="*/ 341819 w 609614"/>
                  <a:gd name="connsiteY64" fmla="*/ 249996 h 608697"/>
                  <a:gd name="connsiteX65" fmla="*/ 334352 w 609614"/>
                  <a:gd name="connsiteY65" fmla="*/ 248247 h 608697"/>
                  <a:gd name="connsiteX66" fmla="*/ 334352 w 609614"/>
                  <a:gd name="connsiteY66" fmla="*/ 216031 h 608697"/>
                  <a:gd name="connsiteX67" fmla="*/ 314625 w 609614"/>
                  <a:gd name="connsiteY67" fmla="*/ 216031 h 608697"/>
                  <a:gd name="connsiteX68" fmla="*/ 314625 w 609614"/>
                  <a:gd name="connsiteY68" fmla="*/ 314796 h 608697"/>
                  <a:gd name="connsiteX69" fmla="*/ 393350 w 609614"/>
                  <a:gd name="connsiteY69" fmla="*/ 402515 h 608697"/>
                  <a:gd name="connsiteX70" fmla="*/ 304853 w 609614"/>
                  <a:gd name="connsiteY70" fmla="*/ 490879 h 608697"/>
                  <a:gd name="connsiteX71" fmla="*/ 216357 w 609614"/>
                  <a:gd name="connsiteY71" fmla="*/ 402515 h 608697"/>
                  <a:gd name="connsiteX72" fmla="*/ 294990 w 609614"/>
                  <a:gd name="connsiteY72" fmla="*/ 314796 h 608697"/>
                  <a:gd name="connsiteX73" fmla="*/ 294990 w 609614"/>
                  <a:gd name="connsiteY73" fmla="*/ 216031 h 608697"/>
                  <a:gd name="connsiteX74" fmla="*/ 422849 w 609614"/>
                  <a:gd name="connsiteY74" fmla="*/ 19606 h 608697"/>
                  <a:gd name="connsiteX75" fmla="*/ 315086 w 609614"/>
                  <a:gd name="connsiteY75" fmla="*/ 117818 h 608697"/>
                  <a:gd name="connsiteX76" fmla="*/ 481847 w 609614"/>
                  <a:gd name="connsiteY76" fmla="*/ 117818 h 608697"/>
                  <a:gd name="connsiteX77" fmla="*/ 589518 w 609614"/>
                  <a:gd name="connsiteY77" fmla="*/ 19606 h 608697"/>
                  <a:gd name="connsiteX78" fmla="*/ 20096 w 609614"/>
                  <a:gd name="connsiteY78" fmla="*/ 19606 h 608697"/>
                  <a:gd name="connsiteX79" fmla="*/ 127859 w 609614"/>
                  <a:gd name="connsiteY79" fmla="*/ 117818 h 608697"/>
                  <a:gd name="connsiteX80" fmla="*/ 294529 w 609614"/>
                  <a:gd name="connsiteY80" fmla="*/ 117818 h 608697"/>
                  <a:gd name="connsiteX81" fmla="*/ 186858 w 609614"/>
                  <a:gd name="connsiteY81" fmla="*/ 19606 h 608697"/>
                  <a:gd name="connsiteX82" fmla="*/ 0 w 609614"/>
                  <a:gd name="connsiteY82" fmla="*/ 0 h 608697"/>
                  <a:gd name="connsiteX83" fmla="*/ 186858 w 609614"/>
                  <a:gd name="connsiteY83" fmla="*/ 0 h 608697"/>
                  <a:gd name="connsiteX84" fmla="*/ 304853 w 609614"/>
                  <a:gd name="connsiteY84" fmla="*/ 78607 h 608697"/>
                  <a:gd name="connsiteX85" fmla="*/ 422849 w 609614"/>
                  <a:gd name="connsiteY85" fmla="*/ 0 h 608697"/>
                  <a:gd name="connsiteX86" fmla="*/ 609614 w 609614"/>
                  <a:gd name="connsiteY86" fmla="*/ 0 h 608697"/>
                  <a:gd name="connsiteX87" fmla="*/ 609614 w 609614"/>
                  <a:gd name="connsiteY87" fmla="*/ 9849 h 608697"/>
                  <a:gd name="connsiteX88" fmla="*/ 481847 w 609614"/>
                  <a:gd name="connsiteY88" fmla="*/ 137424 h 608697"/>
                  <a:gd name="connsiteX89" fmla="*/ 314625 w 609614"/>
                  <a:gd name="connsiteY89" fmla="*/ 137424 h 608697"/>
                  <a:gd name="connsiteX90" fmla="*/ 314625 w 609614"/>
                  <a:gd name="connsiteY90" fmla="*/ 196333 h 608697"/>
                  <a:gd name="connsiteX91" fmla="*/ 353987 w 609614"/>
                  <a:gd name="connsiteY91" fmla="*/ 196333 h 608697"/>
                  <a:gd name="connsiteX92" fmla="*/ 353987 w 609614"/>
                  <a:gd name="connsiteY92" fmla="*/ 232967 h 608697"/>
                  <a:gd name="connsiteX93" fmla="*/ 390216 w 609614"/>
                  <a:gd name="connsiteY93" fmla="*/ 247879 h 608697"/>
                  <a:gd name="connsiteX94" fmla="*/ 416027 w 609614"/>
                  <a:gd name="connsiteY94" fmla="*/ 222014 h 608697"/>
                  <a:gd name="connsiteX95" fmla="*/ 485627 w 609614"/>
                  <a:gd name="connsiteY95" fmla="*/ 291508 h 608697"/>
                  <a:gd name="connsiteX96" fmla="*/ 459723 w 609614"/>
                  <a:gd name="connsiteY96" fmla="*/ 317281 h 608697"/>
                  <a:gd name="connsiteX97" fmla="*/ 474657 w 609614"/>
                  <a:gd name="connsiteY97" fmla="*/ 353455 h 608697"/>
                  <a:gd name="connsiteX98" fmla="*/ 511346 w 609614"/>
                  <a:gd name="connsiteY98" fmla="*/ 353455 h 608697"/>
                  <a:gd name="connsiteX99" fmla="*/ 511346 w 609614"/>
                  <a:gd name="connsiteY99" fmla="*/ 451667 h 608697"/>
                  <a:gd name="connsiteX100" fmla="*/ 474657 w 609614"/>
                  <a:gd name="connsiteY100" fmla="*/ 451667 h 608697"/>
                  <a:gd name="connsiteX101" fmla="*/ 459723 w 609614"/>
                  <a:gd name="connsiteY101" fmla="*/ 487749 h 608697"/>
                  <a:gd name="connsiteX102" fmla="*/ 485627 w 609614"/>
                  <a:gd name="connsiteY102" fmla="*/ 513614 h 608697"/>
                  <a:gd name="connsiteX103" fmla="*/ 416027 w 609614"/>
                  <a:gd name="connsiteY103" fmla="*/ 583016 h 608697"/>
                  <a:gd name="connsiteX104" fmla="*/ 390216 w 609614"/>
                  <a:gd name="connsiteY104" fmla="*/ 557152 h 608697"/>
                  <a:gd name="connsiteX105" fmla="*/ 353987 w 609614"/>
                  <a:gd name="connsiteY105" fmla="*/ 572155 h 608697"/>
                  <a:gd name="connsiteX106" fmla="*/ 353987 w 609614"/>
                  <a:gd name="connsiteY106" fmla="*/ 608697 h 608697"/>
                  <a:gd name="connsiteX107" fmla="*/ 255627 w 609614"/>
                  <a:gd name="connsiteY107" fmla="*/ 608697 h 608697"/>
                  <a:gd name="connsiteX108" fmla="*/ 255627 w 609614"/>
                  <a:gd name="connsiteY108" fmla="*/ 572155 h 608697"/>
                  <a:gd name="connsiteX109" fmla="*/ 219491 w 609614"/>
                  <a:gd name="connsiteY109" fmla="*/ 557152 h 608697"/>
                  <a:gd name="connsiteX110" fmla="*/ 193587 w 609614"/>
                  <a:gd name="connsiteY110" fmla="*/ 583016 h 608697"/>
                  <a:gd name="connsiteX111" fmla="*/ 124080 w 609614"/>
                  <a:gd name="connsiteY111" fmla="*/ 513614 h 608697"/>
                  <a:gd name="connsiteX112" fmla="*/ 149983 w 609614"/>
                  <a:gd name="connsiteY112" fmla="*/ 487749 h 608697"/>
                  <a:gd name="connsiteX113" fmla="*/ 134957 w 609614"/>
                  <a:gd name="connsiteY113" fmla="*/ 451667 h 608697"/>
                  <a:gd name="connsiteX114" fmla="*/ 98360 w 609614"/>
                  <a:gd name="connsiteY114" fmla="*/ 451667 h 608697"/>
                  <a:gd name="connsiteX115" fmla="*/ 98360 w 609614"/>
                  <a:gd name="connsiteY115" fmla="*/ 353455 h 608697"/>
                  <a:gd name="connsiteX116" fmla="*/ 134957 w 609614"/>
                  <a:gd name="connsiteY116" fmla="*/ 353455 h 608697"/>
                  <a:gd name="connsiteX117" fmla="*/ 149983 w 609614"/>
                  <a:gd name="connsiteY117" fmla="*/ 317281 h 608697"/>
                  <a:gd name="connsiteX118" fmla="*/ 124080 w 609614"/>
                  <a:gd name="connsiteY118" fmla="*/ 291508 h 608697"/>
                  <a:gd name="connsiteX119" fmla="*/ 193587 w 609614"/>
                  <a:gd name="connsiteY119" fmla="*/ 222014 h 608697"/>
                  <a:gd name="connsiteX120" fmla="*/ 219491 w 609614"/>
                  <a:gd name="connsiteY120" fmla="*/ 247879 h 608697"/>
                  <a:gd name="connsiteX121" fmla="*/ 255627 w 609614"/>
                  <a:gd name="connsiteY121" fmla="*/ 232967 h 608697"/>
                  <a:gd name="connsiteX122" fmla="*/ 255627 w 609614"/>
                  <a:gd name="connsiteY122" fmla="*/ 196333 h 608697"/>
                  <a:gd name="connsiteX123" fmla="*/ 294990 w 609614"/>
                  <a:gd name="connsiteY123" fmla="*/ 196333 h 608697"/>
                  <a:gd name="connsiteX124" fmla="*/ 294990 w 609614"/>
                  <a:gd name="connsiteY124" fmla="*/ 137424 h 608697"/>
                  <a:gd name="connsiteX125" fmla="*/ 127859 w 609614"/>
                  <a:gd name="connsiteY125" fmla="*/ 137424 h 608697"/>
                  <a:gd name="connsiteX126" fmla="*/ 0 w 609614"/>
                  <a:gd name="connsiteY126" fmla="*/ 9849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609614" h="608697">
                    <a:moveTo>
                      <a:pt x="412948" y="392767"/>
                    </a:moveTo>
                    <a:lnTo>
                      <a:pt x="432636" y="392767"/>
                    </a:lnTo>
                    <a:lnTo>
                      <a:pt x="432636" y="412384"/>
                    </a:lnTo>
                    <a:lnTo>
                      <a:pt x="412948" y="412384"/>
                    </a:lnTo>
                    <a:close/>
                    <a:moveTo>
                      <a:pt x="176978" y="392767"/>
                    </a:moveTo>
                    <a:lnTo>
                      <a:pt x="196595" y="392767"/>
                    </a:lnTo>
                    <a:lnTo>
                      <a:pt x="196595" y="412384"/>
                    </a:lnTo>
                    <a:lnTo>
                      <a:pt x="176978" y="412384"/>
                    </a:lnTo>
                    <a:close/>
                    <a:moveTo>
                      <a:pt x="294990" y="334585"/>
                    </a:moveTo>
                    <a:cubicBezTo>
                      <a:pt x="261711" y="339372"/>
                      <a:pt x="235992" y="367998"/>
                      <a:pt x="235992" y="402515"/>
                    </a:cubicBezTo>
                    <a:cubicBezTo>
                      <a:pt x="235992" y="440438"/>
                      <a:pt x="266873" y="471273"/>
                      <a:pt x="304853" y="471273"/>
                    </a:cubicBezTo>
                    <a:cubicBezTo>
                      <a:pt x="342741" y="471273"/>
                      <a:pt x="373623" y="440438"/>
                      <a:pt x="373623" y="402515"/>
                    </a:cubicBezTo>
                    <a:cubicBezTo>
                      <a:pt x="373623" y="367998"/>
                      <a:pt x="347996" y="339372"/>
                      <a:pt x="314625" y="334585"/>
                    </a:cubicBezTo>
                    <a:lnTo>
                      <a:pt x="314625" y="392758"/>
                    </a:lnTo>
                    <a:lnTo>
                      <a:pt x="353987" y="392758"/>
                    </a:lnTo>
                    <a:lnTo>
                      <a:pt x="353987" y="412364"/>
                    </a:lnTo>
                    <a:lnTo>
                      <a:pt x="255627" y="412364"/>
                    </a:lnTo>
                    <a:lnTo>
                      <a:pt x="255627" y="392758"/>
                    </a:lnTo>
                    <a:lnTo>
                      <a:pt x="294990" y="392758"/>
                    </a:lnTo>
                    <a:close/>
                    <a:moveTo>
                      <a:pt x="275354" y="216031"/>
                    </a:moveTo>
                    <a:lnTo>
                      <a:pt x="275354" y="248247"/>
                    </a:lnTo>
                    <a:lnTo>
                      <a:pt x="267795" y="249996"/>
                    </a:lnTo>
                    <a:cubicBezTo>
                      <a:pt x="252032" y="253862"/>
                      <a:pt x="236914" y="260029"/>
                      <a:pt x="222994" y="268589"/>
                    </a:cubicBezTo>
                    <a:lnTo>
                      <a:pt x="216357" y="272547"/>
                    </a:lnTo>
                    <a:lnTo>
                      <a:pt x="193587" y="249812"/>
                    </a:lnTo>
                    <a:lnTo>
                      <a:pt x="151827" y="291508"/>
                    </a:lnTo>
                    <a:lnTo>
                      <a:pt x="174689" y="314243"/>
                    </a:lnTo>
                    <a:lnTo>
                      <a:pt x="170633" y="320871"/>
                    </a:lnTo>
                    <a:cubicBezTo>
                      <a:pt x="162152" y="334770"/>
                      <a:pt x="155883" y="349773"/>
                      <a:pt x="152104" y="365605"/>
                    </a:cubicBezTo>
                    <a:lnTo>
                      <a:pt x="150260" y="373060"/>
                    </a:lnTo>
                    <a:lnTo>
                      <a:pt x="117996" y="373060"/>
                    </a:lnTo>
                    <a:lnTo>
                      <a:pt x="117996" y="431970"/>
                    </a:lnTo>
                    <a:lnTo>
                      <a:pt x="150260" y="431970"/>
                    </a:lnTo>
                    <a:lnTo>
                      <a:pt x="152011" y="439517"/>
                    </a:lnTo>
                    <a:cubicBezTo>
                      <a:pt x="155883" y="455257"/>
                      <a:pt x="162152" y="470353"/>
                      <a:pt x="170633" y="484251"/>
                    </a:cubicBezTo>
                    <a:lnTo>
                      <a:pt x="174689" y="490879"/>
                    </a:lnTo>
                    <a:lnTo>
                      <a:pt x="151827" y="513614"/>
                    </a:lnTo>
                    <a:lnTo>
                      <a:pt x="193587" y="555311"/>
                    </a:lnTo>
                    <a:lnTo>
                      <a:pt x="216357" y="532483"/>
                    </a:lnTo>
                    <a:lnTo>
                      <a:pt x="222994" y="536533"/>
                    </a:lnTo>
                    <a:cubicBezTo>
                      <a:pt x="236914" y="545002"/>
                      <a:pt x="252032" y="551261"/>
                      <a:pt x="267795" y="555034"/>
                    </a:cubicBezTo>
                    <a:lnTo>
                      <a:pt x="275354" y="556875"/>
                    </a:lnTo>
                    <a:lnTo>
                      <a:pt x="275354" y="589091"/>
                    </a:lnTo>
                    <a:lnTo>
                      <a:pt x="334352" y="589091"/>
                    </a:lnTo>
                    <a:lnTo>
                      <a:pt x="334352" y="556875"/>
                    </a:lnTo>
                    <a:lnTo>
                      <a:pt x="341819" y="555127"/>
                    </a:lnTo>
                    <a:cubicBezTo>
                      <a:pt x="357675" y="551261"/>
                      <a:pt x="372701" y="545002"/>
                      <a:pt x="386621" y="536533"/>
                    </a:cubicBezTo>
                    <a:lnTo>
                      <a:pt x="393258" y="532483"/>
                    </a:lnTo>
                    <a:lnTo>
                      <a:pt x="416027" y="555311"/>
                    </a:lnTo>
                    <a:lnTo>
                      <a:pt x="457787" y="513614"/>
                    </a:lnTo>
                    <a:lnTo>
                      <a:pt x="434925" y="490879"/>
                    </a:lnTo>
                    <a:lnTo>
                      <a:pt x="438981" y="484251"/>
                    </a:lnTo>
                    <a:cubicBezTo>
                      <a:pt x="447554" y="470353"/>
                      <a:pt x="453731" y="455257"/>
                      <a:pt x="457603" y="439517"/>
                    </a:cubicBezTo>
                    <a:lnTo>
                      <a:pt x="459354" y="431970"/>
                    </a:lnTo>
                    <a:lnTo>
                      <a:pt x="491618" y="431970"/>
                    </a:lnTo>
                    <a:lnTo>
                      <a:pt x="491618" y="373060"/>
                    </a:lnTo>
                    <a:lnTo>
                      <a:pt x="459354" y="373060"/>
                    </a:lnTo>
                    <a:lnTo>
                      <a:pt x="457603" y="365605"/>
                    </a:lnTo>
                    <a:cubicBezTo>
                      <a:pt x="453731" y="349773"/>
                      <a:pt x="447554" y="334770"/>
                      <a:pt x="438981" y="320871"/>
                    </a:cubicBezTo>
                    <a:lnTo>
                      <a:pt x="435017" y="314243"/>
                    </a:lnTo>
                    <a:lnTo>
                      <a:pt x="457787" y="291508"/>
                    </a:lnTo>
                    <a:lnTo>
                      <a:pt x="416027" y="249812"/>
                    </a:lnTo>
                    <a:lnTo>
                      <a:pt x="393258" y="272639"/>
                    </a:lnTo>
                    <a:lnTo>
                      <a:pt x="386621" y="268589"/>
                    </a:lnTo>
                    <a:cubicBezTo>
                      <a:pt x="372701" y="260029"/>
                      <a:pt x="357675" y="253862"/>
                      <a:pt x="341819" y="249996"/>
                    </a:cubicBezTo>
                    <a:lnTo>
                      <a:pt x="334352" y="248247"/>
                    </a:lnTo>
                    <a:lnTo>
                      <a:pt x="334352" y="216031"/>
                    </a:lnTo>
                    <a:lnTo>
                      <a:pt x="314625" y="216031"/>
                    </a:lnTo>
                    <a:lnTo>
                      <a:pt x="314625" y="314796"/>
                    </a:lnTo>
                    <a:cubicBezTo>
                      <a:pt x="358873" y="319674"/>
                      <a:pt x="393350" y="357137"/>
                      <a:pt x="393350" y="402515"/>
                    </a:cubicBezTo>
                    <a:cubicBezTo>
                      <a:pt x="393350" y="451299"/>
                      <a:pt x="353619" y="490879"/>
                      <a:pt x="304853" y="490879"/>
                    </a:cubicBezTo>
                    <a:cubicBezTo>
                      <a:pt x="255996" y="490879"/>
                      <a:pt x="216357" y="451299"/>
                      <a:pt x="216357" y="402515"/>
                    </a:cubicBezTo>
                    <a:cubicBezTo>
                      <a:pt x="216357" y="357137"/>
                      <a:pt x="250833" y="319674"/>
                      <a:pt x="294990" y="314796"/>
                    </a:cubicBezTo>
                    <a:lnTo>
                      <a:pt x="294990" y="216031"/>
                    </a:lnTo>
                    <a:close/>
                    <a:moveTo>
                      <a:pt x="422849" y="19606"/>
                    </a:moveTo>
                    <a:cubicBezTo>
                      <a:pt x="366525" y="19606"/>
                      <a:pt x="320064" y="62867"/>
                      <a:pt x="315086" y="117818"/>
                    </a:cubicBezTo>
                    <a:lnTo>
                      <a:pt x="481847" y="117818"/>
                    </a:lnTo>
                    <a:cubicBezTo>
                      <a:pt x="538171" y="117818"/>
                      <a:pt x="584540" y="74649"/>
                      <a:pt x="589518" y="19606"/>
                    </a:cubicBezTo>
                    <a:close/>
                    <a:moveTo>
                      <a:pt x="20096" y="19606"/>
                    </a:moveTo>
                    <a:cubicBezTo>
                      <a:pt x="25074" y="74649"/>
                      <a:pt x="71535" y="117818"/>
                      <a:pt x="127859" y="117818"/>
                    </a:cubicBezTo>
                    <a:lnTo>
                      <a:pt x="294529" y="117818"/>
                    </a:lnTo>
                    <a:cubicBezTo>
                      <a:pt x="289551" y="62867"/>
                      <a:pt x="243182" y="19606"/>
                      <a:pt x="186858" y="19606"/>
                    </a:cubicBezTo>
                    <a:close/>
                    <a:moveTo>
                      <a:pt x="0" y="0"/>
                    </a:moveTo>
                    <a:lnTo>
                      <a:pt x="186858" y="0"/>
                    </a:lnTo>
                    <a:cubicBezTo>
                      <a:pt x="239956" y="0"/>
                      <a:pt x="285495" y="32492"/>
                      <a:pt x="304853" y="78607"/>
                    </a:cubicBezTo>
                    <a:cubicBezTo>
                      <a:pt x="324120" y="32492"/>
                      <a:pt x="369751" y="0"/>
                      <a:pt x="422849" y="0"/>
                    </a:cubicBezTo>
                    <a:lnTo>
                      <a:pt x="609614" y="0"/>
                    </a:lnTo>
                    <a:lnTo>
                      <a:pt x="609614" y="9849"/>
                    </a:lnTo>
                    <a:cubicBezTo>
                      <a:pt x="609614" y="80172"/>
                      <a:pt x="552276" y="137424"/>
                      <a:pt x="481847" y="137424"/>
                    </a:cubicBezTo>
                    <a:lnTo>
                      <a:pt x="314625" y="137424"/>
                    </a:lnTo>
                    <a:lnTo>
                      <a:pt x="314625" y="196333"/>
                    </a:lnTo>
                    <a:lnTo>
                      <a:pt x="353987" y="196333"/>
                    </a:lnTo>
                    <a:lnTo>
                      <a:pt x="353987" y="232967"/>
                    </a:lnTo>
                    <a:cubicBezTo>
                      <a:pt x="366617" y="236557"/>
                      <a:pt x="378693" y="241527"/>
                      <a:pt x="390216" y="247879"/>
                    </a:cubicBezTo>
                    <a:lnTo>
                      <a:pt x="416027" y="222014"/>
                    </a:lnTo>
                    <a:lnTo>
                      <a:pt x="485627" y="291508"/>
                    </a:lnTo>
                    <a:lnTo>
                      <a:pt x="459723" y="317281"/>
                    </a:lnTo>
                    <a:cubicBezTo>
                      <a:pt x="465991" y="328787"/>
                      <a:pt x="471061" y="340937"/>
                      <a:pt x="474657" y="353455"/>
                    </a:cubicBezTo>
                    <a:lnTo>
                      <a:pt x="511346" y="353455"/>
                    </a:lnTo>
                    <a:lnTo>
                      <a:pt x="511346" y="451667"/>
                    </a:lnTo>
                    <a:lnTo>
                      <a:pt x="474657" y="451667"/>
                    </a:lnTo>
                    <a:cubicBezTo>
                      <a:pt x="471061" y="464186"/>
                      <a:pt x="466083" y="476336"/>
                      <a:pt x="459723" y="487749"/>
                    </a:cubicBezTo>
                    <a:lnTo>
                      <a:pt x="485627" y="513614"/>
                    </a:lnTo>
                    <a:lnTo>
                      <a:pt x="416027" y="583016"/>
                    </a:lnTo>
                    <a:lnTo>
                      <a:pt x="390216" y="557152"/>
                    </a:lnTo>
                    <a:cubicBezTo>
                      <a:pt x="378693" y="563503"/>
                      <a:pt x="366525" y="568565"/>
                      <a:pt x="353987" y="572155"/>
                    </a:cubicBezTo>
                    <a:lnTo>
                      <a:pt x="353987" y="608697"/>
                    </a:lnTo>
                    <a:lnTo>
                      <a:pt x="255627" y="608697"/>
                    </a:lnTo>
                    <a:lnTo>
                      <a:pt x="255627" y="572155"/>
                    </a:lnTo>
                    <a:cubicBezTo>
                      <a:pt x="243090" y="568565"/>
                      <a:pt x="230922" y="563503"/>
                      <a:pt x="219491" y="557152"/>
                    </a:cubicBezTo>
                    <a:lnTo>
                      <a:pt x="193587" y="583016"/>
                    </a:lnTo>
                    <a:lnTo>
                      <a:pt x="124080" y="513614"/>
                    </a:lnTo>
                    <a:lnTo>
                      <a:pt x="149983" y="487749"/>
                    </a:lnTo>
                    <a:cubicBezTo>
                      <a:pt x="143623" y="476336"/>
                      <a:pt x="138553" y="464186"/>
                      <a:pt x="134957" y="451667"/>
                    </a:cubicBezTo>
                    <a:lnTo>
                      <a:pt x="98360" y="451667"/>
                    </a:lnTo>
                    <a:lnTo>
                      <a:pt x="98360" y="353455"/>
                    </a:lnTo>
                    <a:lnTo>
                      <a:pt x="134957" y="353455"/>
                    </a:lnTo>
                    <a:cubicBezTo>
                      <a:pt x="138553" y="340845"/>
                      <a:pt x="143623" y="328787"/>
                      <a:pt x="149983" y="317281"/>
                    </a:cubicBezTo>
                    <a:lnTo>
                      <a:pt x="124080" y="291508"/>
                    </a:lnTo>
                    <a:lnTo>
                      <a:pt x="193587" y="222014"/>
                    </a:lnTo>
                    <a:lnTo>
                      <a:pt x="219491" y="247879"/>
                    </a:lnTo>
                    <a:cubicBezTo>
                      <a:pt x="230922" y="241619"/>
                      <a:pt x="243090" y="236557"/>
                      <a:pt x="255627" y="232967"/>
                    </a:cubicBezTo>
                    <a:lnTo>
                      <a:pt x="255627" y="196333"/>
                    </a:lnTo>
                    <a:lnTo>
                      <a:pt x="294990" y="196333"/>
                    </a:lnTo>
                    <a:lnTo>
                      <a:pt x="294990" y="137424"/>
                    </a:lnTo>
                    <a:lnTo>
                      <a:pt x="127859" y="137424"/>
                    </a:lnTo>
                    <a:cubicBezTo>
                      <a:pt x="57338" y="137424"/>
                      <a:pt x="0" y="80172"/>
                      <a:pt x="0" y="9849"/>
                    </a:cubicBez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0D891DFA-DC37-475C-981F-028A3B61C4E6}"/>
                </a:ext>
              </a:extLst>
            </p:cNvPr>
            <p:cNvGrpSpPr/>
            <p:nvPr/>
          </p:nvGrpSpPr>
          <p:grpSpPr>
            <a:xfrm>
              <a:off x="5304761" y="2981121"/>
              <a:ext cx="1800493" cy="782780"/>
              <a:chOff x="1439938" y="3305514"/>
              <a:chExt cx="1800493" cy="782780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C1DB7883-5404-481D-A013-3169705D6087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标题三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595EC01E-0C28-4BE4-B62B-7B11D8CE8F85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853E760C-BC3C-47EA-8AA5-97D7EA8F429D}"/>
              </a:ext>
            </a:extLst>
          </p:cNvPr>
          <p:cNvGrpSpPr/>
          <p:nvPr/>
        </p:nvGrpSpPr>
        <p:grpSpPr>
          <a:xfrm>
            <a:off x="8403287" y="2143940"/>
            <a:ext cx="1800493" cy="1619961"/>
            <a:chOff x="7255422" y="2143940"/>
            <a:chExt cx="1800493" cy="161996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CE8CC605-8992-4D6D-892C-FB41B0D4C8A4}"/>
                </a:ext>
              </a:extLst>
            </p:cNvPr>
            <p:cNvGrpSpPr/>
            <p:nvPr/>
          </p:nvGrpSpPr>
          <p:grpSpPr>
            <a:xfrm>
              <a:off x="7759668" y="2143940"/>
              <a:ext cx="792000" cy="792000"/>
              <a:chOff x="7801931" y="3009003"/>
              <a:chExt cx="792000" cy="792000"/>
            </a:xfrm>
          </p:grpSpPr>
          <p:sp>
            <p:nvSpPr>
              <p:cNvPr id="16" name="ïsļîḋe">
                <a:extLst>
                  <a:ext uri="{FF2B5EF4-FFF2-40B4-BE49-F238E27FC236}">
                    <a16:creationId xmlns:a16="http://schemas.microsoft.com/office/drawing/2014/main" xmlns="" id="{42003BAA-1901-4038-9C22-EBB06B33FC16}"/>
                  </a:ext>
                </a:extLst>
              </p:cNvPr>
              <p:cNvSpPr/>
              <p:nvPr/>
            </p:nvSpPr>
            <p:spPr>
              <a:xfrm>
                <a:off x="7801931" y="3009003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curriculum_296949">
                <a:extLst>
                  <a:ext uri="{FF2B5EF4-FFF2-40B4-BE49-F238E27FC236}">
                    <a16:creationId xmlns:a16="http://schemas.microsoft.com/office/drawing/2014/main" xmlns="" id="{9595F75D-357C-40D9-8E3D-E0943E52846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70581" y="3243003"/>
                <a:ext cx="254700" cy="324000"/>
              </a:xfrm>
              <a:custGeom>
                <a:avLst/>
                <a:gdLst>
                  <a:gd name="connsiteX0" fmla="*/ 388744 w 476951"/>
                  <a:gd name="connsiteY0" fmla="*/ 528324 h 606722"/>
                  <a:gd name="connsiteX1" fmla="*/ 414853 w 476951"/>
                  <a:gd name="connsiteY1" fmla="*/ 528324 h 606722"/>
                  <a:gd name="connsiteX2" fmla="*/ 414853 w 476951"/>
                  <a:gd name="connsiteY2" fmla="*/ 548012 h 606722"/>
                  <a:gd name="connsiteX3" fmla="*/ 388744 w 476951"/>
                  <a:gd name="connsiteY3" fmla="*/ 548012 h 606722"/>
                  <a:gd name="connsiteX4" fmla="*/ 336385 w 476951"/>
                  <a:gd name="connsiteY4" fmla="*/ 528324 h 606722"/>
                  <a:gd name="connsiteX5" fmla="*/ 362565 w 476951"/>
                  <a:gd name="connsiteY5" fmla="*/ 528324 h 606722"/>
                  <a:gd name="connsiteX6" fmla="*/ 362565 w 476951"/>
                  <a:gd name="connsiteY6" fmla="*/ 548012 h 606722"/>
                  <a:gd name="connsiteX7" fmla="*/ 336385 w 476951"/>
                  <a:gd name="connsiteY7" fmla="*/ 548012 h 606722"/>
                  <a:gd name="connsiteX8" fmla="*/ 62027 w 476951"/>
                  <a:gd name="connsiteY8" fmla="*/ 528324 h 606722"/>
                  <a:gd name="connsiteX9" fmla="*/ 310346 w 476951"/>
                  <a:gd name="connsiteY9" fmla="*/ 528324 h 606722"/>
                  <a:gd name="connsiteX10" fmla="*/ 310346 w 476951"/>
                  <a:gd name="connsiteY10" fmla="*/ 548012 h 606722"/>
                  <a:gd name="connsiteX11" fmla="*/ 62027 w 476951"/>
                  <a:gd name="connsiteY11" fmla="*/ 548012 h 606722"/>
                  <a:gd name="connsiteX12" fmla="*/ 153550 w 476951"/>
                  <a:gd name="connsiteY12" fmla="*/ 476176 h 606722"/>
                  <a:gd name="connsiteX13" fmla="*/ 414853 w 476951"/>
                  <a:gd name="connsiteY13" fmla="*/ 476176 h 606722"/>
                  <a:gd name="connsiteX14" fmla="*/ 414853 w 476951"/>
                  <a:gd name="connsiteY14" fmla="*/ 495793 h 606722"/>
                  <a:gd name="connsiteX15" fmla="*/ 153550 w 476951"/>
                  <a:gd name="connsiteY15" fmla="*/ 495793 h 606722"/>
                  <a:gd name="connsiteX16" fmla="*/ 62027 w 476951"/>
                  <a:gd name="connsiteY16" fmla="*/ 476176 h 606722"/>
                  <a:gd name="connsiteX17" fmla="*/ 107753 w 476951"/>
                  <a:gd name="connsiteY17" fmla="*/ 476176 h 606722"/>
                  <a:gd name="connsiteX18" fmla="*/ 107753 w 476951"/>
                  <a:gd name="connsiteY18" fmla="*/ 495793 h 606722"/>
                  <a:gd name="connsiteX19" fmla="*/ 62027 w 476951"/>
                  <a:gd name="connsiteY19" fmla="*/ 495793 h 606722"/>
                  <a:gd name="connsiteX20" fmla="*/ 225456 w 476951"/>
                  <a:gd name="connsiteY20" fmla="*/ 371810 h 606722"/>
                  <a:gd name="connsiteX21" fmla="*/ 251495 w 476951"/>
                  <a:gd name="connsiteY21" fmla="*/ 371810 h 606722"/>
                  <a:gd name="connsiteX22" fmla="*/ 251495 w 476951"/>
                  <a:gd name="connsiteY22" fmla="*/ 391427 h 606722"/>
                  <a:gd name="connsiteX23" fmla="*/ 225456 w 476951"/>
                  <a:gd name="connsiteY23" fmla="*/ 391427 h 606722"/>
                  <a:gd name="connsiteX24" fmla="*/ 213345 w 476951"/>
                  <a:gd name="connsiteY24" fmla="*/ 307147 h 606722"/>
                  <a:gd name="connsiteX25" fmla="*/ 157010 w 476951"/>
                  <a:gd name="connsiteY25" fmla="*/ 400635 h 606722"/>
                  <a:gd name="connsiteX26" fmla="*/ 238442 w 476951"/>
                  <a:gd name="connsiteY26" fmla="*/ 424006 h 606722"/>
                  <a:gd name="connsiteX27" fmla="*/ 319963 w 476951"/>
                  <a:gd name="connsiteY27" fmla="*/ 400635 h 606722"/>
                  <a:gd name="connsiteX28" fmla="*/ 263539 w 476951"/>
                  <a:gd name="connsiteY28" fmla="*/ 307147 h 606722"/>
                  <a:gd name="connsiteX29" fmla="*/ 248320 w 476951"/>
                  <a:gd name="connsiteY29" fmla="*/ 312301 h 606722"/>
                  <a:gd name="connsiteX30" fmla="*/ 248320 w 476951"/>
                  <a:gd name="connsiteY30" fmla="*/ 355579 h 606722"/>
                  <a:gd name="connsiteX31" fmla="*/ 228652 w 476951"/>
                  <a:gd name="connsiteY31" fmla="*/ 355579 h 606722"/>
                  <a:gd name="connsiteX32" fmla="*/ 228652 w 476951"/>
                  <a:gd name="connsiteY32" fmla="*/ 312301 h 606722"/>
                  <a:gd name="connsiteX33" fmla="*/ 213345 w 476951"/>
                  <a:gd name="connsiteY33" fmla="*/ 307147 h 606722"/>
                  <a:gd name="connsiteX34" fmla="*/ 346201 w 476951"/>
                  <a:gd name="connsiteY34" fmla="*/ 270689 h 606722"/>
                  <a:gd name="connsiteX35" fmla="*/ 365881 w 476951"/>
                  <a:gd name="connsiteY35" fmla="*/ 270689 h 606722"/>
                  <a:gd name="connsiteX36" fmla="*/ 351722 w 476951"/>
                  <a:gd name="connsiteY36" fmla="*/ 329117 h 606722"/>
                  <a:gd name="connsiteX37" fmla="*/ 334268 w 476951"/>
                  <a:gd name="connsiteY37" fmla="*/ 320135 h 606722"/>
                  <a:gd name="connsiteX38" fmla="*/ 346201 w 476951"/>
                  <a:gd name="connsiteY38" fmla="*/ 270689 h 606722"/>
                  <a:gd name="connsiteX39" fmla="*/ 233458 w 476951"/>
                  <a:gd name="connsiteY39" fmla="*/ 224857 h 606722"/>
                  <a:gd name="connsiteX40" fmla="*/ 202576 w 476951"/>
                  <a:gd name="connsiteY40" fmla="*/ 238098 h 606722"/>
                  <a:gd name="connsiteX41" fmla="*/ 202576 w 476951"/>
                  <a:gd name="connsiteY41" fmla="*/ 257737 h 606722"/>
                  <a:gd name="connsiteX42" fmla="*/ 213078 w 476951"/>
                  <a:gd name="connsiteY42" fmla="*/ 282975 h 606722"/>
                  <a:gd name="connsiteX43" fmla="*/ 218684 w 476951"/>
                  <a:gd name="connsiteY43" fmla="*/ 287596 h 606722"/>
                  <a:gd name="connsiteX44" fmla="*/ 238442 w 476951"/>
                  <a:gd name="connsiteY44" fmla="*/ 293550 h 606722"/>
                  <a:gd name="connsiteX45" fmla="*/ 258377 w 476951"/>
                  <a:gd name="connsiteY45" fmla="*/ 287508 h 606722"/>
                  <a:gd name="connsiteX46" fmla="*/ 274396 w 476951"/>
                  <a:gd name="connsiteY46" fmla="*/ 257737 h 606722"/>
                  <a:gd name="connsiteX47" fmla="*/ 274396 w 476951"/>
                  <a:gd name="connsiteY47" fmla="*/ 241119 h 606722"/>
                  <a:gd name="connsiteX48" fmla="*/ 233458 w 476951"/>
                  <a:gd name="connsiteY48" fmla="*/ 224857 h 606722"/>
                  <a:gd name="connsiteX49" fmla="*/ 150398 w 476951"/>
                  <a:gd name="connsiteY49" fmla="*/ 178813 h 606722"/>
                  <a:gd name="connsiteX50" fmla="*/ 163923 w 476951"/>
                  <a:gd name="connsiteY50" fmla="*/ 193030 h 606722"/>
                  <a:gd name="connsiteX51" fmla="*/ 130645 w 476951"/>
                  <a:gd name="connsiteY51" fmla="*/ 270689 h 606722"/>
                  <a:gd name="connsiteX52" fmla="*/ 111070 w 476951"/>
                  <a:gd name="connsiteY52" fmla="*/ 270689 h 606722"/>
                  <a:gd name="connsiteX53" fmla="*/ 150398 w 476951"/>
                  <a:gd name="connsiteY53" fmla="*/ 178813 h 606722"/>
                  <a:gd name="connsiteX54" fmla="*/ 238442 w 476951"/>
                  <a:gd name="connsiteY54" fmla="*/ 156607 h 606722"/>
                  <a:gd name="connsiteX55" fmla="*/ 202576 w 476951"/>
                  <a:gd name="connsiteY55" fmla="*/ 175536 h 606722"/>
                  <a:gd name="connsiteX56" fmla="*/ 202576 w 476951"/>
                  <a:gd name="connsiteY56" fmla="*/ 216770 h 606722"/>
                  <a:gd name="connsiteX57" fmla="*/ 248320 w 476951"/>
                  <a:gd name="connsiteY57" fmla="*/ 197130 h 606722"/>
                  <a:gd name="connsiteX58" fmla="*/ 248320 w 476951"/>
                  <a:gd name="connsiteY58" fmla="*/ 211438 h 606722"/>
                  <a:gd name="connsiteX59" fmla="*/ 274396 w 476951"/>
                  <a:gd name="connsiteY59" fmla="*/ 221480 h 606722"/>
                  <a:gd name="connsiteX60" fmla="*/ 274396 w 476951"/>
                  <a:gd name="connsiteY60" fmla="*/ 175536 h 606722"/>
                  <a:gd name="connsiteX61" fmla="*/ 238442 w 476951"/>
                  <a:gd name="connsiteY61" fmla="*/ 156607 h 606722"/>
                  <a:gd name="connsiteX62" fmla="*/ 238442 w 476951"/>
                  <a:gd name="connsiteY62" fmla="*/ 136968 h 606722"/>
                  <a:gd name="connsiteX63" fmla="*/ 292997 w 476951"/>
                  <a:gd name="connsiteY63" fmla="*/ 168515 h 606722"/>
                  <a:gd name="connsiteX64" fmla="*/ 293976 w 476951"/>
                  <a:gd name="connsiteY64" fmla="*/ 170559 h 606722"/>
                  <a:gd name="connsiteX65" fmla="*/ 293976 w 476951"/>
                  <a:gd name="connsiteY65" fmla="*/ 257737 h 606722"/>
                  <a:gd name="connsiteX66" fmla="*/ 280270 w 476951"/>
                  <a:gd name="connsiteY66" fmla="*/ 294084 h 606722"/>
                  <a:gd name="connsiteX67" fmla="*/ 304032 w 476951"/>
                  <a:gd name="connsiteY67" fmla="*/ 313279 h 606722"/>
                  <a:gd name="connsiteX68" fmla="*/ 338474 w 476951"/>
                  <a:gd name="connsiteY68" fmla="*/ 387038 h 606722"/>
                  <a:gd name="connsiteX69" fmla="*/ 379235 w 476951"/>
                  <a:gd name="connsiteY69" fmla="*/ 332030 h 606722"/>
                  <a:gd name="connsiteX70" fmla="*/ 397212 w 476951"/>
                  <a:gd name="connsiteY70" fmla="*/ 339850 h 606722"/>
                  <a:gd name="connsiteX71" fmla="*/ 335448 w 476951"/>
                  <a:gd name="connsiteY71" fmla="*/ 413964 h 606722"/>
                  <a:gd name="connsiteX72" fmla="*/ 238442 w 476951"/>
                  <a:gd name="connsiteY72" fmla="*/ 443646 h 606722"/>
                  <a:gd name="connsiteX73" fmla="*/ 141524 w 476951"/>
                  <a:gd name="connsiteY73" fmla="*/ 414053 h 606722"/>
                  <a:gd name="connsiteX74" fmla="*/ 65343 w 476951"/>
                  <a:gd name="connsiteY74" fmla="*/ 270712 h 606722"/>
                  <a:gd name="connsiteX75" fmla="*/ 85011 w 476951"/>
                  <a:gd name="connsiteY75" fmla="*/ 270712 h 606722"/>
                  <a:gd name="connsiteX76" fmla="*/ 138498 w 476951"/>
                  <a:gd name="connsiteY76" fmla="*/ 387038 h 606722"/>
                  <a:gd name="connsiteX77" fmla="*/ 172940 w 476951"/>
                  <a:gd name="connsiteY77" fmla="*/ 313279 h 606722"/>
                  <a:gd name="connsiteX78" fmla="*/ 196702 w 476951"/>
                  <a:gd name="connsiteY78" fmla="*/ 294084 h 606722"/>
                  <a:gd name="connsiteX79" fmla="*/ 182908 w 476951"/>
                  <a:gd name="connsiteY79" fmla="*/ 257737 h 606722"/>
                  <a:gd name="connsiteX80" fmla="*/ 182908 w 476951"/>
                  <a:gd name="connsiteY80" fmla="*/ 170559 h 606722"/>
                  <a:gd name="connsiteX81" fmla="*/ 183976 w 476951"/>
                  <a:gd name="connsiteY81" fmla="*/ 168515 h 606722"/>
                  <a:gd name="connsiteX82" fmla="*/ 238442 w 476951"/>
                  <a:gd name="connsiteY82" fmla="*/ 136968 h 606722"/>
                  <a:gd name="connsiteX83" fmla="*/ 238408 w 476951"/>
                  <a:gd name="connsiteY83" fmla="*/ 97874 h 606722"/>
                  <a:gd name="connsiteX84" fmla="*/ 411607 w 476951"/>
                  <a:gd name="connsiteY84" fmla="*/ 270689 h 606722"/>
                  <a:gd name="connsiteX85" fmla="*/ 391937 w 476951"/>
                  <a:gd name="connsiteY85" fmla="*/ 270689 h 606722"/>
                  <a:gd name="connsiteX86" fmla="*/ 238408 w 476951"/>
                  <a:gd name="connsiteY86" fmla="*/ 117510 h 606722"/>
                  <a:gd name="connsiteX87" fmla="*/ 115673 w 476951"/>
                  <a:gd name="connsiteY87" fmla="*/ 178817 h 606722"/>
                  <a:gd name="connsiteX88" fmla="*/ 99920 w 476951"/>
                  <a:gd name="connsiteY88" fmla="*/ 167000 h 606722"/>
                  <a:gd name="connsiteX89" fmla="*/ 238408 w 476951"/>
                  <a:gd name="connsiteY89" fmla="*/ 97874 h 606722"/>
                  <a:gd name="connsiteX90" fmla="*/ 55535 w 476951"/>
                  <a:gd name="connsiteY90" fmla="*/ 91382 h 606722"/>
                  <a:gd name="connsiteX91" fmla="*/ 120878 w 476951"/>
                  <a:gd name="connsiteY91" fmla="*/ 91382 h 606722"/>
                  <a:gd name="connsiteX92" fmla="*/ 120878 w 476951"/>
                  <a:gd name="connsiteY92" fmla="*/ 110929 h 606722"/>
                  <a:gd name="connsiteX93" fmla="*/ 55535 w 476951"/>
                  <a:gd name="connsiteY93" fmla="*/ 110929 h 606722"/>
                  <a:gd name="connsiteX94" fmla="*/ 127441 w 476951"/>
                  <a:gd name="connsiteY94" fmla="*/ 45656 h 606722"/>
                  <a:gd name="connsiteX95" fmla="*/ 153550 w 476951"/>
                  <a:gd name="connsiteY95" fmla="*/ 45656 h 606722"/>
                  <a:gd name="connsiteX96" fmla="*/ 153550 w 476951"/>
                  <a:gd name="connsiteY96" fmla="*/ 65203 h 606722"/>
                  <a:gd name="connsiteX97" fmla="*/ 127441 w 476951"/>
                  <a:gd name="connsiteY97" fmla="*/ 65203 h 606722"/>
                  <a:gd name="connsiteX98" fmla="*/ 55535 w 476951"/>
                  <a:gd name="connsiteY98" fmla="*/ 45656 h 606722"/>
                  <a:gd name="connsiteX99" fmla="*/ 107753 w 476951"/>
                  <a:gd name="connsiteY99" fmla="*/ 45656 h 606722"/>
                  <a:gd name="connsiteX100" fmla="*/ 107753 w 476951"/>
                  <a:gd name="connsiteY100" fmla="*/ 65203 h 606722"/>
                  <a:gd name="connsiteX101" fmla="*/ 55535 w 476951"/>
                  <a:gd name="connsiteY101" fmla="*/ 65203 h 606722"/>
                  <a:gd name="connsiteX102" fmla="*/ 385459 w 476951"/>
                  <a:gd name="connsiteY102" fmla="*/ 33504 h 606722"/>
                  <a:gd name="connsiteX103" fmla="*/ 385459 w 476951"/>
                  <a:gd name="connsiteY103" fmla="*/ 91359 h 606722"/>
                  <a:gd name="connsiteX104" fmla="*/ 443398 w 476951"/>
                  <a:gd name="connsiteY104" fmla="*/ 91359 h 606722"/>
                  <a:gd name="connsiteX105" fmla="*/ 0 w 476951"/>
                  <a:gd name="connsiteY105" fmla="*/ 0 h 606722"/>
                  <a:gd name="connsiteX106" fmla="*/ 379674 w 476951"/>
                  <a:gd name="connsiteY106" fmla="*/ 0 h 606722"/>
                  <a:gd name="connsiteX107" fmla="*/ 476951 w 476951"/>
                  <a:gd name="connsiteY107" fmla="*/ 97047 h 606722"/>
                  <a:gd name="connsiteX108" fmla="*/ 476951 w 476951"/>
                  <a:gd name="connsiteY108" fmla="*/ 606722 h 606722"/>
                  <a:gd name="connsiteX109" fmla="*/ 421415 w 476951"/>
                  <a:gd name="connsiteY109" fmla="*/ 606722 h 606722"/>
                  <a:gd name="connsiteX110" fmla="*/ 421415 w 476951"/>
                  <a:gd name="connsiteY110" fmla="*/ 587082 h 606722"/>
                  <a:gd name="connsiteX111" fmla="*/ 457282 w 476951"/>
                  <a:gd name="connsiteY111" fmla="*/ 587082 h 606722"/>
                  <a:gd name="connsiteX112" fmla="*/ 457282 w 476951"/>
                  <a:gd name="connsiteY112" fmla="*/ 110911 h 606722"/>
                  <a:gd name="connsiteX113" fmla="*/ 365790 w 476951"/>
                  <a:gd name="connsiteY113" fmla="*/ 110911 h 606722"/>
                  <a:gd name="connsiteX114" fmla="*/ 365790 w 476951"/>
                  <a:gd name="connsiteY114" fmla="*/ 19640 h 606722"/>
                  <a:gd name="connsiteX115" fmla="*/ 19669 w 476951"/>
                  <a:gd name="connsiteY115" fmla="*/ 19640 h 606722"/>
                  <a:gd name="connsiteX116" fmla="*/ 19669 w 476951"/>
                  <a:gd name="connsiteY116" fmla="*/ 587082 h 606722"/>
                  <a:gd name="connsiteX117" fmla="*/ 369083 w 476951"/>
                  <a:gd name="connsiteY117" fmla="*/ 587082 h 606722"/>
                  <a:gd name="connsiteX118" fmla="*/ 369083 w 476951"/>
                  <a:gd name="connsiteY118" fmla="*/ 606722 h 606722"/>
                  <a:gd name="connsiteX119" fmla="*/ 0 w 476951"/>
                  <a:gd name="connsiteY119" fmla="*/ 606722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76951" h="606722">
                    <a:moveTo>
                      <a:pt x="388744" y="528324"/>
                    </a:moveTo>
                    <a:lnTo>
                      <a:pt x="414853" y="528324"/>
                    </a:lnTo>
                    <a:lnTo>
                      <a:pt x="414853" y="548012"/>
                    </a:lnTo>
                    <a:lnTo>
                      <a:pt x="388744" y="548012"/>
                    </a:lnTo>
                    <a:close/>
                    <a:moveTo>
                      <a:pt x="336385" y="528324"/>
                    </a:moveTo>
                    <a:lnTo>
                      <a:pt x="362565" y="528324"/>
                    </a:lnTo>
                    <a:lnTo>
                      <a:pt x="362565" y="548012"/>
                    </a:lnTo>
                    <a:lnTo>
                      <a:pt x="336385" y="548012"/>
                    </a:lnTo>
                    <a:close/>
                    <a:moveTo>
                      <a:pt x="62027" y="528324"/>
                    </a:moveTo>
                    <a:lnTo>
                      <a:pt x="310346" y="528324"/>
                    </a:lnTo>
                    <a:lnTo>
                      <a:pt x="310346" y="548012"/>
                    </a:lnTo>
                    <a:lnTo>
                      <a:pt x="62027" y="548012"/>
                    </a:lnTo>
                    <a:close/>
                    <a:moveTo>
                      <a:pt x="153550" y="476176"/>
                    </a:moveTo>
                    <a:lnTo>
                      <a:pt x="414853" y="476176"/>
                    </a:lnTo>
                    <a:lnTo>
                      <a:pt x="414853" y="495793"/>
                    </a:lnTo>
                    <a:lnTo>
                      <a:pt x="153550" y="495793"/>
                    </a:lnTo>
                    <a:close/>
                    <a:moveTo>
                      <a:pt x="62027" y="476176"/>
                    </a:moveTo>
                    <a:lnTo>
                      <a:pt x="107753" y="476176"/>
                    </a:lnTo>
                    <a:lnTo>
                      <a:pt x="107753" y="495793"/>
                    </a:lnTo>
                    <a:lnTo>
                      <a:pt x="62027" y="495793"/>
                    </a:lnTo>
                    <a:close/>
                    <a:moveTo>
                      <a:pt x="225456" y="371810"/>
                    </a:moveTo>
                    <a:lnTo>
                      <a:pt x="251495" y="371810"/>
                    </a:lnTo>
                    <a:lnTo>
                      <a:pt x="251495" y="391427"/>
                    </a:lnTo>
                    <a:lnTo>
                      <a:pt x="225456" y="391427"/>
                    </a:lnTo>
                    <a:close/>
                    <a:moveTo>
                      <a:pt x="213345" y="307147"/>
                    </a:moveTo>
                    <a:cubicBezTo>
                      <a:pt x="202131" y="312657"/>
                      <a:pt x="159947" y="337628"/>
                      <a:pt x="157010" y="400635"/>
                    </a:cubicBezTo>
                    <a:cubicBezTo>
                      <a:pt x="181395" y="415920"/>
                      <a:pt x="209518" y="424006"/>
                      <a:pt x="238442" y="424006"/>
                    </a:cubicBezTo>
                    <a:cubicBezTo>
                      <a:pt x="267455" y="424006"/>
                      <a:pt x="295489" y="415920"/>
                      <a:pt x="319963" y="400635"/>
                    </a:cubicBezTo>
                    <a:cubicBezTo>
                      <a:pt x="317026" y="338073"/>
                      <a:pt x="274574" y="312657"/>
                      <a:pt x="263539" y="307147"/>
                    </a:cubicBezTo>
                    <a:cubicBezTo>
                      <a:pt x="258733" y="309635"/>
                      <a:pt x="253571" y="311324"/>
                      <a:pt x="248320" y="312301"/>
                    </a:cubicBezTo>
                    <a:lnTo>
                      <a:pt x="248320" y="355579"/>
                    </a:lnTo>
                    <a:lnTo>
                      <a:pt x="228652" y="355579"/>
                    </a:lnTo>
                    <a:lnTo>
                      <a:pt x="228652" y="312301"/>
                    </a:lnTo>
                    <a:cubicBezTo>
                      <a:pt x="223312" y="311324"/>
                      <a:pt x="218150" y="309635"/>
                      <a:pt x="213345" y="307147"/>
                    </a:cubicBezTo>
                    <a:close/>
                    <a:moveTo>
                      <a:pt x="346201" y="270689"/>
                    </a:moveTo>
                    <a:lnTo>
                      <a:pt x="365881" y="270689"/>
                    </a:lnTo>
                    <a:cubicBezTo>
                      <a:pt x="365881" y="291321"/>
                      <a:pt x="361072" y="310975"/>
                      <a:pt x="351722" y="329117"/>
                    </a:cubicBezTo>
                    <a:lnTo>
                      <a:pt x="334268" y="320135"/>
                    </a:lnTo>
                    <a:cubicBezTo>
                      <a:pt x="342194" y="304750"/>
                      <a:pt x="346201" y="288119"/>
                      <a:pt x="346201" y="270689"/>
                    </a:cubicBezTo>
                    <a:close/>
                    <a:moveTo>
                      <a:pt x="233458" y="224857"/>
                    </a:moveTo>
                    <a:lnTo>
                      <a:pt x="202576" y="238098"/>
                    </a:lnTo>
                    <a:lnTo>
                      <a:pt x="202576" y="257737"/>
                    </a:lnTo>
                    <a:cubicBezTo>
                      <a:pt x="202576" y="267335"/>
                      <a:pt x="206314" y="276222"/>
                      <a:pt x="213078" y="282975"/>
                    </a:cubicBezTo>
                    <a:cubicBezTo>
                      <a:pt x="214858" y="284664"/>
                      <a:pt x="216727" y="286263"/>
                      <a:pt x="218684" y="287596"/>
                    </a:cubicBezTo>
                    <a:cubicBezTo>
                      <a:pt x="224469" y="291507"/>
                      <a:pt x="231322" y="293550"/>
                      <a:pt x="238442" y="293550"/>
                    </a:cubicBezTo>
                    <a:cubicBezTo>
                      <a:pt x="245561" y="293550"/>
                      <a:pt x="252503" y="291507"/>
                      <a:pt x="258377" y="287508"/>
                    </a:cubicBezTo>
                    <a:cubicBezTo>
                      <a:pt x="268434" y="280843"/>
                      <a:pt x="274396" y="269645"/>
                      <a:pt x="274396" y="257737"/>
                    </a:cubicBezTo>
                    <a:lnTo>
                      <a:pt x="274396" y="241119"/>
                    </a:lnTo>
                    <a:cubicBezTo>
                      <a:pt x="250278" y="239431"/>
                      <a:pt x="238887" y="231877"/>
                      <a:pt x="233458" y="224857"/>
                    </a:cubicBezTo>
                    <a:close/>
                    <a:moveTo>
                      <a:pt x="150398" y="178813"/>
                    </a:moveTo>
                    <a:lnTo>
                      <a:pt x="163923" y="193030"/>
                    </a:lnTo>
                    <a:cubicBezTo>
                      <a:pt x="142479" y="213466"/>
                      <a:pt x="130645" y="241011"/>
                      <a:pt x="130645" y="270689"/>
                    </a:cubicBezTo>
                    <a:lnTo>
                      <a:pt x="111070" y="270689"/>
                    </a:lnTo>
                    <a:cubicBezTo>
                      <a:pt x="111070" y="235591"/>
                      <a:pt x="125040" y="202981"/>
                      <a:pt x="150398" y="178813"/>
                    </a:cubicBezTo>
                    <a:close/>
                    <a:moveTo>
                      <a:pt x="238442" y="156607"/>
                    </a:moveTo>
                    <a:cubicBezTo>
                      <a:pt x="216816" y="156607"/>
                      <a:pt x="205869" y="170471"/>
                      <a:pt x="202576" y="175536"/>
                    </a:cubicBezTo>
                    <a:lnTo>
                      <a:pt x="202576" y="216770"/>
                    </a:lnTo>
                    <a:lnTo>
                      <a:pt x="248320" y="197130"/>
                    </a:lnTo>
                    <a:lnTo>
                      <a:pt x="248320" y="211438"/>
                    </a:lnTo>
                    <a:cubicBezTo>
                      <a:pt x="249032" y="214104"/>
                      <a:pt x="255084" y="219969"/>
                      <a:pt x="274396" y="221480"/>
                    </a:cubicBezTo>
                    <a:lnTo>
                      <a:pt x="274396" y="175536"/>
                    </a:lnTo>
                    <a:cubicBezTo>
                      <a:pt x="271104" y="170559"/>
                      <a:pt x="260157" y="156607"/>
                      <a:pt x="238442" y="156607"/>
                    </a:cubicBezTo>
                    <a:close/>
                    <a:moveTo>
                      <a:pt x="238442" y="136968"/>
                    </a:moveTo>
                    <a:cubicBezTo>
                      <a:pt x="276799" y="136968"/>
                      <a:pt x="292374" y="167271"/>
                      <a:pt x="292997" y="168515"/>
                    </a:cubicBezTo>
                    <a:lnTo>
                      <a:pt x="293976" y="170559"/>
                    </a:lnTo>
                    <a:lnTo>
                      <a:pt x="293976" y="257737"/>
                    </a:lnTo>
                    <a:cubicBezTo>
                      <a:pt x="293976" y="271245"/>
                      <a:pt x="288992" y="284131"/>
                      <a:pt x="280270" y="294084"/>
                    </a:cubicBezTo>
                    <a:cubicBezTo>
                      <a:pt x="286856" y="298172"/>
                      <a:pt x="295489" y="304392"/>
                      <a:pt x="304032" y="313279"/>
                    </a:cubicBezTo>
                    <a:cubicBezTo>
                      <a:pt x="317738" y="327586"/>
                      <a:pt x="333846" y="351403"/>
                      <a:pt x="338474" y="387038"/>
                    </a:cubicBezTo>
                    <a:cubicBezTo>
                      <a:pt x="356007" y="372020"/>
                      <a:pt x="369890" y="353269"/>
                      <a:pt x="379235" y="332030"/>
                    </a:cubicBezTo>
                    <a:lnTo>
                      <a:pt x="397212" y="339850"/>
                    </a:lnTo>
                    <a:cubicBezTo>
                      <a:pt x="384040" y="369887"/>
                      <a:pt x="362681" y="395569"/>
                      <a:pt x="335448" y="413964"/>
                    </a:cubicBezTo>
                    <a:cubicBezTo>
                      <a:pt x="306702" y="433337"/>
                      <a:pt x="273150" y="443646"/>
                      <a:pt x="238442" y="443646"/>
                    </a:cubicBezTo>
                    <a:cubicBezTo>
                      <a:pt x="203733" y="443646"/>
                      <a:pt x="170270" y="433337"/>
                      <a:pt x="141524" y="414053"/>
                    </a:cubicBezTo>
                    <a:cubicBezTo>
                      <a:pt x="93822" y="381706"/>
                      <a:pt x="65343" y="328208"/>
                      <a:pt x="65343" y="270712"/>
                    </a:cubicBezTo>
                    <a:lnTo>
                      <a:pt x="85011" y="270712"/>
                    </a:lnTo>
                    <a:cubicBezTo>
                      <a:pt x="85011" y="315767"/>
                      <a:pt x="104680" y="358068"/>
                      <a:pt x="138498" y="387038"/>
                    </a:cubicBezTo>
                    <a:cubicBezTo>
                      <a:pt x="143126" y="351314"/>
                      <a:pt x="159235" y="327586"/>
                      <a:pt x="172940" y="313279"/>
                    </a:cubicBezTo>
                    <a:cubicBezTo>
                      <a:pt x="181484" y="304392"/>
                      <a:pt x="190027" y="298172"/>
                      <a:pt x="196702" y="294084"/>
                    </a:cubicBezTo>
                    <a:cubicBezTo>
                      <a:pt x="187803" y="284131"/>
                      <a:pt x="182908" y="271334"/>
                      <a:pt x="182908" y="257737"/>
                    </a:cubicBezTo>
                    <a:lnTo>
                      <a:pt x="182908" y="170559"/>
                    </a:lnTo>
                    <a:lnTo>
                      <a:pt x="183976" y="168515"/>
                    </a:lnTo>
                    <a:cubicBezTo>
                      <a:pt x="184599" y="167271"/>
                      <a:pt x="200173" y="136968"/>
                      <a:pt x="238442" y="136968"/>
                    </a:cubicBezTo>
                    <a:close/>
                    <a:moveTo>
                      <a:pt x="238408" y="97874"/>
                    </a:moveTo>
                    <a:cubicBezTo>
                      <a:pt x="333908" y="97874"/>
                      <a:pt x="411607" y="175441"/>
                      <a:pt x="411607" y="270689"/>
                    </a:cubicBezTo>
                    <a:lnTo>
                      <a:pt x="391937" y="270689"/>
                    </a:lnTo>
                    <a:cubicBezTo>
                      <a:pt x="391937" y="186192"/>
                      <a:pt x="323049" y="117510"/>
                      <a:pt x="238408" y="117510"/>
                    </a:cubicBezTo>
                    <a:cubicBezTo>
                      <a:pt x="189724" y="117510"/>
                      <a:pt x="144955" y="139811"/>
                      <a:pt x="115673" y="178817"/>
                    </a:cubicBezTo>
                    <a:lnTo>
                      <a:pt x="99920" y="167000"/>
                    </a:lnTo>
                    <a:cubicBezTo>
                      <a:pt x="133029" y="123108"/>
                      <a:pt x="183493" y="97874"/>
                      <a:pt x="238408" y="97874"/>
                    </a:cubicBezTo>
                    <a:close/>
                    <a:moveTo>
                      <a:pt x="55535" y="91382"/>
                    </a:moveTo>
                    <a:lnTo>
                      <a:pt x="120878" y="91382"/>
                    </a:lnTo>
                    <a:lnTo>
                      <a:pt x="120878" y="110929"/>
                    </a:lnTo>
                    <a:lnTo>
                      <a:pt x="55535" y="110929"/>
                    </a:lnTo>
                    <a:close/>
                    <a:moveTo>
                      <a:pt x="127441" y="45656"/>
                    </a:moveTo>
                    <a:lnTo>
                      <a:pt x="153550" y="45656"/>
                    </a:lnTo>
                    <a:lnTo>
                      <a:pt x="153550" y="65203"/>
                    </a:lnTo>
                    <a:lnTo>
                      <a:pt x="127441" y="65203"/>
                    </a:lnTo>
                    <a:close/>
                    <a:moveTo>
                      <a:pt x="55535" y="45656"/>
                    </a:moveTo>
                    <a:lnTo>
                      <a:pt x="107753" y="45656"/>
                    </a:lnTo>
                    <a:lnTo>
                      <a:pt x="107753" y="65203"/>
                    </a:lnTo>
                    <a:lnTo>
                      <a:pt x="55535" y="65203"/>
                    </a:lnTo>
                    <a:close/>
                    <a:moveTo>
                      <a:pt x="385459" y="33504"/>
                    </a:moveTo>
                    <a:lnTo>
                      <a:pt x="385459" y="91359"/>
                    </a:lnTo>
                    <a:lnTo>
                      <a:pt x="443398" y="91359"/>
                    </a:lnTo>
                    <a:close/>
                    <a:moveTo>
                      <a:pt x="0" y="0"/>
                    </a:moveTo>
                    <a:lnTo>
                      <a:pt x="379674" y="0"/>
                    </a:lnTo>
                    <a:lnTo>
                      <a:pt x="476951" y="97047"/>
                    </a:lnTo>
                    <a:lnTo>
                      <a:pt x="476951" y="606722"/>
                    </a:lnTo>
                    <a:lnTo>
                      <a:pt x="421415" y="606722"/>
                    </a:lnTo>
                    <a:lnTo>
                      <a:pt x="421415" y="587082"/>
                    </a:lnTo>
                    <a:lnTo>
                      <a:pt x="457282" y="587082"/>
                    </a:lnTo>
                    <a:lnTo>
                      <a:pt x="457282" y="110911"/>
                    </a:lnTo>
                    <a:lnTo>
                      <a:pt x="365790" y="110911"/>
                    </a:lnTo>
                    <a:lnTo>
                      <a:pt x="365790" y="19640"/>
                    </a:lnTo>
                    <a:lnTo>
                      <a:pt x="19669" y="19640"/>
                    </a:lnTo>
                    <a:lnTo>
                      <a:pt x="19669" y="587082"/>
                    </a:lnTo>
                    <a:lnTo>
                      <a:pt x="369083" y="587082"/>
                    </a:lnTo>
                    <a:lnTo>
                      <a:pt x="369083" y="606722"/>
                    </a:lnTo>
                    <a:lnTo>
                      <a:pt x="0" y="606722"/>
                    </a:ln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977BA61A-8D9B-4529-96CD-FC9B98D14531}"/>
                </a:ext>
              </a:extLst>
            </p:cNvPr>
            <p:cNvGrpSpPr/>
            <p:nvPr/>
          </p:nvGrpSpPr>
          <p:grpSpPr>
            <a:xfrm>
              <a:off x="7255422" y="2981121"/>
              <a:ext cx="1800493" cy="782780"/>
              <a:chOff x="1439938" y="3305514"/>
              <a:chExt cx="1800493" cy="782780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xmlns="" id="{F94161E1-E0FF-434D-B810-E54AFB66A842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标题四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xmlns="" id="{22401430-30B1-4792-8342-C4785481BDF1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89F11CDB-960B-4572-8E2E-5DE88E527424}"/>
              </a:ext>
            </a:extLst>
          </p:cNvPr>
          <p:cNvGrpSpPr/>
          <p:nvPr/>
        </p:nvGrpSpPr>
        <p:grpSpPr>
          <a:xfrm>
            <a:off x="1409458" y="4140380"/>
            <a:ext cx="1800493" cy="1615399"/>
            <a:chOff x="1409458" y="4140380"/>
            <a:chExt cx="1800493" cy="1615399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043FB14C-C6FC-4B1C-92C4-8DFFEAF044F2}"/>
                </a:ext>
              </a:extLst>
            </p:cNvPr>
            <p:cNvGrpSpPr/>
            <p:nvPr/>
          </p:nvGrpSpPr>
          <p:grpSpPr>
            <a:xfrm>
              <a:off x="1910409" y="4140380"/>
              <a:ext cx="792000" cy="792000"/>
              <a:chOff x="1334136" y="3768906"/>
              <a:chExt cx="792000" cy="792000"/>
            </a:xfrm>
          </p:grpSpPr>
          <p:sp>
            <p:nvSpPr>
              <p:cNvPr id="57" name="iś1ïḍe">
                <a:extLst>
                  <a:ext uri="{FF2B5EF4-FFF2-40B4-BE49-F238E27FC236}">
                    <a16:creationId xmlns:a16="http://schemas.microsoft.com/office/drawing/2014/main" xmlns="" id="{FD21FC3C-4064-467B-AE74-4BC2FBEB8B63}"/>
                  </a:ext>
                </a:extLst>
              </p:cNvPr>
              <p:cNvSpPr/>
              <p:nvPr/>
            </p:nvSpPr>
            <p:spPr>
              <a:xfrm>
                <a:off x="1334136" y="376890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8" name="atomic_250166">
                <a:extLst>
                  <a:ext uri="{FF2B5EF4-FFF2-40B4-BE49-F238E27FC236}">
                    <a16:creationId xmlns:a16="http://schemas.microsoft.com/office/drawing/2014/main" xmlns="" id="{BEFA09E2-D74B-4B7F-AA2C-B9948A3AAFA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50136" y="3981817"/>
                <a:ext cx="360000" cy="359458"/>
              </a:xfrm>
              <a:custGeom>
                <a:avLst/>
                <a:gdLst>
                  <a:gd name="connsiteX0" fmla="*/ 137602 w 609614"/>
                  <a:gd name="connsiteY0" fmla="*/ 589080 h 608697"/>
                  <a:gd name="connsiteX1" fmla="*/ 157360 w 609614"/>
                  <a:gd name="connsiteY1" fmla="*/ 589080 h 608697"/>
                  <a:gd name="connsiteX2" fmla="*/ 157360 w 609614"/>
                  <a:gd name="connsiteY2" fmla="*/ 608697 h 608697"/>
                  <a:gd name="connsiteX3" fmla="*/ 137602 w 609614"/>
                  <a:gd name="connsiteY3" fmla="*/ 608697 h 608697"/>
                  <a:gd name="connsiteX4" fmla="*/ 175331 w 609614"/>
                  <a:gd name="connsiteY4" fmla="*/ 573555 h 608697"/>
                  <a:gd name="connsiteX5" fmla="*/ 189186 w 609614"/>
                  <a:gd name="connsiteY5" fmla="*/ 587457 h 608697"/>
                  <a:gd name="connsiteX6" fmla="*/ 175331 w 609614"/>
                  <a:gd name="connsiteY6" fmla="*/ 601358 h 608697"/>
                  <a:gd name="connsiteX7" fmla="*/ 161383 w 609614"/>
                  <a:gd name="connsiteY7" fmla="*/ 587457 h 608697"/>
                  <a:gd name="connsiteX8" fmla="*/ 119750 w 609614"/>
                  <a:gd name="connsiteY8" fmla="*/ 573555 h 608697"/>
                  <a:gd name="connsiteX9" fmla="*/ 133651 w 609614"/>
                  <a:gd name="connsiteY9" fmla="*/ 587457 h 608697"/>
                  <a:gd name="connsiteX10" fmla="*/ 119750 w 609614"/>
                  <a:gd name="connsiteY10" fmla="*/ 601358 h 608697"/>
                  <a:gd name="connsiteX11" fmla="*/ 105848 w 609614"/>
                  <a:gd name="connsiteY11" fmla="*/ 587457 h 608697"/>
                  <a:gd name="connsiteX12" fmla="*/ 531004 w 609614"/>
                  <a:gd name="connsiteY12" fmla="*/ 569463 h 608697"/>
                  <a:gd name="connsiteX13" fmla="*/ 550621 w 609614"/>
                  <a:gd name="connsiteY13" fmla="*/ 569463 h 608697"/>
                  <a:gd name="connsiteX14" fmla="*/ 550621 w 609614"/>
                  <a:gd name="connsiteY14" fmla="*/ 589080 h 608697"/>
                  <a:gd name="connsiteX15" fmla="*/ 531004 w 609614"/>
                  <a:gd name="connsiteY15" fmla="*/ 589080 h 608697"/>
                  <a:gd name="connsiteX16" fmla="*/ 568581 w 609614"/>
                  <a:gd name="connsiteY16" fmla="*/ 553938 h 608697"/>
                  <a:gd name="connsiteX17" fmla="*/ 582517 w 609614"/>
                  <a:gd name="connsiteY17" fmla="*/ 567758 h 608697"/>
                  <a:gd name="connsiteX18" fmla="*/ 568581 w 609614"/>
                  <a:gd name="connsiteY18" fmla="*/ 581670 h 608697"/>
                  <a:gd name="connsiteX19" fmla="*/ 554644 w 609614"/>
                  <a:gd name="connsiteY19" fmla="*/ 567758 h 608697"/>
                  <a:gd name="connsiteX20" fmla="*/ 513011 w 609614"/>
                  <a:gd name="connsiteY20" fmla="*/ 553938 h 608697"/>
                  <a:gd name="connsiteX21" fmla="*/ 526912 w 609614"/>
                  <a:gd name="connsiteY21" fmla="*/ 567850 h 608697"/>
                  <a:gd name="connsiteX22" fmla="*/ 513011 w 609614"/>
                  <a:gd name="connsiteY22" fmla="*/ 581670 h 608697"/>
                  <a:gd name="connsiteX23" fmla="*/ 499109 w 609614"/>
                  <a:gd name="connsiteY23" fmla="*/ 567850 h 608697"/>
                  <a:gd name="connsiteX24" fmla="*/ 176978 w 609614"/>
                  <a:gd name="connsiteY24" fmla="*/ 549775 h 608697"/>
                  <a:gd name="connsiteX25" fmla="*/ 196595 w 609614"/>
                  <a:gd name="connsiteY25" fmla="*/ 549775 h 608697"/>
                  <a:gd name="connsiteX26" fmla="*/ 196595 w 609614"/>
                  <a:gd name="connsiteY26" fmla="*/ 569463 h 608697"/>
                  <a:gd name="connsiteX27" fmla="*/ 176978 w 609614"/>
                  <a:gd name="connsiteY27" fmla="*/ 569463 h 608697"/>
                  <a:gd name="connsiteX28" fmla="*/ 98368 w 609614"/>
                  <a:gd name="connsiteY28" fmla="*/ 549775 h 608697"/>
                  <a:gd name="connsiteX29" fmla="*/ 117985 w 609614"/>
                  <a:gd name="connsiteY29" fmla="*/ 549775 h 608697"/>
                  <a:gd name="connsiteX30" fmla="*/ 117985 w 609614"/>
                  <a:gd name="connsiteY30" fmla="*/ 569463 h 608697"/>
                  <a:gd name="connsiteX31" fmla="*/ 98368 w 609614"/>
                  <a:gd name="connsiteY31" fmla="*/ 569463 h 608697"/>
                  <a:gd name="connsiteX32" fmla="*/ 570309 w 609614"/>
                  <a:gd name="connsiteY32" fmla="*/ 530158 h 608697"/>
                  <a:gd name="connsiteX33" fmla="*/ 589997 w 609614"/>
                  <a:gd name="connsiteY33" fmla="*/ 530158 h 608697"/>
                  <a:gd name="connsiteX34" fmla="*/ 589997 w 609614"/>
                  <a:gd name="connsiteY34" fmla="*/ 549775 h 608697"/>
                  <a:gd name="connsiteX35" fmla="*/ 570309 w 609614"/>
                  <a:gd name="connsiteY35" fmla="*/ 549775 h 608697"/>
                  <a:gd name="connsiteX36" fmla="*/ 491629 w 609614"/>
                  <a:gd name="connsiteY36" fmla="*/ 530158 h 608697"/>
                  <a:gd name="connsiteX37" fmla="*/ 511317 w 609614"/>
                  <a:gd name="connsiteY37" fmla="*/ 530158 h 608697"/>
                  <a:gd name="connsiteX38" fmla="*/ 511317 w 609614"/>
                  <a:gd name="connsiteY38" fmla="*/ 549775 h 608697"/>
                  <a:gd name="connsiteX39" fmla="*/ 491629 w 609614"/>
                  <a:gd name="connsiteY39" fmla="*/ 549775 h 608697"/>
                  <a:gd name="connsiteX40" fmla="*/ 19617 w 609614"/>
                  <a:gd name="connsiteY40" fmla="*/ 530158 h 608697"/>
                  <a:gd name="connsiteX41" fmla="*/ 39375 w 609614"/>
                  <a:gd name="connsiteY41" fmla="*/ 530158 h 608697"/>
                  <a:gd name="connsiteX42" fmla="*/ 39375 w 609614"/>
                  <a:gd name="connsiteY42" fmla="*/ 549775 h 608697"/>
                  <a:gd name="connsiteX43" fmla="*/ 19617 w 609614"/>
                  <a:gd name="connsiteY43" fmla="*/ 549775 h 608697"/>
                  <a:gd name="connsiteX44" fmla="*/ 175238 w 609614"/>
                  <a:gd name="connsiteY44" fmla="*/ 517950 h 608697"/>
                  <a:gd name="connsiteX45" fmla="*/ 189186 w 609614"/>
                  <a:gd name="connsiteY45" fmla="*/ 531852 h 608697"/>
                  <a:gd name="connsiteX46" fmla="*/ 175238 w 609614"/>
                  <a:gd name="connsiteY46" fmla="*/ 545753 h 608697"/>
                  <a:gd name="connsiteX47" fmla="*/ 161383 w 609614"/>
                  <a:gd name="connsiteY47" fmla="*/ 531852 h 608697"/>
                  <a:gd name="connsiteX48" fmla="*/ 119750 w 609614"/>
                  <a:gd name="connsiteY48" fmla="*/ 517950 h 608697"/>
                  <a:gd name="connsiteX49" fmla="*/ 133651 w 609614"/>
                  <a:gd name="connsiteY49" fmla="*/ 531852 h 608697"/>
                  <a:gd name="connsiteX50" fmla="*/ 119750 w 609614"/>
                  <a:gd name="connsiteY50" fmla="*/ 545753 h 608697"/>
                  <a:gd name="connsiteX51" fmla="*/ 105848 w 609614"/>
                  <a:gd name="connsiteY51" fmla="*/ 531852 h 608697"/>
                  <a:gd name="connsiteX52" fmla="*/ 137602 w 609614"/>
                  <a:gd name="connsiteY52" fmla="*/ 510611 h 608697"/>
                  <a:gd name="connsiteX53" fmla="*/ 157360 w 609614"/>
                  <a:gd name="connsiteY53" fmla="*/ 510611 h 608697"/>
                  <a:gd name="connsiteX54" fmla="*/ 157360 w 609614"/>
                  <a:gd name="connsiteY54" fmla="*/ 530158 h 608697"/>
                  <a:gd name="connsiteX55" fmla="*/ 137602 w 609614"/>
                  <a:gd name="connsiteY55" fmla="*/ 530158 h 608697"/>
                  <a:gd name="connsiteX56" fmla="*/ 39375 w 609614"/>
                  <a:gd name="connsiteY56" fmla="*/ 510611 h 608697"/>
                  <a:gd name="connsiteX57" fmla="*/ 58992 w 609614"/>
                  <a:gd name="connsiteY57" fmla="*/ 510611 h 608697"/>
                  <a:gd name="connsiteX58" fmla="*/ 58992 w 609614"/>
                  <a:gd name="connsiteY58" fmla="*/ 530158 h 608697"/>
                  <a:gd name="connsiteX59" fmla="*/ 39375 w 609614"/>
                  <a:gd name="connsiteY59" fmla="*/ 530158 h 608697"/>
                  <a:gd name="connsiteX60" fmla="*/ 0 w 609614"/>
                  <a:gd name="connsiteY60" fmla="*/ 510611 h 608697"/>
                  <a:gd name="connsiteX61" fmla="*/ 19617 w 609614"/>
                  <a:gd name="connsiteY61" fmla="*/ 510611 h 608697"/>
                  <a:gd name="connsiteX62" fmla="*/ 19617 w 609614"/>
                  <a:gd name="connsiteY62" fmla="*/ 530158 h 608697"/>
                  <a:gd name="connsiteX63" fmla="*/ 0 w 609614"/>
                  <a:gd name="connsiteY63" fmla="*/ 530158 h 608697"/>
                  <a:gd name="connsiteX64" fmla="*/ 568581 w 609614"/>
                  <a:gd name="connsiteY64" fmla="*/ 498333 h 608697"/>
                  <a:gd name="connsiteX65" fmla="*/ 582517 w 609614"/>
                  <a:gd name="connsiteY65" fmla="*/ 512245 h 608697"/>
                  <a:gd name="connsiteX66" fmla="*/ 568581 w 609614"/>
                  <a:gd name="connsiteY66" fmla="*/ 526065 h 608697"/>
                  <a:gd name="connsiteX67" fmla="*/ 554644 w 609614"/>
                  <a:gd name="connsiteY67" fmla="*/ 512245 h 608697"/>
                  <a:gd name="connsiteX68" fmla="*/ 513011 w 609614"/>
                  <a:gd name="connsiteY68" fmla="*/ 498333 h 608697"/>
                  <a:gd name="connsiteX69" fmla="*/ 526912 w 609614"/>
                  <a:gd name="connsiteY69" fmla="*/ 512234 h 608697"/>
                  <a:gd name="connsiteX70" fmla="*/ 513011 w 609614"/>
                  <a:gd name="connsiteY70" fmla="*/ 526136 h 608697"/>
                  <a:gd name="connsiteX71" fmla="*/ 499109 w 609614"/>
                  <a:gd name="connsiteY71" fmla="*/ 512234 h 608697"/>
                  <a:gd name="connsiteX72" fmla="*/ 363850 w 609614"/>
                  <a:gd name="connsiteY72" fmla="*/ 490879 h 608697"/>
                  <a:gd name="connsiteX73" fmla="*/ 334352 w 609614"/>
                  <a:gd name="connsiteY73" fmla="*/ 520333 h 608697"/>
                  <a:gd name="connsiteX74" fmla="*/ 363850 w 609614"/>
                  <a:gd name="connsiteY74" fmla="*/ 549788 h 608697"/>
                  <a:gd name="connsiteX75" fmla="*/ 393348 w 609614"/>
                  <a:gd name="connsiteY75" fmla="*/ 520333 h 608697"/>
                  <a:gd name="connsiteX76" fmla="*/ 363850 w 609614"/>
                  <a:gd name="connsiteY76" fmla="*/ 490879 h 608697"/>
                  <a:gd name="connsiteX77" fmla="*/ 531004 w 609614"/>
                  <a:gd name="connsiteY77" fmla="*/ 490853 h 608697"/>
                  <a:gd name="connsiteX78" fmla="*/ 550621 w 609614"/>
                  <a:gd name="connsiteY78" fmla="*/ 490853 h 608697"/>
                  <a:gd name="connsiteX79" fmla="*/ 550621 w 609614"/>
                  <a:gd name="connsiteY79" fmla="*/ 510611 h 608697"/>
                  <a:gd name="connsiteX80" fmla="*/ 531004 w 609614"/>
                  <a:gd name="connsiteY80" fmla="*/ 510611 h 608697"/>
                  <a:gd name="connsiteX81" fmla="*/ 19617 w 609614"/>
                  <a:gd name="connsiteY81" fmla="*/ 490853 h 608697"/>
                  <a:gd name="connsiteX82" fmla="*/ 39375 w 609614"/>
                  <a:gd name="connsiteY82" fmla="*/ 490853 h 608697"/>
                  <a:gd name="connsiteX83" fmla="*/ 39375 w 609614"/>
                  <a:gd name="connsiteY83" fmla="*/ 510611 h 608697"/>
                  <a:gd name="connsiteX84" fmla="*/ 19617 w 609614"/>
                  <a:gd name="connsiteY84" fmla="*/ 510611 h 608697"/>
                  <a:gd name="connsiteX85" fmla="*/ 304853 w 609614"/>
                  <a:gd name="connsiteY85" fmla="*/ 415861 h 608697"/>
                  <a:gd name="connsiteX86" fmla="*/ 237191 w 609614"/>
                  <a:gd name="connsiteY86" fmla="*/ 446328 h 608697"/>
                  <a:gd name="connsiteX87" fmla="*/ 304853 w 609614"/>
                  <a:gd name="connsiteY87" fmla="*/ 589092 h 608697"/>
                  <a:gd name="connsiteX88" fmla="*/ 336840 w 609614"/>
                  <a:gd name="connsiteY88" fmla="*/ 561294 h 608697"/>
                  <a:gd name="connsiteX89" fmla="*/ 314625 w 609614"/>
                  <a:gd name="connsiteY89" fmla="*/ 520333 h 608697"/>
                  <a:gd name="connsiteX90" fmla="*/ 363850 w 609614"/>
                  <a:gd name="connsiteY90" fmla="*/ 471273 h 608697"/>
                  <a:gd name="connsiteX91" fmla="*/ 367537 w 609614"/>
                  <a:gd name="connsiteY91" fmla="*/ 471641 h 608697"/>
                  <a:gd name="connsiteX92" fmla="*/ 372331 w 609614"/>
                  <a:gd name="connsiteY92" fmla="*/ 446328 h 608697"/>
                  <a:gd name="connsiteX93" fmla="*/ 304853 w 609614"/>
                  <a:gd name="connsiteY93" fmla="*/ 415861 h 608697"/>
                  <a:gd name="connsiteX94" fmla="*/ 380996 w 609614"/>
                  <a:gd name="connsiteY94" fmla="*/ 373244 h 608697"/>
                  <a:gd name="connsiteX95" fmla="*/ 353986 w 609614"/>
                  <a:gd name="connsiteY95" fmla="*/ 389352 h 608697"/>
                  <a:gd name="connsiteX96" fmla="*/ 326332 w 609614"/>
                  <a:gd name="connsiteY96" fmla="*/ 404632 h 608697"/>
                  <a:gd name="connsiteX97" fmla="*/ 375373 w 609614"/>
                  <a:gd name="connsiteY97" fmla="*/ 426539 h 608697"/>
                  <a:gd name="connsiteX98" fmla="*/ 380996 w 609614"/>
                  <a:gd name="connsiteY98" fmla="*/ 373244 h 608697"/>
                  <a:gd name="connsiteX99" fmla="*/ 228618 w 609614"/>
                  <a:gd name="connsiteY99" fmla="*/ 373152 h 608697"/>
                  <a:gd name="connsiteX100" fmla="*/ 234149 w 609614"/>
                  <a:gd name="connsiteY100" fmla="*/ 426539 h 608697"/>
                  <a:gd name="connsiteX101" fmla="*/ 283282 w 609614"/>
                  <a:gd name="connsiteY101" fmla="*/ 404632 h 608697"/>
                  <a:gd name="connsiteX102" fmla="*/ 255628 w 609614"/>
                  <a:gd name="connsiteY102" fmla="*/ 389352 h 608697"/>
                  <a:gd name="connsiteX103" fmla="*/ 228618 w 609614"/>
                  <a:gd name="connsiteY103" fmla="*/ 373152 h 608697"/>
                  <a:gd name="connsiteX104" fmla="*/ 521113 w 609614"/>
                  <a:gd name="connsiteY104" fmla="*/ 333849 h 608697"/>
                  <a:gd name="connsiteX105" fmla="*/ 491615 w 609614"/>
                  <a:gd name="connsiteY105" fmla="*/ 363303 h 608697"/>
                  <a:gd name="connsiteX106" fmla="*/ 521113 w 609614"/>
                  <a:gd name="connsiteY106" fmla="*/ 392758 h 608697"/>
                  <a:gd name="connsiteX107" fmla="*/ 550612 w 609614"/>
                  <a:gd name="connsiteY107" fmla="*/ 363303 h 608697"/>
                  <a:gd name="connsiteX108" fmla="*/ 521113 w 609614"/>
                  <a:gd name="connsiteY108" fmla="*/ 333849 h 608697"/>
                  <a:gd name="connsiteX109" fmla="*/ 88501 w 609614"/>
                  <a:gd name="connsiteY109" fmla="*/ 324000 h 608697"/>
                  <a:gd name="connsiteX110" fmla="*/ 59002 w 609614"/>
                  <a:gd name="connsiteY110" fmla="*/ 353455 h 608697"/>
                  <a:gd name="connsiteX111" fmla="*/ 88501 w 609614"/>
                  <a:gd name="connsiteY111" fmla="*/ 382909 h 608697"/>
                  <a:gd name="connsiteX112" fmla="*/ 117999 w 609614"/>
                  <a:gd name="connsiteY112" fmla="*/ 353455 h 608697"/>
                  <a:gd name="connsiteX113" fmla="*/ 88501 w 609614"/>
                  <a:gd name="connsiteY113" fmla="*/ 324000 h 608697"/>
                  <a:gd name="connsiteX114" fmla="*/ 461748 w 609614"/>
                  <a:gd name="connsiteY114" fmla="*/ 317005 h 608697"/>
                  <a:gd name="connsiteX115" fmla="*/ 401553 w 609614"/>
                  <a:gd name="connsiteY115" fmla="*/ 360174 h 608697"/>
                  <a:gd name="connsiteX116" fmla="*/ 394178 w 609614"/>
                  <a:gd name="connsiteY116" fmla="*/ 433810 h 608697"/>
                  <a:gd name="connsiteX117" fmla="*/ 551718 w 609614"/>
                  <a:gd name="connsiteY117" fmla="*/ 446697 h 608697"/>
                  <a:gd name="connsiteX118" fmla="*/ 544343 w 609614"/>
                  <a:gd name="connsiteY118" fmla="*/ 406289 h 608697"/>
                  <a:gd name="connsiteX119" fmla="*/ 521113 w 609614"/>
                  <a:gd name="connsiteY119" fmla="*/ 412364 h 608697"/>
                  <a:gd name="connsiteX120" fmla="*/ 471980 w 609614"/>
                  <a:gd name="connsiteY120" fmla="*/ 363303 h 608697"/>
                  <a:gd name="connsiteX121" fmla="*/ 481751 w 609614"/>
                  <a:gd name="connsiteY121" fmla="*/ 334217 h 608697"/>
                  <a:gd name="connsiteX122" fmla="*/ 461748 w 609614"/>
                  <a:gd name="connsiteY122" fmla="*/ 317005 h 608697"/>
                  <a:gd name="connsiteX123" fmla="*/ 147959 w 609614"/>
                  <a:gd name="connsiteY123" fmla="*/ 317005 h 608697"/>
                  <a:gd name="connsiteX124" fmla="*/ 131827 w 609614"/>
                  <a:gd name="connsiteY124" fmla="*/ 330719 h 608697"/>
                  <a:gd name="connsiteX125" fmla="*/ 137634 w 609614"/>
                  <a:gd name="connsiteY125" fmla="*/ 353455 h 608697"/>
                  <a:gd name="connsiteX126" fmla="*/ 88501 w 609614"/>
                  <a:gd name="connsiteY126" fmla="*/ 402515 h 608697"/>
                  <a:gd name="connsiteX127" fmla="*/ 69880 w 609614"/>
                  <a:gd name="connsiteY127" fmla="*/ 398833 h 608697"/>
                  <a:gd name="connsiteX128" fmla="*/ 57896 w 609614"/>
                  <a:gd name="connsiteY128" fmla="*/ 446697 h 608697"/>
                  <a:gd name="connsiteX129" fmla="*/ 215528 w 609614"/>
                  <a:gd name="connsiteY129" fmla="*/ 433810 h 608697"/>
                  <a:gd name="connsiteX130" fmla="*/ 208154 w 609614"/>
                  <a:gd name="connsiteY130" fmla="*/ 360174 h 608697"/>
                  <a:gd name="connsiteX131" fmla="*/ 147959 w 609614"/>
                  <a:gd name="connsiteY131" fmla="*/ 317005 h 608697"/>
                  <a:gd name="connsiteX132" fmla="*/ 304878 w 609614"/>
                  <a:gd name="connsiteY132" fmla="*/ 274932 h 608697"/>
                  <a:gd name="connsiteX133" fmla="*/ 275378 w 609614"/>
                  <a:gd name="connsiteY133" fmla="*/ 304394 h 608697"/>
                  <a:gd name="connsiteX134" fmla="*/ 304878 w 609614"/>
                  <a:gd name="connsiteY134" fmla="*/ 333857 h 608697"/>
                  <a:gd name="connsiteX135" fmla="*/ 334378 w 609614"/>
                  <a:gd name="connsiteY135" fmla="*/ 304394 h 608697"/>
                  <a:gd name="connsiteX136" fmla="*/ 304878 w 609614"/>
                  <a:gd name="connsiteY136" fmla="*/ 274932 h 608697"/>
                  <a:gd name="connsiteX137" fmla="*/ 402567 w 609614"/>
                  <a:gd name="connsiteY137" fmla="*/ 272915 h 608697"/>
                  <a:gd name="connsiteX138" fmla="*/ 403120 w 609614"/>
                  <a:gd name="connsiteY138" fmla="*/ 304394 h 608697"/>
                  <a:gd name="connsiteX139" fmla="*/ 402567 w 609614"/>
                  <a:gd name="connsiteY139" fmla="*/ 335782 h 608697"/>
                  <a:gd name="connsiteX140" fmla="*/ 445985 w 609614"/>
                  <a:gd name="connsiteY140" fmla="*/ 304394 h 608697"/>
                  <a:gd name="connsiteX141" fmla="*/ 402567 w 609614"/>
                  <a:gd name="connsiteY141" fmla="*/ 272915 h 608697"/>
                  <a:gd name="connsiteX142" fmla="*/ 207048 w 609614"/>
                  <a:gd name="connsiteY142" fmla="*/ 272915 h 608697"/>
                  <a:gd name="connsiteX143" fmla="*/ 163722 w 609614"/>
                  <a:gd name="connsiteY143" fmla="*/ 304394 h 608697"/>
                  <a:gd name="connsiteX144" fmla="*/ 207048 w 609614"/>
                  <a:gd name="connsiteY144" fmla="*/ 335782 h 608697"/>
                  <a:gd name="connsiteX145" fmla="*/ 206494 w 609614"/>
                  <a:gd name="connsiteY145" fmla="*/ 304394 h 608697"/>
                  <a:gd name="connsiteX146" fmla="*/ 207048 w 609614"/>
                  <a:gd name="connsiteY146" fmla="*/ 272915 h 608697"/>
                  <a:gd name="connsiteX147" fmla="*/ 295014 w 609614"/>
                  <a:gd name="connsiteY147" fmla="*/ 235618 h 608697"/>
                  <a:gd name="connsiteX148" fmla="*/ 314650 w 609614"/>
                  <a:gd name="connsiteY148" fmla="*/ 235618 h 608697"/>
                  <a:gd name="connsiteX149" fmla="*/ 314650 w 609614"/>
                  <a:gd name="connsiteY149" fmla="*/ 256242 h 608697"/>
                  <a:gd name="connsiteX150" fmla="*/ 341477 w 609614"/>
                  <a:gd name="connsiteY150" fmla="*/ 271893 h 608697"/>
                  <a:gd name="connsiteX151" fmla="*/ 359546 w 609614"/>
                  <a:gd name="connsiteY151" fmla="*/ 261490 h 608697"/>
                  <a:gd name="connsiteX152" fmla="*/ 369410 w 609614"/>
                  <a:gd name="connsiteY152" fmla="*/ 278523 h 608697"/>
                  <a:gd name="connsiteX153" fmla="*/ 351249 w 609614"/>
                  <a:gd name="connsiteY153" fmla="*/ 288926 h 608697"/>
                  <a:gd name="connsiteX154" fmla="*/ 354015 w 609614"/>
                  <a:gd name="connsiteY154" fmla="*/ 304394 h 608697"/>
                  <a:gd name="connsiteX155" fmla="*/ 351249 w 609614"/>
                  <a:gd name="connsiteY155" fmla="*/ 319770 h 608697"/>
                  <a:gd name="connsiteX156" fmla="*/ 369410 w 609614"/>
                  <a:gd name="connsiteY156" fmla="*/ 330266 h 608697"/>
                  <a:gd name="connsiteX157" fmla="*/ 359546 w 609614"/>
                  <a:gd name="connsiteY157" fmla="*/ 347207 h 608697"/>
                  <a:gd name="connsiteX158" fmla="*/ 341477 w 609614"/>
                  <a:gd name="connsiteY158" fmla="*/ 336803 h 608697"/>
                  <a:gd name="connsiteX159" fmla="*/ 314650 w 609614"/>
                  <a:gd name="connsiteY159" fmla="*/ 352455 h 608697"/>
                  <a:gd name="connsiteX160" fmla="*/ 314650 w 609614"/>
                  <a:gd name="connsiteY160" fmla="*/ 373079 h 608697"/>
                  <a:gd name="connsiteX161" fmla="*/ 295014 w 609614"/>
                  <a:gd name="connsiteY161" fmla="*/ 373079 h 608697"/>
                  <a:gd name="connsiteX162" fmla="*/ 295014 w 609614"/>
                  <a:gd name="connsiteY162" fmla="*/ 352455 h 608697"/>
                  <a:gd name="connsiteX163" fmla="*/ 268279 w 609614"/>
                  <a:gd name="connsiteY163" fmla="*/ 336803 h 608697"/>
                  <a:gd name="connsiteX164" fmla="*/ 250118 w 609614"/>
                  <a:gd name="connsiteY164" fmla="*/ 347207 h 608697"/>
                  <a:gd name="connsiteX165" fmla="*/ 240346 w 609614"/>
                  <a:gd name="connsiteY165" fmla="*/ 330266 h 608697"/>
                  <a:gd name="connsiteX166" fmla="*/ 258415 w 609614"/>
                  <a:gd name="connsiteY166" fmla="*/ 319770 h 608697"/>
                  <a:gd name="connsiteX167" fmla="*/ 255649 w 609614"/>
                  <a:gd name="connsiteY167" fmla="*/ 304394 h 608697"/>
                  <a:gd name="connsiteX168" fmla="*/ 258415 w 609614"/>
                  <a:gd name="connsiteY168" fmla="*/ 288926 h 608697"/>
                  <a:gd name="connsiteX169" fmla="*/ 240346 w 609614"/>
                  <a:gd name="connsiteY169" fmla="*/ 278523 h 608697"/>
                  <a:gd name="connsiteX170" fmla="*/ 250118 w 609614"/>
                  <a:gd name="connsiteY170" fmla="*/ 261490 h 608697"/>
                  <a:gd name="connsiteX171" fmla="*/ 268279 w 609614"/>
                  <a:gd name="connsiteY171" fmla="*/ 271893 h 608697"/>
                  <a:gd name="connsiteX172" fmla="*/ 295014 w 609614"/>
                  <a:gd name="connsiteY172" fmla="*/ 256242 h 608697"/>
                  <a:gd name="connsiteX173" fmla="*/ 304761 w 609614"/>
                  <a:gd name="connsiteY173" fmla="*/ 214926 h 608697"/>
                  <a:gd name="connsiteX174" fmla="*/ 265491 w 609614"/>
                  <a:gd name="connsiteY174" fmla="*/ 236373 h 608697"/>
                  <a:gd name="connsiteX175" fmla="*/ 227143 w 609614"/>
                  <a:gd name="connsiteY175" fmla="*/ 259660 h 608697"/>
                  <a:gd name="connsiteX176" fmla="*/ 226129 w 609614"/>
                  <a:gd name="connsiteY176" fmla="*/ 304394 h 608697"/>
                  <a:gd name="connsiteX177" fmla="*/ 227143 w 609614"/>
                  <a:gd name="connsiteY177" fmla="*/ 349036 h 608697"/>
                  <a:gd name="connsiteX178" fmla="*/ 265491 w 609614"/>
                  <a:gd name="connsiteY178" fmla="*/ 372416 h 608697"/>
                  <a:gd name="connsiteX179" fmla="*/ 304853 w 609614"/>
                  <a:gd name="connsiteY179" fmla="*/ 393863 h 608697"/>
                  <a:gd name="connsiteX180" fmla="*/ 344123 w 609614"/>
                  <a:gd name="connsiteY180" fmla="*/ 372416 h 608697"/>
                  <a:gd name="connsiteX181" fmla="*/ 382471 w 609614"/>
                  <a:gd name="connsiteY181" fmla="*/ 349036 h 608697"/>
                  <a:gd name="connsiteX182" fmla="*/ 383485 w 609614"/>
                  <a:gd name="connsiteY182" fmla="*/ 304394 h 608697"/>
                  <a:gd name="connsiteX183" fmla="*/ 382471 w 609614"/>
                  <a:gd name="connsiteY183" fmla="*/ 259660 h 608697"/>
                  <a:gd name="connsiteX184" fmla="*/ 344123 w 609614"/>
                  <a:gd name="connsiteY184" fmla="*/ 236373 h 608697"/>
                  <a:gd name="connsiteX185" fmla="*/ 304761 w 609614"/>
                  <a:gd name="connsiteY185" fmla="*/ 214926 h 608697"/>
                  <a:gd name="connsiteX186" fmla="*/ 375465 w 609614"/>
                  <a:gd name="connsiteY186" fmla="*/ 182250 h 608697"/>
                  <a:gd name="connsiteX187" fmla="*/ 326424 w 609614"/>
                  <a:gd name="connsiteY187" fmla="*/ 204065 h 608697"/>
                  <a:gd name="connsiteX188" fmla="*/ 353986 w 609614"/>
                  <a:gd name="connsiteY188" fmla="*/ 219344 h 608697"/>
                  <a:gd name="connsiteX189" fmla="*/ 380996 w 609614"/>
                  <a:gd name="connsiteY189" fmla="*/ 235544 h 608697"/>
                  <a:gd name="connsiteX190" fmla="*/ 375465 w 609614"/>
                  <a:gd name="connsiteY190" fmla="*/ 182250 h 608697"/>
                  <a:gd name="connsiteX191" fmla="*/ 234149 w 609614"/>
                  <a:gd name="connsiteY191" fmla="*/ 182250 h 608697"/>
                  <a:gd name="connsiteX192" fmla="*/ 228618 w 609614"/>
                  <a:gd name="connsiteY192" fmla="*/ 235544 h 608697"/>
                  <a:gd name="connsiteX193" fmla="*/ 255628 w 609614"/>
                  <a:gd name="connsiteY193" fmla="*/ 219344 h 608697"/>
                  <a:gd name="connsiteX194" fmla="*/ 283098 w 609614"/>
                  <a:gd name="connsiteY194" fmla="*/ 204157 h 608697"/>
                  <a:gd name="connsiteX195" fmla="*/ 234149 w 609614"/>
                  <a:gd name="connsiteY195" fmla="*/ 182250 h 608697"/>
                  <a:gd name="connsiteX196" fmla="*/ 80389 w 609614"/>
                  <a:gd name="connsiteY196" fmla="*/ 149666 h 608697"/>
                  <a:gd name="connsiteX197" fmla="*/ 57896 w 609614"/>
                  <a:gd name="connsiteY197" fmla="*/ 162000 h 608697"/>
                  <a:gd name="connsiteX198" fmla="*/ 100024 w 609614"/>
                  <a:gd name="connsiteY198" fmla="*/ 247602 h 608697"/>
                  <a:gd name="connsiteX199" fmla="*/ 147866 w 609614"/>
                  <a:gd name="connsiteY199" fmla="*/ 291784 h 608697"/>
                  <a:gd name="connsiteX200" fmla="*/ 208154 w 609614"/>
                  <a:gd name="connsiteY200" fmla="*/ 248615 h 608697"/>
                  <a:gd name="connsiteX201" fmla="*/ 215436 w 609614"/>
                  <a:gd name="connsiteY201" fmla="*/ 175070 h 608697"/>
                  <a:gd name="connsiteX202" fmla="*/ 171004 w 609614"/>
                  <a:gd name="connsiteY202" fmla="*/ 160435 h 608697"/>
                  <a:gd name="connsiteX203" fmla="*/ 127863 w 609614"/>
                  <a:gd name="connsiteY203" fmla="*/ 186576 h 608697"/>
                  <a:gd name="connsiteX204" fmla="*/ 80389 w 609614"/>
                  <a:gd name="connsiteY204" fmla="*/ 149666 h 608697"/>
                  <a:gd name="connsiteX205" fmla="*/ 511250 w 609614"/>
                  <a:gd name="connsiteY205" fmla="*/ 148193 h 608697"/>
                  <a:gd name="connsiteX206" fmla="*/ 462116 w 609614"/>
                  <a:gd name="connsiteY206" fmla="*/ 196333 h 608697"/>
                  <a:gd name="connsiteX207" fmla="*/ 417131 w 609614"/>
                  <a:gd name="connsiteY207" fmla="*/ 166970 h 608697"/>
                  <a:gd name="connsiteX208" fmla="*/ 394178 w 609614"/>
                  <a:gd name="connsiteY208" fmla="*/ 174978 h 608697"/>
                  <a:gd name="connsiteX209" fmla="*/ 401553 w 609614"/>
                  <a:gd name="connsiteY209" fmla="*/ 248615 h 608697"/>
                  <a:gd name="connsiteX210" fmla="*/ 461748 w 609614"/>
                  <a:gd name="connsiteY210" fmla="*/ 291784 h 608697"/>
                  <a:gd name="connsiteX211" fmla="*/ 509590 w 609614"/>
                  <a:gd name="connsiteY211" fmla="*/ 247602 h 608697"/>
                  <a:gd name="connsiteX212" fmla="*/ 551718 w 609614"/>
                  <a:gd name="connsiteY212" fmla="*/ 162000 h 608697"/>
                  <a:gd name="connsiteX213" fmla="*/ 511250 w 609614"/>
                  <a:gd name="connsiteY213" fmla="*/ 148193 h 608697"/>
                  <a:gd name="connsiteX214" fmla="*/ 294963 w 609614"/>
                  <a:gd name="connsiteY214" fmla="*/ 117844 h 608697"/>
                  <a:gd name="connsiteX215" fmla="*/ 314651 w 609614"/>
                  <a:gd name="connsiteY215" fmla="*/ 117844 h 608697"/>
                  <a:gd name="connsiteX216" fmla="*/ 314651 w 609614"/>
                  <a:gd name="connsiteY216" fmla="*/ 137461 h 608697"/>
                  <a:gd name="connsiteX217" fmla="*/ 294963 w 609614"/>
                  <a:gd name="connsiteY217" fmla="*/ 137461 h 608697"/>
                  <a:gd name="connsiteX218" fmla="*/ 462116 w 609614"/>
                  <a:gd name="connsiteY218" fmla="*/ 117818 h 608697"/>
                  <a:gd name="connsiteX219" fmla="*/ 432618 w 609614"/>
                  <a:gd name="connsiteY219" fmla="*/ 147273 h 608697"/>
                  <a:gd name="connsiteX220" fmla="*/ 462116 w 609614"/>
                  <a:gd name="connsiteY220" fmla="*/ 176727 h 608697"/>
                  <a:gd name="connsiteX221" fmla="*/ 491615 w 609614"/>
                  <a:gd name="connsiteY221" fmla="*/ 147273 h 608697"/>
                  <a:gd name="connsiteX222" fmla="*/ 462116 w 609614"/>
                  <a:gd name="connsiteY222" fmla="*/ 117818 h 608697"/>
                  <a:gd name="connsiteX223" fmla="*/ 127863 w 609614"/>
                  <a:gd name="connsiteY223" fmla="*/ 107969 h 608697"/>
                  <a:gd name="connsiteX224" fmla="*/ 98364 w 609614"/>
                  <a:gd name="connsiteY224" fmla="*/ 137424 h 608697"/>
                  <a:gd name="connsiteX225" fmla="*/ 127863 w 609614"/>
                  <a:gd name="connsiteY225" fmla="*/ 166878 h 608697"/>
                  <a:gd name="connsiteX226" fmla="*/ 157361 w 609614"/>
                  <a:gd name="connsiteY226" fmla="*/ 137424 h 608697"/>
                  <a:gd name="connsiteX227" fmla="*/ 127863 w 609614"/>
                  <a:gd name="connsiteY227" fmla="*/ 107969 h 608697"/>
                  <a:gd name="connsiteX228" fmla="*/ 314651 w 609614"/>
                  <a:gd name="connsiteY228" fmla="*/ 98227 h 608697"/>
                  <a:gd name="connsiteX229" fmla="*/ 334339 w 609614"/>
                  <a:gd name="connsiteY229" fmla="*/ 98227 h 608697"/>
                  <a:gd name="connsiteX230" fmla="*/ 334339 w 609614"/>
                  <a:gd name="connsiteY230" fmla="*/ 117844 h 608697"/>
                  <a:gd name="connsiteX231" fmla="*/ 314651 w 609614"/>
                  <a:gd name="connsiteY231" fmla="*/ 117844 h 608697"/>
                  <a:gd name="connsiteX232" fmla="*/ 275346 w 609614"/>
                  <a:gd name="connsiteY232" fmla="*/ 98227 h 608697"/>
                  <a:gd name="connsiteX233" fmla="*/ 294963 w 609614"/>
                  <a:gd name="connsiteY233" fmla="*/ 98227 h 608697"/>
                  <a:gd name="connsiteX234" fmla="*/ 294963 w 609614"/>
                  <a:gd name="connsiteY234" fmla="*/ 117844 h 608697"/>
                  <a:gd name="connsiteX235" fmla="*/ 275346 w 609614"/>
                  <a:gd name="connsiteY235" fmla="*/ 117844 h 608697"/>
                  <a:gd name="connsiteX236" fmla="*/ 550621 w 609614"/>
                  <a:gd name="connsiteY236" fmla="*/ 78539 h 608697"/>
                  <a:gd name="connsiteX237" fmla="*/ 570309 w 609614"/>
                  <a:gd name="connsiteY237" fmla="*/ 78539 h 608697"/>
                  <a:gd name="connsiteX238" fmla="*/ 570309 w 609614"/>
                  <a:gd name="connsiteY238" fmla="*/ 98227 h 608697"/>
                  <a:gd name="connsiteX239" fmla="*/ 550621 w 609614"/>
                  <a:gd name="connsiteY239" fmla="*/ 98227 h 608697"/>
                  <a:gd name="connsiteX240" fmla="*/ 294963 w 609614"/>
                  <a:gd name="connsiteY240" fmla="*/ 78539 h 608697"/>
                  <a:gd name="connsiteX241" fmla="*/ 314651 w 609614"/>
                  <a:gd name="connsiteY241" fmla="*/ 78539 h 608697"/>
                  <a:gd name="connsiteX242" fmla="*/ 314651 w 609614"/>
                  <a:gd name="connsiteY242" fmla="*/ 98227 h 608697"/>
                  <a:gd name="connsiteX243" fmla="*/ 294963 w 609614"/>
                  <a:gd name="connsiteY243" fmla="*/ 98227 h 608697"/>
                  <a:gd name="connsiteX244" fmla="*/ 588304 w 609614"/>
                  <a:gd name="connsiteY244" fmla="*/ 62944 h 608697"/>
                  <a:gd name="connsiteX245" fmla="*/ 602205 w 609614"/>
                  <a:gd name="connsiteY245" fmla="*/ 76845 h 608697"/>
                  <a:gd name="connsiteX246" fmla="*/ 588304 w 609614"/>
                  <a:gd name="connsiteY246" fmla="*/ 90747 h 608697"/>
                  <a:gd name="connsiteX247" fmla="*/ 574402 w 609614"/>
                  <a:gd name="connsiteY247" fmla="*/ 76845 h 608697"/>
                  <a:gd name="connsiteX248" fmla="*/ 532628 w 609614"/>
                  <a:gd name="connsiteY248" fmla="*/ 62944 h 608697"/>
                  <a:gd name="connsiteX249" fmla="*/ 546529 w 609614"/>
                  <a:gd name="connsiteY249" fmla="*/ 76845 h 608697"/>
                  <a:gd name="connsiteX250" fmla="*/ 532628 w 609614"/>
                  <a:gd name="connsiteY250" fmla="*/ 90747 h 608697"/>
                  <a:gd name="connsiteX251" fmla="*/ 518726 w 609614"/>
                  <a:gd name="connsiteY251" fmla="*/ 76845 h 608697"/>
                  <a:gd name="connsiteX252" fmla="*/ 29496 w 609614"/>
                  <a:gd name="connsiteY252" fmla="*/ 49043 h 608697"/>
                  <a:gd name="connsiteX253" fmla="*/ 49113 w 609614"/>
                  <a:gd name="connsiteY253" fmla="*/ 49043 h 608697"/>
                  <a:gd name="connsiteX254" fmla="*/ 49113 w 609614"/>
                  <a:gd name="connsiteY254" fmla="*/ 78539 h 608697"/>
                  <a:gd name="connsiteX255" fmla="*/ 29496 w 609614"/>
                  <a:gd name="connsiteY255" fmla="*/ 78539 h 608697"/>
                  <a:gd name="connsiteX256" fmla="*/ 589997 w 609614"/>
                  <a:gd name="connsiteY256" fmla="*/ 39305 h 608697"/>
                  <a:gd name="connsiteX257" fmla="*/ 609614 w 609614"/>
                  <a:gd name="connsiteY257" fmla="*/ 39305 h 608697"/>
                  <a:gd name="connsiteX258" fmla="*/ 609614 w 609614"/>
                  <a:gd name="connsiteY258" fmla="*/ 58922 h 608697"/>
                  <a:gd name="connsiteX259" fmla="*/ 589997 w 609614"/>
                  <a:gd name="connsiteY259" fmla="*/ 58922 h 608697"/>
                  <a:gd name="connsiteX260" fmla="*/ 511316 w 609614"/>
                  <a:gd name="connsiteY260" fmla="*/ 39305 h 608697"/>
                  <a:gd name="connsiteX261" fmla="*/ 531004 w 609614"/>
                  <a:gd name="connsiteY261" fmla="*/ 39305 h 608697"/>
                  <a:gd name="connsiteX262" fmla="*/ 531004 w 609614"/>
                  <a:gd name="connsiteY262" fmla="*/ 58922 h 608697"/>
                  <a:gd name="connsiteX263" fmla="*/ 511316 w 609614"/>
                  <a:gd name="connsiteY263" fmla="*/ 58922 h 608697"/>
                  <a:gd name="connsiteX264" fmla="*/ 49113 w 609614"/>
                  <a:gd name="connsiteY264" fmla="*/ 29426 h 608697"/>
                  <a:gd name="connsiteX265" fmla="*/ 78609 w 609614"/>
                  <a:gd name="connsiteY265" fmla="*/ 29426 h 608697"/>
                  <a:gd name="connsiteX266" fmla="*/ 78609 w 609614"/>
                  <a:gd name="connsiteY266" fmla="*/ 49043 h 608697"/>
                  <a:gd name="connsiteX267" fmla="*/ 49113 w 609614"/>
                  <a:gd name="connsiteY267" fmla="*/ 49043 h 608697"/>
                  <a:gd name="connsiteX268" fmla="*/ 0 w 609614"/>
                  <a:gd name="connsiteY268" fmla="*/ 29426 h 608697"/>
                  <a:gd name="connsiteX269" fmla="*/ 29496 w 609614"/>
                  <a:gd name="connsiteY269" fmla="*/ 29426 h 608697"/>
                  <a:gd name="connsiteX270" fmla="*/ 29496 w 609614"/>
                  <a:gd name="connsiteY270" fmla="*/ 49043 h 608697"/>
                  <a:gd name="connsiteX271" fmla="*/ 0 w 609614"/>
                  <a:gd name="connsiteY271" fmla="*/ 49043 h 608697"/>
                  <a:gd name="connsiteX272" fmla="*/ 304853 w 609614"/>
                  <a:gd name="connsiteY272" fmla="*/ 19605 h 608697"/>
                  <a:gd name="connsiteX273" fmla="*/ 237191 w 609614"/>
                  <a:gd name="connsiteY273" fmla="*/ 162368 h 608697"/>
                  <a:gd name="connsiteX274" fmla="*/ 304853 w 609614"/>
                  <a:gd name="connsiteY274" fmla="*/ 192835 h 608697"/>
                  <a:gd name="connsiteX275" fmla="*/ 372423 w 609614"/>
                  <a:gd name="connsiteY275" fmla="*/ 162368 h 608697"/>
                  <a:gd name="connsiteX276" fmla="*/ 304853 w 609614"/>
                  <a:gd name="connsiteY276" fmla="*/ 19605 h 608697"/>
                  <a:gd name="connsiteX277" fmla="*/ 588314 w 609614"/>
                  <a:gd name="connsiteY277" fmla="*/ 7480 h 608697"/>
                  <a:gd name="connsiteX278" fmla="*/ 602134 w 609614"/>
                  <a:gd name="connsiteY278" fmla="*/ 21381 h 608697"/>
                  <a:gd name="connsiteX279" fmla="*/ 588314 w 609614"/>
                  <a:gd name="connsiteY279" fmla="*/ 35283 h 608697"/>
                  <a:gd name="connsiteX280" fmla="*/ 574402 w 609614"/>
                  <a:gd name="connsiteY280" fmla="*/ 21381 h 608697"/>
                  <a:gd name="connsiteX281" fmla="*/ 532628 w 609614"/>
                  <a:gd name="connsiteY281" fmla="*/ 7480 h 608697"/>
                  <a:gd name="connsiteX282" fmla="*/ 546529 w 609614"/>
                  <a:gd name="connsiteY282" fmla="*/ 21381 h 608697"/>
                  <a:gd name="connsiteX283" fmla="*/ 532628 w 609614"/>
                  <a:gd name="connsiteY283" fmla="*/ 35283 h 608697"/>
                  <a:gd name="connsiteX284" fmla="*/ 518726 w 609614"/>
                  <a:gd name="connsiteY284" fmla="*/ 21381 h 608697"/>
                  <a:gd name="connsiteX285" fmla="*/ 550621 w 609614"/>
                  <a:gd name="connsiteY285" fmla="*/ 0 h 608697"/>
                  <a:gd name="connsiteX286" fmla="*/ 570309 w 609614"/>
                  <a:gd name="connsiteY286" fmla="*/ 0 h 608697"/>
                  <a:gd name="connsiteX287" fmla="*/ 570309 w 609614"/>
                  <a:gd name="connsiteY287" fmla="*/ 19617 h 608697"/>
                  <a:gd name="connsiteX288" fmla="*/ 550621 w 609614"/>
                  <a:gd name="connsiteY288" fmla="*/ 19617 h 608697"/>
                  <a:gd name="connsiteX289" fmla="*/ 304853 w 609614"/>
                  <a:gd name="connsiteY289" fmla="*/ 0 h 608697"/>
                  <a:gd name="connsiteX290" fmla="*/ 391044 w 609614"/>
                  <a:gd name="connsiteY290" fmla="*/ 155188 h 608697"/>
                  <a:gd name="connsiteX291" fmla="*/ 412983 w 609614"/>
                  <a:gd name="connsiteY291" fmla="*/ 147641 h 608697"/>
                  <a:gd name="connsiteX292" fmla="*/ 412983 w 609614"/>
                  <a:gd name="connsiteY292" fmla="*/ 147273 h 608697"/>
                  <a:gd name="connsiteX293" fmla="*/ 462116 w 609614"/>
                  <a:gd name="connsiteY293" fmla="*/ 98212 h 608697"/>
                  <a:gd name="connsiteX294" fmla="*/ 507562 w 609614"/>
                  <a:gd name="connsiteY294" fmla="*/ 128679 h 608697"/>
                  <a:gd name="connsiteX295" fmla="*/ 568772 w 609614"/>
                  <a:gd name="connsiteY295" fmla="*/ 152151 h 608697"/>
                  <a:gd name="connsiteX296" fmla="*/ 523879 w 609614"/>
                  <a:gd name="connsiteY296" fmla="*/ 261041 h 608697"/>
                  <a:gd name="connsiteX297" fmla="*/ 477234 w 609614"/>
                  <a:gd name="connsiteY297" fmla="*/ 304394 h 608697"/>
                  <a:gd name="connsiteX298" fmla="*/ 496501 w 609614"/>
                  <a:gd name="connsiteY298" fmla="*/ 321055 h 608697"/>
                  <a:gd name="connsiteX299" fmla="*/ 521113 w 609614"/>
                  <a:gd name="connsiteY299" fmla="*/ 314151 h 608697"/>
                  <a:gd name="connsiteX300" fmla="*/ 570339 w 609614"/>
                  <a:gd name="connsiteY300" fmla="*/ 363303 h 608697"/>
                  <a:gd name="connsiteX301" fmla="*/ 559553 w 609614"/>
                  <a:gd name="connsiteY301" fmla="*/ 393586 h 608697"/>
                  <a:gd name="connsiteX302" fmla="*/ 568772 w 609614"/>
                  <a:gd name="connsiteY302" fmla="*/ 456546 h 608697"/>
                  <a:gd name="connsiteX303" fmla="*/ 511250 w 609614"/>
                  <a:gd name="connsiteY303" fmla="*/ 480293 h 608697"/>
                  <a:gd name="connsiteX304" fmla="*/ 391044 w 609614"/>
                  <a:gd name="connsiteY304" fmla="*/ 453508 h 608697"/>
                  <a:gd name="connsiteX305" fmla="*/ 386435 w 609614"/>
                  <a:gd name="connsiteY305" fmla="*/ 477072 h 608697"/>
                  <a:gd name="connsiteX306" fmla="*/ 412983 w 609614"/>
                  <a:gd name="connsiteY306" fmla="*/ 520333 h 608697"/>
                  <a:gd name="connsiteX307" fmla="*/ 363850 w 609614"/>
                  <a:gd name="connsiteY307" fmla="*/ 569486 h 608697"/>
                  <a:gd name="connsiteX308" fmla="*/ 355185 w 609614"/>
                  <a:gd name="connsiteY308" fmla="*/ 568565 h 608697"/>
                  <a:gd name="connsiteX309" fmla="*/ 304853 w 609614"/>
                  <a:gd name="connsiteY309" fmla="*/ 608697 h 608697"/>
                  <a:gd name="connsiteX310" fmla="*/ 218570 w 609614"/>
                  <a:gd name="connsiteY310" fmla="*/ 453508 h 608697"/>
                  <a:gd name="connsiteX311" fmla="*/ 98364 w 609614"/>
                  <a:gd name="connsiteY311" fmla="*/ 480293 h 608697"/>
                  <a:gd name="connsiteX312" fmla="*/ 40843 w 609614"/>
                  <a:gd name="connsiteY312" fmla="*/ 456546 h 608697"/>
                  <a:gd name="connsiteX313" fmla="*/ 53564 w 609614"/>
                  <a:gd name="connsiteY313" fmla="*/ 387972 h 608697"/>
                  <a:gd name="connsiteX314" fmla="*/ 39368 w 609614"/>
                  <a:gd name="connsiteY314" fmla="*/ 353455 h 608697"/>
                  <a:gd name="connsiteX315" fmla="*/ 88501 w 609614"/>
                  <a:gd name="connsiteY315" fmla="*/ 304394 h 608697"/>
                  <a:gd name="connsiteX316" fmla="*/ 119382 w 609614"/>
                  <a:gd name="connsiteY316" fmla="*/ 315532 h 608697"/>
                  <a:gd name="connsiteX317" fmla="*/ 132380 w 609614"/>
                  <a:gd name="connsiteY317" fmla="*/ 304394 h 608697"/>
                  <a:gd name="connsiteX318" fmla="*/ 85735 w 609614"/>
                  <a:gd name="connsiteY318" fmla="*/ 261041 h 608697"/>
                  <a:gd name="connsiteX319" fmla="*/ 40843 w 609614"/>
                  <a:gd name="connsiteY319" fmla="*/ 152151 h 608697"/>
                  <a:gd name="connsiteX320" fmla="*/ 79467 w 609614"/>
                  <a:gd name="connsiteY320" fmla="*/ 129968 h 608697"/>
                  <a:gd name="connsiteX321" fmla="*/ 127863 w 609614"/>
                  <a:gd name="connsiteY321" fmla="*/ 88363 h 608697"/>
                  <a:gd name="connsiteX322" fmla="*/ 176996 w 609614"/>
                  <a:gd name="connsiteY322" fmla="*/ 137424 h 608697"/>
                  <a:gd name="connsiteX323" fmla="*/ 176535 w 609614"/>
                  <a:gd name="connsiteY323" fmla="*/ 141566 h 608697"/>
                  <a:gd name="connsiteX324" fmla="*/ 218570 w 609614"/>
                  <a:gd name="connsiteY324" fmla="*/ 155281 h 608697"/>
                  <a:gd name="connsiteX325" fmla="*/ 304853 w 609614"/>
                  <a:gd name="connsiteY325" fmla="*/ 0 h 608697"/>
                  <a:gd name="connsiteX326" fmla="*/ 29496 w 609614"/>
                  <a:gd name="connsiteY326" fmla="*/ 0 h 608697"/>
                  <a:gd name="connsiteX327" fmla="*/ 49113 w 609614"/>
                  <a:gd name="connsiteY327" fmla="*/ 0 h 608697"/>
                  <a:gd name="connsiteX328" fmla="*/ 49113 w 609614"/>
                  <a:gd name="connsiteY328" fmla="*/ 29426 h 608697"/>
                  <a:gd name="connsiteX329" fmla="*/ 29496 w 609614"/>
                  <a:gd name="connsiteY329" fmla="*/ 29426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</a:cxnLst>
                <a:rect l="l" t="t" r="r" b="b"/>
                <a:pathLst>
                  <a:path w="609614" h="608697">
                    <a:moveTo>
                      <a:pt x="137602" y="589080"/>
                    </a:moveTo>
                    <a:lnTo>
                      <a:pt x="157360" y="589080"/>
                    </a:lnTo>
                    <a:lnTo>
                      <a:pt x="157360" y="608697"/>
                    </a:lnTo>
                    <a:lnTo>
                      <a:pt x="137602" y="608697"/>
                    </a:lnTo>
                    <a:close/>
                    <a:moveTo>
                      <a:pt x="175331" y="573555"/>
                    </a:moveTo>
                    <a:lnTo>
                      <a:pt x="189186" y="587457"/>
                    </a:lnTo>
                    <a:lnTo>
                      <a:pt x="175331" y="601358"/>
                    </a:lnTo>
                    <a:lnTo>
                      <a:pt x="161383" y="587457"/>
                    </a:lnTo>
                    <a:close/>
                    <a:moveTo>
                      <a:pt x="119750" y="573555"/>
                    </a:moveTo>
                    <a:lnTo>
                      <a:pt x="133651" y="587457"/>
                    </a:lnTo>
                    <a:lnTo>
                      <a:pt x="119750" y="601358"/>
                    </a:lnTo>
                    <a:lnTo>
                      <a:pt x="105848" y="587457"/>
                    </a:lnTo>
                    <a:close/>
                    <a:moveTo>
                      <a:pt x="531004" y="569463"/>
                    </a:moveTo>
                    <a:lnTo>
                      <a:pt x="550621" y="569463"/>
                    </a:lnTo>
                    <a:lnTo>
                      <a:pt x="550621" y="589080"/>
                    </a:lnTo>
                    <a:lnTo>
                      <a:pt x="531004" y="589080"/>
                    </a:lnTo>
                    <a:close/>
                    <a:moveTo>
                      <a:pt x="568581" y="553938"/>
                    </a:moveTo>
                    <a:lnTo>
                      <a:pt x="582517" y="567758"/>
                    </a:lnTo>
                    <a:lnTo>
                      <a:pt x="568581" y="581670"/>
                    </a:lnTo>
                    <a:lnTo>
                      <a:pt x="554644" y="567758"/>
                    </a:lnTo>
                    <a:close/>
                    <a:moveTo>
                      <a:pt x="513011" y="553938"/>
                    </a:moveTo>
                    <a:lnTo>
                      <a:pt x="526912" y="567850"/>
                    </a:lnTo>
                    <a:lnTo>
                      <a:pt x="513011" y="581670"/>
                    </a:lnTo>
                    <a:lnTo>
                      <a:pt x="499109" y="567850"/>
                    </a:lnTo>
                    <a:close/>
                    <a:moveTo>
                      <a:pt x="176978" y="549775"/>
                    </a:moveTo>
                    <a:lnTo>
                      <a:pt x="196595" y="549775"/>
                    </a:lnTo>
                    <a:lnTo>
                      <a:pt x="196595" y="569463"/>
                    </a:lnTo>
                    <a:lnTo>
                      <a:pt x="176978" y="569463"/>
                    </a:lnTo>
                    <a:close/>
                    <a:moveTo>
                      <a:pt x="98368" y="549775"/>
                    </a:moveTo>
                    <a:lnTo>
                      <a:pt x="117985" y="549775"/>
                    </a:lnTo>
                    <a:lnTo>
                      <a:pt x="117985" y="569463"/>
                    </a:lnTo>
                    <a:lnTo>
                      <a:pt x="98368" y="569463"/>
                    </a:lnTo>
                    <a:close/>
                    <a:moveTo>
                      <a:pt x="570309" y="530158"/>
                    </a:moveTo>
                    <a:lnTo>
                      <a:pt x="589997" y="530158"/>
                    </a:lnTo>
                    <a:lnTo>
                      <a:pt x="589997" y="549775"/>
                    </a:lnTo>
                    <a:lnTo>
                      <a:pt x="570309" y="549775"/>
                    </a:lnTo>
                    <a:close/>
                    <a:moveTo>
                      <a:pt x="491629" y="530158"/>
                    </a:moveTo>
                    <a:lnTo>
                      <a:pt x="511317" y="530158"/>
                    </a:lnTo>
                    <a:lnTo>
                      <a:pt x="511317" y="549775"/>
                    </a:lnTo>
                    <a:lnTo>
                      <a:pt x="491629" y="549775"/>
                    </a:lnTo>
                    <a:close/>
                    <a:moveTo>
                      <a:pt x="19617" y="530158"/>
                    </a:moveTo>
                    <a:lnTo>
                      <a:pt x="39375" y="530158"/>
                    </a:lnTo>
                    <a:lnTo>
                      <a:pt x="39375" y="549775"/>
                    </a:lnTo>
                    <a:lnTo>
                      <a:pt x="19617" y="549775"/>
                    </a:lnTo>
                    <a:close/>
                    <a:moveTo>
                      <a:pt x="175238" y="517950"/>
                    </a:moveTo>
                    <a:lnTo>
                      <a:pt x="189186" y="531852"/>
                    </a:lnTo>
                    <a:lnTo>
                      <a:pt x="175238" y="545753"/>
                    </a:lnTo>
                    <a:lnTo>
                      <a:pt x="161383" y="531852"/>
                    </a:lnTo>
                    <a:close/>
                    <a:moveTo>
                      <a:pt x="119750" y="517950"/>
                    </a:moveTo>
                    <a:lnTo>
                      <a:pt x="133651" y="531852"/>
                    </a:lnTo>
                    <a:lnTo>
                      <a:pt x="119750" y="545753"/>
                    </a:lnTo>
                    <a:lnTo>
                      <a:pt x="105848" y="531852"/>
                    </a:lnTo>
                    <a:close/>
                    <a:moveTo>
                      <a:pt x="137602" y="510611"/>
                    </a:moveTo>
                    <a:lnTo>
                      <a:pt x="157360" y="510611"/>
                    </a:lnTo>
                    <a:lnTo>
                      <a:pt x="157360" y="530158"/>
                    </a:lnTo>
                    <a:lnTo>
                      <a:pt x="137602" y="530158"/>
                    </a:lnTo>
                    <a:close/>
                    <a:moveTo>
                      <a:pt x="39375" y="510611"/>
                    </a:moveTo>
                    <a:lnTo>
                      <a:pt x="58992" y="510611"/>
                    </a:lnTo>
                    <a:lnTo>
                      <a:pt x="58992" y="530158"/>
                    </a:lnTo>
                    <a:lnTo>
                      <a:pt x="39375" y="530158"/>
                    </a:lnTo>
                    <a:close/>
                    <a:moveTo>
                      <a:pt x="0" y="510611"/>
                    </a:moveTo>
                    <a:lnTo>
                      <a:pt x="19617" y="510611"/>
                    </a:lnTo>
                    <a:lnTo>
                      <a:pt x="19617" y="530158"/>
                    </a:lnTo>
                    <a:lnTo>
                      <a:pt x="0" y="530158"/>
                    </a:lnTo>
                    <a:close/>
                    <a:moveTo>
                      <a:pt x="568581" y="498333"/>
                    </a:moveTo>
                    <a:lnTo>
                      <a:pt x="582517" y="512245"/>
                    </a:lnTo>
                    <a:lnTo>
                      <a:pt x="568581" y="526065"/>
                    </a:lnTo>
                    <a:lnTo>
                      <a:pt x="554644" y="512245"/>
                    </a:lnTo>
                    <a:close/>
                    <a:moveTo>
                      <a:pt x="513011" y="498333"/>
                    </a:moveTo>
                    <a:lnTo>
                      <a:pt x="526912" y="512234"/>
                    </a:lnTo>
                    <a:lnTo>
                      <a:pt x="513011" y="526136"/>
                    </a:lnTo>
                    <a:lnTo>
                      <a:pt x="499109" y="512234"/>
                    </a:lnTo>
                    <a:close/>
                    <a:moveTo>
                      <a:pt x="363850" y="490879"/>
                    </a:moveTo>
                    <a:cubicBezTo>
                      <a:pt x="347534" y="490879"/>
                      <a:pt x="334352" y="504133"/>
                      <a:pt x="334352" y="520333"/>
                    </a:cubicBezTo>
                    <a:cubicBezTo>
                      <a:pt x="334352" y="536626"/>
                      <a:pt x="347534" y="549788"/>
                      <a:pt x="363850" y="549788"/>
                    </a:cubicBezTo>
                    <a:cubicBezTo>
                      <a:pt x="380074" y="549788"/>
                      <a:pt x="393348" y="536626"/>
                      <a:pt x="393348" y="520333"/>
                    </a:cubicBezTo>
                    <a:cubicBezTo>
                      <a:pt x="393348" y="504133"/>
                      <a:pt x="380074" y="490879"/>
                      <a:pt x="363850" y="490879"/>
                    </a:cubicBezTo>
                    <a:close/>
                    <a:moveTo>
                      <a:pt x="531004" y="490853"/>
                    </a:moveTo>
                    <a:lnTo>
                      <a:pt x="550621" y="490853"/>
                    </a:lnTo>
                    <a:lnTo>
                      <a:pt x="550621" y="510611"/>
                    </a:lnTo>
                    <a:lnTo>
                      <a:pt x="531004" y="510611"/>
                    </a:lnTo>
                    <a:close/>
                    <a:moveTo>
                      <a:pt x="19617" y="490853"/>
                    </a:moveTo>
                    <a:lnTo>
                      <a:pt x="39375" y="490853"/>
                    </a:lnTo>
                    <a:lnTo>
                      <a:pt x="39375" y="510611"/>
                    </a:lnTo>
                    <a:lnTo>
                      <a:pt x="19617" y="510611"/>
                    </a:lnTo>
                    <a:close/>
                    <a:moveTo>
                      <a:pt x="304853" y="415861"/>
                    </a:moveTo>
                    <a:cubicBezTo>
                      <a:pt x="282176" y="427183"/>
                      <a:pt x="259407" y="437492"/>
                      <a:pt x="237191" y="446328"/>
                    </a:cubicBezTo>
                    <a:cubicBezTo>
                      <a:pt x="252033" y="534509"/>
                      <a:pt x="279411" y="589092"/>
                      <a:pt x="304853" y="589092"/>
                    </a:cubicBezTo>
                    <a:cubicBezTo>
                      <a:pt x="315178" y="589092"/>
                      <a:pt x="326332" y="579335"/>
                      <a:pt x="336840" y="561294"/>
                    </a:cubicBezTo>
                    <a:cubicBezTo>
                      <a:pt x="323474" y="552549"/>
                      <a:pt x="314625" y="537454"/>
                      <a:pt x="314625" y="520333"/>
                    </a:cubicBezTo>
                    <a:cubicBezTo>
                      <a:pt x="314625" y="493272"/>
                      <a:pt x="336748" y="471273"/>
                      <a:pt x="363850" y="471273"/>
                    </a:cubicBezTo>
                    <a:cubicBezTo>
                      <a:pt x="365048" y="471273"/>
                      <a:pt x="366247" y="471549"/>
                      <a:pt x="367537" y="471641"/>
                    </a:cubicBezTo>
                    <a:cubicBezTo>
                      <a:pt x="369289" y="463449"/>
                      <a:pt x="370856" y="454981"/>
                      <a:pt x="372331" y="446328"/>
                    </a:cubicBezTo>
                    <a:cubicBezTo>
                      <a:pt x="350115" y="437400"/>
                      <a:pt x="327346" y="427183"/>
                      <a:pt x="304853" y="415861"/>
                    </a:cubicBezTo>
                    <a:close/>
                    <a:moveTo>
                      <a:pt x="380996" y="373244"/>
                    </a:moveTo>
                    <a:cubicBezTo>
                      <a:pt x="372146" y="378675"/>
                      <a:pt x="363205" y="384106"/>
                      <a:pt x="353986" y="389352"/>
                    </a:cubicBezTo>
                    <a:cubicBezTo>
                      <a:pt x="344860" y="394599"/>
                      <a:pt x="335642" y="399661"/>
                      <a:pt x="326332" y="404632"/>
                    </a:cubicBezTo>
                    <a:cubicBezTo>
                      <a:pt x="343293" y="412824"/>
                      <a:pt x="359702" y="420096"/>
                      <a:pt x="375373" y="426539"/>
                    </a:cubicBezTo>
                    <a:cubicBezTo>
                      <a:pt x="377770" y="409326"/>
                      <a:pt x="379705" y="391561"/>
                      <a:pt x="380996" y="373244"/>
                    </a:cubicBezTo>
                    <a:close/>
                    <a:moveTo>
                      <a:pt x="228618" y="373152"/>
                    </a:moveTo>
                    <a:cubicBezTo>
                      <a:pt x="230001" y="391930"/>
                      <a:pt x="231845" y="409786"/>
                      <a:pt x="234149" y="426539"/>
                    </a:cubicBezTo>
                    <a:cubicBezTo>
                      <a:pt x="249912" y="420188"/>
                      <a:pt x="266321" y="412916"/>
                      <a:pt x="283282" y="404632"/>
                    </a:cubicBezTo>
                    <a:cubicBezTo>
                      <a:pt x="273972" y="399661"/>
                      <a:pt x="264754" y="394599"/>
                      <a:pt x="255628" y="389352"/>
                    </a:cubicBezTo>
                    <a:cubicBezTo>
                      <a:pt x="246502" y="384106"/>
                      <a:pt x="237468" y="378675"/>
                      <a:pt x="228618" y="373152"/>
                    </a:cubicBezTo>
                    <a:close/>
                    <a:moveTo>
                      <a:pt x="521113" y="333849"/>
                    </a:moveTo>
                    <a:cubicBezTo>
                      <a:pt x="504889" y="333849"/>
                      <a:pt x="491615" y="347011"/>
                      <a:pt x="491615" y="363303"/>
                    </a:cubicBezTo>
                    <a:cubicBezTo>
                      <a:pt x="491615" y="379503"/>
                      <a:pt x="504889" y="392758"/>
                      <a:pt x="521113" y="392758"/>
                    </a:cubicBezTo>
                    <a:cubicBezTo>
                      <a:pt x="537430" y="392758"/>
                      <a:pt x="550612" y="379503"/>
                      <a:pt x="550612" y="363303"/>
                    </a:cubicBezTo>
                    <a:cubicBezTo>
                      <a:pt x="550612" y="347011"/>
                      <a:pt x="537430" y="333849"/>
                      <a:pt x="521113" y="333849"/>
                    </a:cubicBezTo>
                    <a:close/>
                    <a:moveTo>
                      <a:pt x="88501" y="324000"/>
                    </a:moveTo>
                    <a:cubicBezTo>
                      <a:pt x="72277" y="324000"/>
                      <a:pt x="59002" y="337255"/>
                      <a:pt x="59002" y="353455"/>
                    </a:cubicBezTo>
                    <a:cubicBezTo>
                      <a:pt x="59002" y="369655"/>
                      <a:pt x="72277" y="382909"/>
                      <a:pt x="88501" y="382909"/>
                    </a:cubicBezTo>
                    <a:cubicBezTo>
                      <a:pt x="104725" y="382909"/>
                      <a:pt x="117999" y="369655"/>
                      <a:pt x="117999" y="353455"/>
                    </a:cubicBezTo>
                    <a:cubicBezTo>
                      <a:pt x="117999" y="337255"/>
                      <a:pt x="104725" y="324000"/>
                      <a:pt x="88501" y="324000"/>
                    </a:cubicBezTo>
                    <a:close/>
                    <a:moveTo>
                      <a:pt x="461748" y="317005"/>
                    </a:moveTo>
                    <a:cubicBezTo>
                      <a:pt x="443127" y="331548"/>
                      <a:pt x="423031" y="346091"/>
                      <a:pt x="401553" y="360174"/>
                    </a:cubicBezTo>
                    <a:cubicBezTo>
                      <a:pt x="400078" y="385763"/>
                      <a:pt x="397589" y="410431"/>
                      <a:pt x="394178" y="433810"/>
                    </a:cubicBezTo>
                    <a:cubicBezTo>
                      <a:pt x="477972" y="465106"/>
                      <a:pt x="539089" y="468696"/>
                      <a:pt x="551718" y="446697"/>
                    </a:cubicBezTo>
                    <a:cubicBezTo>
                      <a:pt x="556788" y="438044"/>
                      <a:pt x="554115" y="423777"/>
                      <a:pt x="544343" y="406289"/>
                    </a:cubicBezTo>
                    <a:cubicBezTo>
                      <a:pt x="537337" y="410063"/>
                      <a:pt x="529594" y="412364"/>
                      <a:pt x="521113" y="412364"/>
                    </a:cubicBezTo>
                    <a:cubicBezTo>
                      <a:pt x="494012" y="412364"/>
                      <a:pt x="471980" y="390365"/>
                      <a:pt x="471980" y="363303"/>
                    </a:cubicBezTo>
                    <a:cubicBezTo>
                      <a:pt x="471980" y="352350"/>
                      <a:pt x="475667" y="342409"/>
                      <a:pt x="481751" y="334217"/>
                    </a:cubicBezTo>
                    <a:cubicBezTo>
                      <a:pt x="475299" y="328418"/>
                      <a:pt x="468661" y="322711"/>
                      <a:pt x="461748" y="317005"/>
                    </a:cubicBezTo>
                    <a:close/>
                    <a:moveTo>
                      <a:pt x="147959" y="317005"/>
                    </a:moveTo>
                    <a:cubicBezTo>
                      <a:pt x="142428" y="321515"/>
                      <a:pt x="136989" y="326117"/>
                      <a:pt x="131827" y="330719"/>
                    </a:cubicBezTo>
                    <a:cubicBezTo>
                      <a:pt x="135422" y="337531"/>
                      <a:pt x="137634" y="345262"/>
                      <a:pt x="137634" y="353455"/>
                    </a:cubicBezTo>
                    <a:cubicBezTo>
                      <a:pt x="137634" y="380516"/>
                      <a:pt x="115603" y="402515"/>
                      <a:pt x="88501" y="402515"/>
                    </a:cubicBezTo>
                    <a:cubicBezTo>
                      <a:pt x="81956" y="402515"/>
                      <a:pt x="75595" y="401226"/>
                      <a:pt x="69880" y="398833"/>
                    </a:cubicBezTo>
                    <a:cubicBezTo>
                      <a:pt x="56421" y="419819"/>
                      <a:pt x="52089" y="436664"/>
                      <a:pt x="57896" y="446697"/>
                    </a:cubicBezTo>
                    <a:cubicBezTo>
                      <a:pt x="70617" y="468696"/>
                      <a:pt x="131642" y="465106"/>
                      <a:pt x="215528" y="433810"/>
                    </a:cubicBezTo>
                    <a:cubicBezTo>
                      <a:pt x="212118" y="410155"/>
                      <a:pt x="209629" y="385302"/>
                      <a:pt x="208154" y="360174"/>
                    </a:cubicBezTo>
                    <a:cubicBezTo>
                      <a:pt x="186583" y="346091"/>
                      <a:pt x="166487" y="331548"/>
                      <a:pt x="147959" y="317005"/>
                    </a:cubicBezTo>
                    <a:close/>
                    <a:moveTo>
                      <a:pt x="304878" y="274932"/>
                    </a:moveTo>
                    <a:cubicBezTo>
                      <a:pt x="288561" y="274932"/>
                      <a:pt x="275378" y="288098"/>
                      <a:pt x="275378" y="304394"/>
                    </a:cubicBezTo>
                    <a:cubicBezTo>
                      <a:pt x="275378" y="320599"/>
                      <a:pt x="288561" y="333857"/>
                      <a:pt x="304878" y="333857"/>
                    </a:cubicBezTo>
                    <a:cubicBezTo>
                      <a:pt x="321103" y="333857"/>
                      <a:pt x="334378" y="320599"/>
                      <a:pt x="334378" y="304394"/>
                    </a:cubicBezTo>
                    <a:cubicBezTo>
                      <a:pt x="334378" y="288098"/>
                      <a:pt x="321103" y="274932"/>
                      <a:pt x="304878" y="274932"/>
                    </a:cubicBezTo>
                    <a:close/>
                    <a:moveTo>
                      <a:pt x="402567" y="272915"/>
                    </a:moveTo>
                    <a:cubicBezTo>
                      <a:pt x="402935" y="283408"/>
                      <a:pt x="403120" y="293901"/>
                      <a:pt x="403120" y="304394"/>
                    </a:cubicBezTo>
                    <a:cubicBezTo>
                      <a:pt x="403120" y="314980"/>
                      <a:pt x="402935" y="325381"/>
                      <a:pt x="402567" y="335782"/>
                    </a:cubicBezTo>
                    <a:cubicBezTo>
                      <a:pt x="417869" y="325381"/>
                      <a:pt x="432342" y="314887"/>
                      <a:pt x="445985" y="304394"/>
                    </a:cubicBezTo>
                    <a:cubicBezTo>
                      <a:pt x="432342" y="293717"/>
                      <a:pt x="417869" y="283224"/>
                      <a:pt x="402567" y="272915"/>
                    </a:cubicBezTo>
                    <a:close/>
                    <a:moveTo>
                      <a:pt x="207048" y="272915"/>
                    </a:moveTo>
                    <a:cubicBezTo>
                      <a:pt x="191837" y="283224"/>
                      <a:pt x="177365" y="293717"/>
                      <a:pt x="163722" y="304394"/>
                    </a:cubicBezTo>
                    <a:cubicBezTo>
                      <a:pt x="177273" y="314887"/>
                      <a:pt x="191745" y="325381"/>
                      <a:pt x="207048" y="335782"/>
                    </a:cubicBezTo>
                    <a:cubicBezTo>
                      <a:pt x="206679" y="325289"/>
                      <a:pt x="206494" y="314795"/>
                      <a:pt x="206494" y="304394"/>
                    </a:cubicBezTo>
                    <a:cubicBezTo>
                      <a:pt x="206494" y="293901"/>
                      <a:pt x="206679" y="283408"/>
                      <a:pt x="207048" y="272915"/>
                    </a:cubicBezTo>
                    <a:close/>
                    <a:moveTo>
                      <a:pt x="295014" y="235618"/>
                    </a:moveTo>
                    <a:lnTo>
                      <a:pt x="314650" y="235618"/>
                    </a:lnTo>
                    <a:lnTo>
                      <a:pt x="314650" y="256242"/>
                    </a:lnTo>
                    <a:cubicBezTo>
                      <a:pt x="325252" y="258451"/>
                      <a:pt x="334563" y="264160"/>
                      <a:pt x="341477" y="271893"/>
                    </a:cubicBezTo>
                    <a:lnTo>
                      <a:pt x="359546" y="261490"/>
                    </a:lnTo>
                    <a:lnTo>
                      <a:pt x="369410" y="278523"/>
                    </a:lnTo>
                    <a:lnTo>
                      <a:pt x="351249" y="288926"/>
                    </a:lnTo>
                    <a:cubicBezTo>
                      <a:pt x="352908" y="293806"/>
                      <a:pt x="354015" y="298962"/>
                      <a:pt x="354015" y="304394"/>
                    </a:cubicBezTo>
                    <a:cubicBezTo>
                      <a:pt x="354015" y="309826"/>
                      <a:pt x="352908" y="314890"/>
                      <a:pt x="351249" y="319770"/>
                    </a:cubicBezTo>
                    <a:lnTo>
                      <a:pt x="369410" y="330266"/>
                    </a:lnTo>
                    <a:lnTo>
                      <a:pt x="359546" y="347207"/>
                    </a:lnTo>
                    <a:lnTo>
                      <a:pt x="341477" y="336803"/>
                    </a:lnTo>
                    <a:cubicBezTo>
                      <a:pt x="334563" y="344629"/>
                      <a:pt x="325252" y="350337"/>
                      <a:pt x="314650" y="352455"/>
                    </a:cubicBezTo>
                    <a:lnTo>
                      <a:pt x="314650" y="373079"/>
                    </a:lnTo>
                    <a:lnTo>
                      <a:pt x="295014" y="373079"/>
                    </a:lnTo>
                    <a:lnTo>
                      <a:pt x="295014" y="352455"/>
                    </a:lnTo>
                    <a:cubicBezTo>
                      <a:pt x="284412" y="350337"/>
                      <a:pt x="275193" y="344629"/>
                      <a:pt x="268279" y="336803"/>
                    </a:cubicBezTo>
                    <a:lnTo>
                      <a:pt x="250118" y="347207"/>
                    </a:lnTo>
                    <a:lnTo>
                      <a:pt x="240346" y="330266"/>
                    </a:lnTo>
                    <a:lnTo>
                      <a:pt x="258415" y="319770"/>
                    </a:lnTo>
                    <a:cubicBezTo>
                      <a:pt x="256756" y="314890"/>
                      <a:pt x="255649" y="309826"/>
                      <a:pt x="255649" y="304394"/>
                    </a:cubicBezTo>
                    <a:cubicBezTo>
                      <a:pt x="255649" y="298962"/>
                      <a:pt x="256756" y="293806"/>
                      <a:pt x="258415" y="288926"/>
                    </a:cubicBezTo>
                    <a:lnTo>
                      <a:pt x="240346" y="278523"/>
                    </a:lnTo>
                    <a:lnTo>
                      <a:pt x="250118" y="261490"/>
                    </a:lnTo>
                    <a:lnTo>
                      <a:pt x="268279" y="271893"/>
                    </a:lnTo>
                    <a:cubicBezTo>
                      <a:pt x="275193" y="264160"/>
                      <a:pt x="284412" y="258451"/>
                      <a:pt x="295014" y="256242"/>
                    </a:cubicBezTo>
                    <a:close/>
                    <a:moveTo>
                      <a:pt x="304761" y="214926"/>
                    </a:moveTo>
                    <a:cubicBezTo>
                      <a:pt x="291671" y="221645"/>
                      <a:pt x="278581" y="228825"/>
                      <a:pt x="265491" y="236373"/>
                    </a:cubicBezTo>
                    <a:cubicBezTo>
                      <a:pt x="252401" y="243920"/>
                      <a:pt x="239588" y="251652"/>
                      <a:pt x="227143" y="259660"/>
                    </a:cubicBezTo>
                    <a:cubicBezTo>
                      <a:pt x="226498" y="274111"/>
                      <a:pt x="226129" y="289023"/>
                      <a:pt x="226129" y="304394"/>
                    </a:cubicBezTo>
                    <a:cubicBezTo>
                      <a:pt x="226129" y="319674"/>
                      <a:pt x="226498" y="334585"/>
                      <a:pt x="227143" y="349036"/>
                    </a:cubicBezTo>
                    <a:cubicBezTo>
                      <a:pt x="239588" y="356952"/>
                      <a:pt x="252309" y="364776"/>
                      <a:pt x="265491" y="372416"/>
                    </a:cubicBezTo>
                    <a:cubicBezTo>
                      <a:pt x="278858" y="380056"/>
                      <a:pt x="291948" y="387235"/>
                      <a:pt x="304853" y="393863"/>
                    </a:cubicBezTo>
                    <a:cubicBezTo>
                      <a:pt x="317667" y="387235"/>
                      <a:pt x="330849" y="380056"/>
                      <a:pt x="344123" y="372416"/>
                    </a:cubicBezTo>
                    <a:cubicBezTo>
                      <a:pt x="357305" y="364776"/>
                      <a:pt x="370026" y="356952"/>
                      <a:pt x="382471" y="349036"/>
                    </a:cubicBezTo>
                    <a:cubicBezTo>
                      <a:pt x="383116" y="334401"/>
                      <a:pt x="383485" y="319490"/>
                      <a:pt x="383485" y="304394"/>
                    </a:cubicBezTo>
                    <a:cubicBezTo>
                      <a:pt x="383485" y="289023"/>
                      <a:pt x="383116" y="274111"/>
                      <a:pt x="382471" y="259660"/>
                    </a:cubicBezTo>
                    <a:cubicBezTo>
                      <a:pt x="370118" y="251744"/>
                      <a:pt x="357305" y="243920"/>
                      <a:pt x="344123" y="236373"/>
                    </a:cubicBezTo>
                    <a:cubicBezTo>
                      <a:pt x="331033" y="228825"/>
                      <a:pt x="317851" y="221645"/>
                      <a:pt x="304761" y="214926"/>
                    </a:cubicBezTo>
                    <a:close/>
                    <a:moveTo>
                      <a:pt x="375465" y="182250"/>
                    </a:moveTo>
                    <a:cubicBezTo>
                      <a:pt x="359425" y="188785"/>
                      <a:pt x="343017" y="196057"/>
                      <a:pt x="326424" y="204065"/>
                    </a:cubicBezTo>
                    <a:cubicBezTo>
                      <a:pt x="335642" y="208943"/>
                      <a:pt x="344768" y="214006"/>
                      <a:pt x="353986" y="219344"/>
                    </a:cubicBezTo>
                    <a:cubicBezTo>
                      <a:pt x="363205" y="224683"/>
                      <a:pt x="372146" y="230114"/>
                      <a:pt x="380996" y="235544"/>
                    </a:cubicBezTo>
                    <a:cubicBezTo>
                      <a:pt x="379705" y="216859"/>
                      <a:pt x="377770" y="199002"/>
                      <a:pt x="375465" y="182250"/>
                    </a:cubicBezTo>
                    <a:close/>
                    <a:moveTo>
                      <a:pt x="234149" y="182250"/>
                    </a:moveTo>
                    <a:cubicBezTo>
                      <a:pt x="231845" y="199094"/>
                      <a:pt x="230001" y="216859"/>
                      <a:pt x="228618" y="235544"/>
                    </a:cubicBezTo>
                    <a:cubicBezTo>
                      <a:pt x="237468" y="230114"/>
                      <a:pt x="246502" y="224683"/>
                      <a:pt x="255628" y="219344"/>
                    </a:cubicBezTo>
                    <a:cubicBezTo>
                      <a:pt x="264846" y="214006"/>
                      <a:pt x="273972" y="209035"/>
                      <a:pt x="283098" y="204157"/>
                    </a:cubicBezTo>
                    <a:cubicBezTo>
                      <a:pt x="266597" y="196057"/>
                      <a:pt x="250189" y="188785"/>
                      <a:pt x="234149" y="182250"/>
                    </a:cubicBezTo>
                    <a:close/>
                    <a:moveTo>
                      <a:pt x="80389" y="149666"/>
                    </a:moveTo>
                    <a:cubicBezTo>
                      <a:pt x="71263" y="151323"/>
                      <a:pt x="62045" y="154820"/>
                      <a:pt x="57896" y="162000"/>
                    </a:cubicBezTo>
                    <a:cubicBezTo>
                      <a:pt x="48678" y="177924"/>
                      <a:pt x="64441" y="209864"/>
                      <a:pt x="100024" y="247602"/>
                    </a:cubicBezTo>
                    <a:cubicBezTo>
                      <a:pt x="113759" y="262145"/>
                      <a:pt x="129891" y="276965"/>
                      <a:pt x="147866" y="291784"/>
                    </a:cubicBezTo>
                    <a:cubicBezTo>
                      <a:pt x="166487" y="277149"/>
                      <a:pt x="186675" y="262606"/>
                      <a:pt x="208154" y="248615"/>
                    </a:cubicBezTo>
                    <a:cubicBezTo>
                      <a:pt x="209536" y="223486"/>
                      <a:pt x="212025" y="198726"/>
                      <a:pt x="215436" y="175070"/>
                    </a:cubicBezTo>
                    <a:cubicBezTo>
                      <a:pt x="200134" y="169271"/>
                      <a:pt x="185200" y="164393"/>
                      <a:pt x="171004" y="160435"/>
                    </a:cubicBezTo>
                    <a:cubicBezTo>
                      <a:pt x="162708" y="175899"/>
                      <a:pt x="146576" y="186576"/>
                      <a:pt x="127863" y="186576"/>
                    </a:cubicBezTo>
                    <a:cubicBezTo>
                      <a:pt x="105002" y="186576"/>
                      <a:pt x="85920" y="170836"/>
                      <a:pt x="80389" y="149666"/>
                    </a:cubicBezTo>
                    <a:close/>
                    <a:moveTo>
                      <a:pt x="511250" y="148193"/>
                    </a:moveTo>
                    <a:cubicBezTo>
                      <a:pt x="510697" y="174794"/>
                      <a:pt x="488942" y="196333"/>
                      <a:pt x="462116" y="196333"/>
                    </a:cubicBezTo>
                    <a:cubicBezTo>
                      <a:pt x="442021" y="196333"/>
                      <a:pt x="424783" y="184275"/>
                      <a:pt x="417131" y="166970"/>
                    </a:cubicBezTo>
                    <a:cubicBezTo>
                      <a:pt x="409572" y="169456"/>
                      <a:pt x="401921" y="172125"/>
                      <a:pt x="394178" y="174978"/>
                    </a:cubicBezTo>
                    <a:cubicBezTo>
                      <a:pt x="397589" y="198634"/>
                      <a:pt x="400078" y="223486"/>
                      <a:pt x="401553" y="248615"/>
                    </a:cubicBezTo>
                    <a:cubicBezTo>
                      <a:pt x="422939" y="262606"/>
                      <a:pt x="443127" y="277149"/>
                      <a:pt x="461748" y="291784"/>
                    </a:cubicBezTo>
                    <a:cubicBezTo>
                      <a:pt x="479723" y="276965"/>
                      <a:pt x="495947" y="262145"/>
                      <a:pt x="509590" y="247602"/>
                    </a:cubicBezTo>
                    <a:cubicBezTo>
                      <a:pt x="545173" y="209864"/>
                      <a:pt x="560936" y="177924"/>
                      <a:pt x="551718" y="162000"/>
                    </a:cubicBezTo>
                    <a:cubicBezTo>
                      <a:pt x="546556" y="152979"/>
                      <a:pt x="532267" y="148193"/>
                      <a:pt x="511250" y="148193"/>
                    </a:cubicBezTo>
                    <a:close/>
                    <a:moveTo>
                      <a:pt x="294963" y="117844"/>
                    </a:moveTo>
                    <a:lnTo>
                      <a:pt x="314651" y="117844"/>
                    </a:lnTo>
                    <a:lnTo>
                      <a:pt x="314651" y="137461"/>
                    </a:lnTo>
                    <a:lnTo>
                      <a:pt x="294963" y="137461"/>
                    </a:lnTo>
                    <a:close/>
                    <a:moveTo>
                      <a:pt x="462116" y="117818"/>
                    </a:moveTo>
                    <a:cubicBezTo>
                      <a:pt x="445892" y="117818"/>
                      <a:pt x="432618" y="131073"/>
                      <a:pt x="432618" y="147273"/>
                    </a:cubicBezTo>
                    <a:cubicBezTo>
                      <a:pt x="432618" y="163473"/>
                      <a:pt x="445892" y="176727"/>
                      <a:pt x="462116" y="176727"/>
                    </a:cubicBezTo>
                    <a:cubicBezTo>
                      <a:pt x="478433" y="176727"/>
                      <a:pt x="491615" y="163473"/>
                      <a:pt x="491615" y="147273"/>
                    </a:cubicBezTo>
                    <a:cubicBezTo>
                      <a:pt x="491615" y="131073"/>
                      <a:pt x="478433" y="117818"/>
                      <a:pt x="462116" y="117818"/>
                    </a:cubicBezTo>
                    <a:close/>
                    <a:moveTo>
                      <a:pt x="127863" y="107969"/>
                    </a:moveTo>
                    <a:cubicBezTo>
                      <a:pt x="111546" y="107969"/>
                      <a:pt x="98364" y="121224"/>
                      <a:pt x="98364" y="137424"/>
                    </a:cubicBezTo>
                    <a:cubicBezTo>
                      <a:pt x="98364" y="153716"/>
                      <a:pt x="111546" y="166878"/>
                      <a:pt x="127863" y="166878"/>
                    </a:cubicBezTo>
                    <a:cubicBezTo>
                      <a:pt x="144087" y="166878"/>
                      <a:pt x="157361" y="153716"/>
                      <a:pt x="157361" y="137424"/>
                    </a:cubicBezTo>
                    <a:cubicBezTo>
                      <a:pt x="157361" y="121224"/>
                      <a:pt x="144087" y="107969"/>
                      <a:pt x="127863" y="107969"/>
                    </a:cubicBezTo>
                    <a:close/>
                    <a:moveTo>
                      <a:pt x="314651" y="98227"/>
                    </a:moveTo>
                    <a:lnTo>
                      <a:pt x="334339" y="98227"/>
                    </a:lnTo>
                    <a:lnTo>
                      <a:pt x="334339" y="117844"/>
                    </a:lnTo>
                    <a:lnTo>
                      <a:pt x="314651" y="117844"/>
                    </a:lnTo>
                    <a:close/>
                    <a:moveTo>
                      <a:pt x="275346" y="98227"/>
                    </a:moveTo>
                    <a:lnTo>
                      <a:pt x="294963" y="98227"/>
                    </a:lnTo>
                    <a:lnTo>
                      <a:pt x="294963" y="117844"/>
                    </a:lnTo>
                    <a:lnTo>
                      <a:pt x="275346" y="117844"/>
                    </a:lnTo>
                    <a:close/>
                    <a:moveTo>
                      <a:pt x="550621" y="78539"/>
                    </a:moveTo>
                    <a:lnTo>
                      <a:pt x="570309" y="78539"/>
                    </a:lnTo>
                    <a:lnTo>
                      <a:pt x="570309" y="98227"/>
                    </a:lnTo>
                    <a:lnTo>
                      <a:pt x="550621" y="98227"/>
                    </a:lnTo>
                    <a:close/>
                    <a:moveTo>
                      <a:pt x="294963" y="78539"/>
                    </a:moveTo>
                    <a:lnTo>
                      <a:pt x="314651" y="78539"/>
                    </a:lnTo>
                    <a:lnTo>
                      <a:pt x="314651" y="98227"/>
                    </a:lnTo>
                    <a:lnTo>
                      <a:pt x="294963" y="98227"/>
                    </a:lnTo>
                    <a:close/>
                    <a:moveTo>
                      <a:pt x="588304" y="62944"/>
                    </a:moveTo>
                    <a:lnTo>
                      <a:pt x="602205" y="76845"/>
                    </a:lnTo>
                    <a:lnTo>
                      <a:pt x="588304" y="90747"/>
                    </a:lnTo>
                    <a:lnTo>
                      <a:pt x="574402" y="76845"/>
                    </a:lnTo>
                    <a:close/>
                    <a:moveTo>
                      <a:pt x="532628" y="62944"/>
                    </a:moveTo>
                    <a:lnTo>
                      <a:pt x="546529" y="76845"/>
                    </a:lnTo>
                    <a:lnTo>
                      <a:pt x="532628" y="90747"/>
                    </a:lnTo>
                    <a:lnTo>
                      <a:pt x="518726" y="76845"/>
                    </a:lnTo>
                    <a:close/>
                    <a:moveTo>
                      <a:pt x="29496" y="49043"/>
                    </a:moveTo>
                    <a:lnTo>
                      <a:pt x="49113" y="49043"/>
                    </a:lnTo>
                    <a:lnTo>
                      <a:pt x="49113" y="78539"/>
                    </a:lnTo>
                    <a:lnTo>
                      <a:pt x="29496" y="78539"/>
                    </a:lnTo>
                    <a:close/>
                    <a:moveTo>
                      <a:pt x="589997" y="39305"/>
                    </a:moveTo>
                    <a:lnTo>
                      <a:pt x="609614" y="39305"/>
                    </a:lnTo>
                    <a:lnTo>
                      <a:pt x="609614" y="58922"/>
                    </a:lnTo>
                    <a:lnTo>
                      <a:pt x="589997" y="58922"/>
                    </a:lnTo>
                    <a:close/>
                    <a:moveTo>
                      <a:pt x="511316" y="39305"/>
                    </a:moveTo>
                    <a:lnTo>
                      <a:pt x="531004" y="39305"/>
                    </a:lnTo>
                    <a:lnTo>
                      <a:pt x="531004" y="58922"/>
                    </a:lnTo>
                    <a:lnTo>
                      <a:pt x="511316" y="58922"/>
                    </a:lnTo>
                    <a:close/>
                    <a:moveTo>
                      <a:pt x="49113" y="29426"/>
                    </a:moveTo>
                    <a:lnTo>
                      <a:pt x="78609" y="29426"/>
                    </a:lnTo>
                    <a:lnTo>
                      <a:pt x="78609" y="49043"/>
                    </a:lnTo>
                    <a:lnTo>
                      <a:pt x="49113" y="49043"/>
                    </a:lnTo>
                    <a:close/>
                    <a:moveTo>
                      <a:pt x="0" y="29426"/>
                    </a:moveTo>
                    <a:lnTo>
                      <a:pt x="29496" y="29426"/>
                    </a:lnTo>
                    <a:lnTo>
                      <a:pt x="29496" y="49043"/>
                    </a:lnTo>
                    <a:lnTo>
                      <a:pt x="0" y="49043"/>
                    </a:lnTo>
                    <a:close/>
                    <a:moveTo>
                      <a:pt x="304853" y="19605"/>
                    </a:moveTo>
                    <a:cubicBezTo>
                      <a:pt x="279411" y="19605"/>
                      <a:pt x="252033" y="74280"/>
                      <a:pt x="237191" y="162368"/>
                    </a:cubicBezTo>
                    <a:cubicBezTo>
                      <a:pt x="259223" y="171112"/>
                      <a:pt x="281900" y="181329"/>
                      <a:pt x="304853" y="192835"/>
                    </a:cubicBezTo>
                    <a:cubicBezTo>
                      <a:pt x="327807" y="181329"/>
                      <a:pt x="350391" y="171112"/>
                      <a:pt x="372423" y="162368"/>
                    </a:cubicBezTo>
                    <a:cubicBezTo>
                      <a:pt x="357674" y="74280"/>
                      <a:pt x="330203" y="19605"/>
                      <a:pt x="304853" y="19605"/>
                    </a:cubicBezTo>
                    <a:close/>
                    <a:moveTo>
                      <a:pt x="588314" y="7480"/>
                    </a:moveTo>
                    <a:lnTo>
                      <a:pt x="602134" y="21381"/>
                    </a:lnTo>
                    <a:lnTo>
                      <a:pt x="588314" y="35283"/>
                    </a:lnTo>
                    <a:lnTo>
                      <a:pt x="574402" y="21381"/>
                    </a:lnTo>
                    <a:close/>
                    <a:moveTo>
                      <a:pt x="532628" y="7480"/>
                    </a:moveTo>
                    <a:lnTo>
                      <a:pt x="546529" y="21381"/>
                    </a:lnTo>
                    <a:lnTo>
                      <a:pt x="532628" y="35283"/>
                    </a:lnTo>
                    <a:lnTo>
                      <a:pt x="518726" y="21381"/>
                    </a:lnTo>
                    <a:close/>
                    <a:moveTo>
                      <a:pt x="550621" y="0"/>
                    </a:moveTo>
                    <a:lnTo>
                      <a:pt x="570309" y="0"/>
                    </a:lnTo>
                    <a:lnTo>
                      <a:pt x="570309" y="19617"/>
                    </a:lnTo>
                    <a:lnTo>
                      <a:pt x="550621" y="19617"/>
                    </a:lnTo>
                    <a:close/>
                    <a:moveTo>
                      <a:pt x="304853" y="0"/>
                    </a:moveTo>
                    <a:cubicBezTo>
                      <a:pt x="346704" y="0"/>
                      <a:pt x="375926" y="67285"/>
                      <a:pt x="391044" y="155188"/>
                    </a:cubicBezTo>
                    <a:cubicBezTo>
                      <a:pt x="398511" y="152519"/>
                      <a:pt x="405793" y="149942"/>
                      <a:pt x="412983" y="147641"/>
                    </a:cubicBezTo>
                    <a:cubicBezTo>
                      <a:pt x="412983" y="147549"/>
                      <a:pt x="412983" y="147365"/>
                      <a:pt x="412983" y="147273"/>
                    </a:cubicBezTo>
                    <a:cubicBezTo>
                      <a:pt x="412983" y="120211"/>
                      <a:pt x="435015" y="98212"/>
                      <a:pt x="462116" y="98212"/>
                    </a:cubicBezTo>
                    <a:cubicBezTo>
                      <a:pt x="482673" y="98212"/>
                      <a:pt x="500280" y="110823"/>
                      <a:pt x="507562" y="128679"/>
                    </a:cubicBezTo>
                    <a:cubicBezTo>
                      <a:pt x="538628" y="128035"/>
                      <a:pt x="559369" y="135859"/>
                      <a:pt x="568772" y="152151"/>
                    </a:cubicBezTo>
                    <a:cubicBezTo>
                      <a:pt x="583152" y="177095"/>
                      <a:pt x="567665" y="214742"/>
                      <a:pt x="523879" y="261041"/>
                    </a:cubicBezTo>
                    <a:cubicBezTo>
                      <a:pt x="510420" y="275308"/>
                      <a:pt x="494657" y="289851"/>
                      <a:pt x="477234" y="304394"/>
                    </a:cubicBezTo>
                    <a:cubicBezTo>
                      <a:pt x="483964" y="309917"/>
                      <a:pt x="490324" y="315440"/>
                      <a:pt x="496501" y="321055"/>
                    </a:cubicBezTo>
                    <a:cubicBezTo>
                      <a:pt x="503783" y="316820"/>
                      <a:pt x="512079" y="314151"/>
                      <a:pt x="521113" y="314151"/>
                    </a:cubicBezTo>
                    <a:cubicBezTo>
                      <a:pt x="548215" y="314151"/>
                      <a:pt x="570339" y="336242"/>
                      <a:pt x="570339" y="363303"/>
                    </a:cubicBezTo>
                    <a:cubicBezTo>
                      <a:pt x="570339" y="374717"/>
                      <a:pt x="566191" y="385210"/>
                      <a:pt x="559553" y="393586"/>
                    </a:cubicBezTo>
                    <a:cubicBezTo>
                      <a:pt x="574856" y="419359"/>
                      <a:pt x="578082" y="440530"/>
                      <a:pt x="568772" y="456546"/>
                    </a:cubicBezTo>
                    <a:cubicBezTo>
                      <a:pt x="559185" y="473114"/>
                      <a:pt x="538720" y="480293"/>
                      <a:pt x="511250" y="480293"/>
                    </a:cubicBezTo>
                    <a:cubicBezTo>
                      <a:pt x="478709" y="480293"/>
                      <a:pt x="436490" y="470168"/>
                      <a:pt x="391044" y="453508"/>
                    </a:cubicBezTo>
                    <a:cubicBezTo>
                      <a:pt x="389661" y="461516"/>
                      <a:pt x="388094" y="469432"/>
                      <a:pt x="386435" y="477072"/>
                    </a:cubicBezTo>
                    <a:cubicBezTo>
                      <a:pt x="402106" y="485264"/>
                      <a:pt x="412983" y="501464"/>
                      <a:pt x="412983" y="520333"/>
                    </a:cubicBezTo>
                    <a:cubicBezTo>
                      <a:pt x="412983" y="547395"/>
                      <a:pt x="390952" y="569486"/>
                      <a:pt x="363850" y="569486"/>
                    </a:cubicBezTo>
                    <a:cubicBezTo>
                      <a:pt x="360900" y="569486"/>
                      <a:pt x="358042" y="569118"/>
                      <a:pt x="355185" y="568565"/>
                    </a:cubicBezTo>
                    <a:cubicBezTo>
                      <a:pt x="340436" y="595074"/>
                      <a:pt x="323474" y="608697"/>
                      <a:pt x="304853" y="608697"/>
                    </a:cubicBezTo>
                    <a:cubicBezTo>
                      <a:pt x="263002" y="608697"/>
                      <a:pt x="233780" y="541412"/>
                      <a:pt x="218570" y="453508"/>
                    </a:cubicBezTo>
                    <a:cubicBezTo>
                      <a:pt x="173124" y="470168"/>
                      <a:pt x="130905" y="480293"/>
                      <a:pt x="98364" y="480293"/>
                    </a:cubicBezTo>
                    <a:cubicBezTo>
                      <a:pt x="70894" y="480293"/>
                      <a:pt x="50430" y="473114"/>
                      <a:pt x="40843" y="456546"/>
                    </a:cubicBezTo>
                    <a:cubicBezTo>
                      <a:pt x="30887" y="439333"/>
                      <a:pt x="35312" y="416322"/>
                      <a:pt x="53564" y="387972"/>
                    </a:cubicBezTo>
                    <a:cubicBezTo>
                      <a:pt x="44806" y="379043"/>
                      <a:pt x="39368" y="366893"/>
                      <a:pt x="39368" y="353455"/>
                    </a:cubicBezTo>
                    <a:cubicBezTo>
                      <a:pt x="39368" y="326393"/>
                      <a:pt x="61399" y="304394"/>
                      <a:pt x="88501" y="304394"/>
                    </a:cubicBezTo>
                    <a:cubicBezTo>
                      <a:pt x="100208" y="304394"/>
                      <a:pt x="110901" y="308628"/>
                      <a:pt x="119382" y="315532"/>
                    </a:cubicBezTo>
                    <a:cubicBezTo>
                      <a:pt x="123622" y="311850"/>
                      <a:pt x="127955" y="308076"/>
                      <a:pt x="132380" y="304394"/>
                    </a:cubicBezTo>
                    <a:cubicBezTo>
                      <a:pt x="114957" y="289851"/>
                      <a:pt x="99194" y="275308"/>
                      <a:pt x="85735" y="261041"/>
                    </a:cubicBezTo>
                    <a:cubicBezTo>
                      <a:pt x="41949" y="214742"/>
                      <a:pt x="26462" y="177095"/>
                      <a:pt x="40843" y="152151"/>
                    </a:cubicBezTo>
                    <a:cubicBezTo>
                      <a:pt x="47756" y="140277"/>
                      <a:pt x="60662" y="132821"/>
                      <a:pt x="79467" y="129968"/>
                    </a:cubicBezTo>
                    <a:cubicBezTo>
                      <a:pt x="83062" y="106404"/>
                      <a:pt x="103342" y="88363"/>
                      <a:pt x="127863" y="88363"/>
                    </a:cubicBezTo>
                    <a:cubicBezTo>
                      <a:pt x="154964" y="88363"/>
                      <a:pt x="176996" y="110362"/>
                      <a:pt x="176996" y="137424"/>
                    </a:cubicBezTo>
                    <a:cubicBezTo>
                      <a:pt x="176996" y="138896"/>
                      <a:pt x="176720" y="140185"/>
                      <a:pt x="176535" y="141566"/>
                    </a:cubicBezTo>
                    <a:cubicBezTo>
                      <a:pt x="190086" y="145340"/>
                      <a:pt x="204098" y="149942"/>
                      <a:pt x="218570" y="155281"/>
                    </a:cubicBezTo>
                    <a:cubicBezTo>
                      <a:pt x="233780" y="67285"/>
                      <a:pt x="263002" y="0"/>
                      <a:pt x="304853" y="0"/>
                    </a:cubicBezTo>
                    <a:close/>
                    <a:moveTo>
                      <a:pt x="29496" y="0"/>
                    </a:moveTo>
                    <a:lnTo>
                      <a:pt x="49113" y="0"/>
                    </a:lnTo>
                    <a:lnTo>
                      <a:pt x="49113" y="29426"/>
                    </a:lnTo>
                    <a:lnTo>
                      <a:pt x="29496" y="29426"/>
                    </a:ln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4E409663-A0A0-4C5C-91BC-02D12AAB66BE}"/>
                </a:ext>
              </a:extLst>
            </p:cNvPr>
            <p:cNvGrpSpPr/>
            <p:nvPr/>
          </p:nvGrpSpPr>
          <p:grpSpPr>
            <a:xfrm>
              <a:off x="1409458" y="4972999"/>
              <a:ext cx="1800493" cy="782780"/>
              <a:chOff x="1439938" y="3305514"/>
              <a:chExt cx="1800493" cy="782780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="" id="{69A30A24-0B7C-451D-95C7-9B8334AB3D51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标题五</a:t>
                </a: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xmlns="" id="{F53728EC-9D86-4AA1-9D62-0F8B14F5A256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07111E52-E1F4-42B1-AF5D-BCAA3F646868}"/>
              </a:ext>
            </a:extLst>
          </p:cNvPr>
          <p:cNvGrpSpPr/>
          <p:nvPr/>
        </p:nvGrpSpPr>
        <p:grpSpPr>
          <a:xfrm>
            <a:off x="3740734" y="4140380"/>
            <a:ext cx="1800493" cy="1615399"/>
            <a:chOff x="3356823" y="4140380"/>
            <a:chExt cx="1800493" cy="1615399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AD02CA8-8644-4816-9CA9-829CFBFE52DC}"/>
                </a:ext>
              </a:extLst>
            </p:cNvPr>
            <p:cNvGrpSpPr/>
            <p:nvPr/>
          </p:nvGrpSpPr>
          <p:grpSpPr>
            <a:xfrm>
              <a:off x="3861070" y="4140380"/>
              <a:ext cx="792000" cy="792000"/>
              <a:chOff x="3598069" y="2973546"/>
              <a:chExt cx="792000" cy="792000"/>
            </a:xfrm>
          </p:grpSpPr>
          <p:sp>
            <p:nvSpPr>
              <p:cNvPr id="60" name="iSliḍé">
                <a:extLst>
                  <a:ext uri="{FF2B5EF4-FFF2-40B4-BE49-F238E27FC236}">
                    <a16:creationId xmlns:a16="http://schemas.microsoft.com/office/drawing/2014/main" xmlns="" id="{A66D3406-E4A2-4F67-A155-D816F20B00A7}"/>
                  </a:ext>
                </a:extLst>
              </p:cNvPr>
              <p:cNvSpPr/>
              <p:nvPr/>
            </p:nvSpPr>
            <p:spPr>
              <a:xfrm>
                <a:off x="3598069" y="297354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1" name="book-hand-drawn-open-pages_35781">
                <a:extLst>
                  <a:ext uri="{FF2B5EF4-FFF2-40B4-BE49-F238E27FC236}">
                    <a16:creationId xmlns:a16="http://schemas.microsoft.com/office/drawing/2014/main" xmlns="" id="{8CC2E36F-8851-4E0E-909C-D9C3A79A887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814069" y="3222910"/>
                <a:ext cx="360000" cy="293271"/>
              </a:xfrm>
              <a:custGeom>
                <a:avLst/>
                <a:gdLst>
                  <a:gd name="connsiteX0" fmla="*/ 165033 w 609243"/>
                  <a:gd name="connsiteY0" fmla="*/ 400904 h 496315"/>
                  <a:gd name="connsiteX1" fmla="*/ 303783 w 609243"/>
                  <a:gd name="connsiteY1" fmla="*/ 460951 h 496315"/>
                  <a:gd name="connsiteX2" fmla="*/ 600145 w 609243"/>
                  <a:gd name="connsiteY2" fmla="*/ 431016 h 496315"/>
                  <a:gd name="connsiteX3" fmla="*/ 585911 w 609243"/>
                  <a:gd name="connsiteY3" fmla="*/ 453751 h 496315"/>
                  <a:gd name="connsiteX4" fmla="*/ 316310 w 609243"/>
                  <a:gd name="connsiteY4" fmla="*/ 490033 h 496315"/>
                  <a:gd name="connsiteX5" fmla="*/ 303783 w 609243"/>
                  <a:gd name="connsiteY5" fmla="*/ 496285 h 496315"/>
                  <a:gd name="connsiteX6" fmla="*/ 291257 w 609243"/>
                  <a:gd name="connsiteY6" fmla="*/ 490033 h 496315"/>
                  <a:gd name="connsiteX7" fmla="*/ 21751 w 609243"/>
                  <a:gd name="connsiteY7" fmla="*/ 453751 h 496315"/>
                  <a:gd name="connsiteX8" fmla="*/ 7422 w 609243"/>
                  <a:gd name="connsiteY8" fmla="*/ 431016 h 496315"/>
                  <a:gd name="connsiteX9" fmla="*/ 165033 w 609243"/>
                  <a:gd name="connsiteY9" fmla="*/ 400904 h 496315"/>
                  <a:gd name="connsiteX10" fmla="*/ 155189 w 609243"/>
                  <a:gd name="connsiteY10" fmla="*/ 275778 h 496315"/>
                  <a:gd name="connsiteX11" fmla="*/ 259126 w 609243"/>
                  <a:gd name="connsiteY11" fmla="*/ 295874 h 496315"/>
                  <a:gd name="connsiteX12" fmla="*/ 249162 w 609243"/>
                  <a:gd name="connsiteY12" fmla="*/ 312936 h 496315"/>
                  <a:gd name="connsiteX13" fmla="*/ 65059 w 609243"/>
                  <a:gd name="connsiteY13" fmla="*/ 331041 h 496315"/>
                  <a:gd name="connsiteX14" fmla="*/ 55095 w 609243"/>
                  <a:gd name="connsiteY14" fmla="*/ 313979 h 496315"/>
                  <a:gd name="connsiteX15" fmla="*/ 155189 w 609243"/>
                  <a:gd name="connsiteY15" fmla="*/ 275778 h 496315"/>
                  <a:gd name="connsiteX16" fmla="*/ 443849 w 609243"/>
                  <a:gd name="connsiteY16" fmla="*/ 275552 h 496315"/>
                  <a:gd name="connsiteX17" fmla="*/ 546751 w 609243"/>
                  <a:gd name="connsiteY17" fmla="*/ 305255 h 496315"/>
                  <a:gd name="connsiteX18" fmla="*/ 538211 w 609243"/>
                  <a:gd name="connsiteY18" fmla="*/ 323074 h 496315"/>
                  <a:gd name="connsiteX19" fmla="*/ 353260 w 609243"/>
                  <a:gd name="connsiteY19" fmla="*/ 320420 h 496315"/>
                  <a:gd name="connsiteX20" fmla="*/ 341872 w 609243"/>
                  <a:gd name="connsiteY20" fmla="*/ 304212 h 496315"/>
                  <a:gd name="connsiteX21" fmla="*/ 443849 w 609243"/>
                  <a:gd name="connsiteY21" fmla="*/ 275552 h 496315"/>
                  <a:gd name="connsiteX22" fmla="*/ 155189 w 609243"/>
                  <a:gd name="connsiteY22" fmla="*/ 229830 h 496315"/>
                  <a:gd name="connsiteX23" fmla="*/ 259126 w 609243"/>
                  <a:gd name="connsiteY23" fmla="*/ 249914 h 496315"/>
                  <a:gd name="connsiteX24" fmla="*/ 249162 w 609243"/>
                  <a:gd name="connsiteY24" fmla="*/ 266966 h 496315"/>
                  <a:gd name="connsiteX25" fmla="*/ 65059 w 609243"/>
                  <a:gd name="connsiteY25" fmla="*/ 284966 h 496315"/>
                  <a:gd name="connsiteX26" fmla="*/ 55095 w 609243"/>
                  <a:gd name="connsiteY26" fmla="*/ 268008 h 496315"/>
                  <a:gd name="connsiteX27" fmla="*/ 155189 w 609243"/>
                  <a:gd name="connsiteY27" fmla="*/ 229830 h 496315"/>
                  <a:gd name="connsiteX28" fmla="*/ 439981 w 609243"/>
                  <a:gd name="connsiteY28" fmla="*/ 229743 h 496315"/>
                  <a:gd name="connsiteX29" fmla="*/ 542897 w 609243"/>
                  <a:gd name="connsiteY29" fmla="*/ 259481 h 496315"/>
                  <a:gd name="connsiteX30" fmla="*/ 534359 w 609243"/>
                  <a:gd name="connsiteY30" fmla="*/ 277206 h 496315"/>
                  <a:gd name="connsiteX31" fmla="*/ 349445 w 609243"/>
                  <a:gd name="connsiteY31" fmla="*/ 274552 h 496315"/>
                  <a:gd name="connsiteX32" fmla="*/ 338060 w 609243"/>
                  <a:gd name="connsiteY32" fmla="*/ 258438 h 496315"/>
                  <a:gd name="connsiteX33" fmla="*/ 439981 w 609243"/>
                  <a:gd name="connsiteY33" fmla="*/ 229743 h 496315"/>
                  <a:gd name="connsiteX34" fmla="*/ 436157 w 609243"/>
                  <a:gd name="connsiteY34" fmla="*/ 183933 h 496315"/>
                  <a:gd name="connsiteX35" fmla="*/ 539058 w 609243"/>
                  <a:gd name="connsiteY35" fmla="*/ 213639 h 496315"/>
                  <a:gd name="connsiteX36" fmla="*/ 530612 w 609243"/>
                  <a:gd name="connsiteY36" fmla="*/ 231439 h 496315"/>
                  <a:gd name="connsiteX37" fmla="*/ 345546 w 609243"/>
                  <a:gd name="connsiteY37" fmla="*/ 228694 h 496315"/>
                  <a:gd name="connsiteX38" fmla="*/ 334252 w 609243"/>
                  <a:gd name="connsiteY38" fmla="*/ 212598 h 496315"/>
                  <a:gd name="connsiteX39" fmla="*/ 436157 w 609243"/>
                  <a:gd name="connsiteY39" fmla="*/ 183933 h 496315"/>
                  <a:gd name="connsiteX40" fmla="*/ 155189 w 609243"/>
                  <a:gd name="connsiteY40" fmla="*/ 183880 h 496315"/>
                  <a:gd name="connsiteX41" fmla="*/ 259126 w 609243"/>
                  <a:gd name="connsiteY41" fmla="*/ 203976 h 496315"/>
                  <a:gd name="connsiteX42" fmla="*/ 249162 w 609243"/>
                  <a:gd name="connsiteY42" fmla="*/ 220933 h 496315"/>
                  <a:gd name="connsiteX43" fmla="*/ 65059 w 609243"/>
                  <a:gd name="connsiteY43" fmla="*/ 239028 h 496315"/>
                  <a:gd name="connsiteX44" fmla="*/ 55095 w 609243"/>
                  <a:gd name="connsiteY44" fmla="*/ 221975 h 496315"/>
                  <a:gd name="connsiteX45" fmla="*/ 155189 w 609243"/>
                  <a:gd name="connsiteY45" fmla="*/ 183880 h 496315"/>
                  <a:gd name="connsiteX46" fmla="*/ 439981 w 609243"/>
                  <a:gd name="connsiteY46" fmla="*/ 137783 h 496315"/>
                  <a:gd name="connsiteX47" fmla="*/ 542897 w 609243"/>
                  <a:gd name="connsiteY47" fmla="*/ 167489 h 496315"/>
                  <a:gd name="connsiteX48" fmla="*/ 534359 w 609243"/>
                  <a:gd name="connsiteY48" fmla="*/ 185289 h 496315"/>
                  <a:gd name="connsiteX49" fmla="*/ 349445 w 609243"/>
                  <a:gd name="connsiteY49" fmla="*/ 182544 h 496315"/>
                  <a:gd name="connsiteX50" fmla="*/ 338060 w 609243"/>
                  <a:gd name="connsiteY50" fmla="*/ 166448 h 496315"/>
                  <a:gd name="connsiteX51" fmla="*/ 439981 w 609243"/>
                  <a:gd name="connsiteY51" fmla="*/ 137783 h 496315"/>
                  <a:gd name="connsiteX52" fmla="*/ 209117 w 609243"/>
                  <a:gd name="connsiteY52" fmla="*/ 125922 h 496315"/>
                  <a:gd name="connsiteX53" fmla="*/ 249230 w 609243"/>
                  <a:gd name="connsiteY53" fmla="*/ 141507 h 496315"/>
                  <a:gd name="connsiteX54" fmla="*/ 239267 w 609243"/>
                  <a:gd name="connsiteY54" fmla="*/ 158561 h 496315"/>
                  <a:gd name="connsiteX55" fmla="*/ 171234 w 609243"/>
                  <a:gd name="connsiteY55" fmla="*/ 146339 h 496315"/>
                  <a:gd name="connsiteX56" fmla="*/ 166015 w 609243"/>
                  <a:gd name="connsiteY56" fmla="*/ 127390 h 496315"/>
                  <a:gd name="connsiteX57" fmla="*/ 209117 w 609243"/>
                  <a:gd name="connsiteY57" fmla="*/ 125922 h 496315"/>
                  <a:gd name="connsiteX58" fmla="*/ 114405 w 609243"/>
                  <a:gd name="connsiteY58" fmla="*/ 101164 h 496315"/>
                  <a:gd name="connsiteX59" fmla="*/ 79658 w 609243"/>
                  <a:gd name="connsiteY59" fmla="*/ 112628 h 496315"/>
                  <a:gd name="connsiteX60" fmla="*/ 78139 w 609243"/>
                  <a:gd name="connsiteY60" fmla="*/ 156871 h 496315"/>
                  <a:gd name="connsiteX61" fmla="*/ 114405 w 609243"/>
                  <a:gd name="connsiteY61" fmla="*/ 142186 h 496315"/>
                  <a:gd name="connsiteX62" fmla="*/ 436157 w 609243"/>
                  <a:gd name="connsiteY62" fmla="*/ 91941 h 496315"/>
                  <a:gd name="connsiteX63" fmla="*/ 539058 w 609243"/>
                  <a:gd name="connsiteY63" fmla="*/ 121643 h 496315"/>
                  <a:gd name="connsiteX64" fmla="*/ 530612 w 609243"/>
                  <a:gd name="connsiteY64" fmla="*/ 139462 h 496315"/>
                  <a:gd name="connsiteX65" fmla="*/ 345546 w 609243"/>
                  <a:gd name="connsiteY65" fmla="*/ 136808 h 496315"/>
                  <a:gd name="connsiteX66" fmla="*/ 334252 w 609243"/>
                  <a:gd name="connsiteY66" fmla="*/ 120601 h 496315"/>
                  <a:gd name="connsiteX67" fmla="*/ 436157 w 609243"/>
                  <a:gd name="connsiteY67" fmla="*/ 91941 h 496315"/>
                  <a:gd name="connsiteX68" fmla="*/ 120956 w 609243"/>
                  <a:gd name="connsiteY68" fmla="*/ 81080 h 496315"/>
                  <a:gd name="connsiteX69" fmla="*/ 123804 w 609243"/>
                  <a:gd name="connsiteY69" fmla="*/ 81459 h 496315"/>
                  <a:gd name="connsiteX70" fmla="*/ 134152 w 609243"/>
                  <a:gd name="connsiteY70" fmla="*/ 90933 h 496315"/>
                  <a:gd name="connsiteX71" fmla="*/ 134152 w 609243"/>
                  <a:gd name="connsiteY71" fmla="*/ 146734 h 496315"/>
                  <a:gd name="connsiteX72" fmla="*/ 133773 w 609243"/>
                  <a:gd name="connsiteY72" fmla="*/ 149292 h 496315"/>
                  <a:gd name="connsiteX73" fmla="*/ 126842 w 609243"/>
                  <a:gd name="connsiteY73" fmla="*/ 159523 h 496315"/>
                  <a:gd name="connsiteX74" fmla="*/ 78234 w 609243"/>
                  <a:gd name="connsiteY74" fmla="*/ 179892 h 496315"/>
                  <a:gd name="connsiteX75" fmla="*/ 64658 w 609243"/>
                  <a:gd name="connsiteY75" fmla="*/ 175439 h 496315"/>
                  <a:gd name="connsiteX76" fmla="*/ 58392 w 609243"/>
                  <a:gd name="connsiteY76" fmla="*/ 166439 h 496315"/>
                  <a:gd name="connsiteX77" fmla="*/ 60101 w 609243"/>
                  <a:gd name="connsiteY77" fmla="*/ 110638 h 496315"/>
                  <a:gd name="connsiteX78" fmla="*/ 60765 w 609243"/>
                  <a:gd name="connsiteY78" fmla="*/ 107796 h 496315"/>
                  <a:gd name="connsiteX79" fmla="*/ 64943 w 609243"/>
                  <a:gd name="connsiteY79" fmla="*/ 98796 h 496315"/>
                  <a:gd name="connsiteX80" fmla="*/ 120956 w 609243"/>
                  <a:gd name="connsiteY80" fmla="*/ 81080 h 496315"/>
                  <a:gd name="connsiteX81" fmla="*/ 211133 w 609243"/>
                  <a:gd name="connsiteY81" fmla="*/ 79659 h 496315"/>
                  <a:gd name="connsiteX82" fmla="*/ 252540 w 609243"/>
                  <a:gd name="connsiteY82" fmla="*/ 93858 h 496315"/>
                  <a:gd name="connsiteX83" fmla="*/ 242574 w 609243"/>
                  <a:gd name="connsiteY83" fmla="*/ 110925 h 496315"/>
                  <a:gd name="connsiteX84" fmla="*/ 172811 w 609243"/>
                  <a:gd name="connsiteY84" fmla="*/ 103719 h 496315"/>
                  <a:gd name="connsiteX85" fmla="*/ 167590 w 609243"/>
                  <a:gd name="connsiteY85" fmla="*/ 84661 h 496315"/>
                  <a:gd name="connsiteX86" fmla="*/ 211133 w 609243"/>
                  <a:gd name="connsiteY86" fmla="*/ 79659 h 496315"/>
                  <a:gd name="connsiteX87" fmla="*/ 198798 w 609243"/>
                  <a:gd name="connsiteY87" fmla="*/ 22403 h 496315"/>
                  <a:gd name="connsiteX88" fmla="*/ 27245 w 609243"/>
                  <a:gd name="connsiteY88" fmla="*/ 79844 h 496315"/>
                  <a:gd name="connsiteX89" fmla="*/ 26012 w 609243"/>
                  <a:gd name="connsiteY89" fmla="*/ 387586 h 496315"/>
                  <a:gd name="connsiteX90" fmla="*/ 306429 w 609243"/>
                  <a:gd name="connsiteY90" fmla="*/ 408620 h 496315"/>
                  <a:gd name="connsiteX91" fmla="*/ 586847 w 609243"/>
                  <a:gd name="connsiteY91" fmla="*/ 387586 h 496315"/>
                  <a:gd name="connsiteX92" fmla="*/ 585614 w 609243"/>
                  <a:gd name="connsiteY92" fmla="*/ 79844 h 496315"/>
                  <a:gd name="connsiteX93" fmla="*/ 315160 w 609243"/>
                  <a:gd name="connsiteY93" fmla="*/ 68664 h 496315"/>
                  <a:gd name="connsiteX94" fmla="*/ 306429 w 609243"/>
                  <a:gd name="connsiteY94" fmla="*/ 71791 h 496315"/>
                  <a:gd name="connsiteX95" fmla="*/ 297699 w 609243"/>
                  <a:gd name="connsiteY95" fmla="*/ 68664 h 496315"/>
                  <a:gd name="connsiteX96" fmla="*/ 198798 w 609243"/>
                  <a:gd name="connsiteY96" fmla="*/ 22403 h 496315"/>
                  <a:gd name="connsiteX97" fmla="*/ 197678 w 609243"/>
                  <a:gd name="connsiteY97" fmla="*/ 346 h 496315"/>
                  <a:gd name="connsiteX98" fmla="*/ 306429 w 609243"/>
                  <a:gd name="connsiteY98" fmla="*/ 46209 h 496315"/>
                  <a:gd name="connsiteX99" fmla="*/ 602505 w 609243"/>
                  <a:gd name="connsiteY99" fmla="*/ 64779 h 496315"/>
                  <a:gd name="connsiteX100" fmla="*/ 606016 w 609243"/>
                  <a:gd name="connsiteY100" fmla="*/ 68948 h 496315"/>
                  <a:gd name="connsiteX101" fmla="*/ 608009 w 609243"/>
                  <a:gd name="connsiteY101" fmla="*/ 75581 h 496315"/>
                  <a:gd name="connsiteX102" fmla="*/ 609243 w 609243"/>
                  <a:gd name="connsiteY102" fmla="*/ 396113 h 496315"/>
                  <a:gd name="connsiteX103" fmla="*/ 608199 w 609243"/>
                  <a:gd name="connsiteY103" fmla="*/ 400945 h 496315"/>
                  <a:gd name="connsiteX104" fmla="*/ 595103 w 609243"/>
                  <a:gd name="connsiteY104" fmla="*/ 414210 h 496315"/>
                  <a:gd name="connsiteX105" fmla="*/ 317437 w 609243"/>
                  <a:gd name="connsiteY105" fmla="*/ 428043 h 496315"/>
                  <a:gd name="connsiteX106" fmla="*/ 306429 w 609243"/>
                  <a:gd name="connsiteY106" fmla="*/ 434675 h 496315"/>
                  <a:gd name="connsiteX107" fmla="*/ 295422 w 609243"/>
                  <a:gd name="connsiteY107" fmla="*/ 428043 h 496315"/>
                  <a:gd name="connsiteX108" fmla="*/ 17756 w 609243"/>
                  <a:gd name="connsiteY108" fmla="*/ 414210 h 496315"/>
                  <a:gd name="connsiteX109" fmla="*/ 4660 w 609243"/>
                  <a:gd name="connsiteY109" fmla="*/ 400945 h 496315"/>
                  <a:gd name="connsiteX110" fmla="*/ 3616 w 609243"/>
                  <a:gd name="connsiteY110" fmla="*/ 396113 h 496315"/>
                  <a:gd name="connsiteX111" fmla="*/ 4850 w 609243"/>
                  <a:gd name="connsiteY111" fmla="*/ 75581 h 496315"/>
                  <a:gd name="connsiteX112" fmla="*/ 6843 w 609243"/>
                  <a:gd name="connsiteY112" fmla="*/ 68948 h 496315"/>
                  <a:gd name="connsiteX113" fmla="*/ 10354 w 609243"/>
                  <a:gd name="connsiteY113" fmla="*/ 64779 h 496315"/>
                  <a:gd name="connsiteX114" fmla="*/ 197678 w 609243"/>
                  <a:gd name="connsiteY114" fmla="*/ 346 h 49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09243" h="496315">
                    <a:moveTo>
                      <a:pt x="165033" y="400904"/>
                    </a:moveTo>
                    <a:cubicBezTo>
                      <a:pt x="218614" y="402858"/>
                      <a:pt x="269051" y="419838"/>
                      <a:pt x="303783" y="460951"/>
                    </a:cubicBezTo>
                    <a:cubicBezTo>
                      <a:pt x="373248" y="378725"/>
                      <a:pt x="505628" y="393029"/>
                      <a:pt x="600145" y="431016"/>
                    </a:cubicBezTo>
                    <a:cubicBezTo>
                      <a:pt x="616847" y="437742"/>
                      <a:pt x="602423" y="460382"/>
                      <a:pt x="585911" y="453751"/>
                    </a:cubicBezTo>
                    <a:cubicBezTo>
                      <a:pt x="500314" y="419364"/>
                      <a:pt x="372583" y="404018"/>
                      <a:pt x="316310" y="490033"/>
                    </a:cubicBezTo>
                    <a:cubicBezTo>
                      <a:pt x="313178" y="494864"/>
                      <a:pt x="308433" y="496569"/>
                      <a:pt x="303783" y="496285"/>
                    </a:cubicBezTo>
                    <a:cubicBezTo>
                      <a:pt x="299134" y="496569"/>
                      <a:pt x="294389" y="494864"/>
                      <a:pt x="291257" y="490033"/>
                    </a:cubicBezTo>
                    <a:cubicBezTo>
                      <a:pt x="234984" y="404018"/>
                      <a:pt x="107253" y="419364"/>
                      <a:pt x="21751" y="453751"/>
                    </a:cubicBezTo>
                    <a:cubicBezTo>
                      <a:pt x="5144" y="460382"/>
                      <a:pt x="-9280" y="437742"/>
                      <a:pt x="7422" y="431016"/>
                    </a:cubicBezTo>
                    <a:cubicBezTo>
                      <a:pt x="54728" y="412023"/>
                      <a:pt x="111452" y="398950"/>
                      <a:pt x="165033" y="400904"/>
                    </a:cubicBezTo>
                    <a:close/>
                    <a:moveTo>
                      <a:pt x="155189" y="275778"/>
                    </a:moveTo>
                    <a:cubicBezTo>
                      <a:pt x="190373" y="271726"/>
                      <a:pt x="226197" y="277389"/>
                      <a:pt x="259126" y="295874"/>
                    </a:cubicBezTo>
                    <a:cubicBezTo>
                      <a:pt x="270229" y="302130"/>
                      <a:pt x="260265" y="319192"/>
                      <a:pt x="249162" y="312936"/>
                    </a:cubicBezTo>
                    <a:cubicBezTo>
                      <a:pt x="189186" y="279285"/>
                      <a:pt x="119815" y="294262"/>
                      <a:pt x="65059" y="331041"/>
                    </a:cubicBezTo>
                    <a:cubicBezTo>
                      <a:pt x="54430" y="338150"/>
                      <a:pt x="44561" y="320993"/>
                      <a:pt x="55095" y="313979"/>
                    </a:cubicBezTo>
                    <a:cubicBezTo>
                      <a:pt x="85463" y="293599"/>
                      <a:pt x="120006" y="279830"/>
                      <a:pt x="155189" y="275778"/>
                    </a:cubicBezTo>
                    <a:close/>
                    <a:moveTo>
                      <a:pt x="443849" y="275552"/>
                    </a:moveTo>
                    <a:cubicBezTo>
                      <a:pt x="479257" y="276654"/>
                      <a:pt x="514819" y="287483"/>
                      <a:pt x="546751" y="305255"/>
                    </a:cubicBezTo>
                    <a:cubicBezTo>
                      <a:pt x="557854" y="311415"/>
                      <a:pt x="549408" y="329329"/>
                      <a:pt x="538211" y="323074"/>
                    </a:cubicBezTo>
                    <a:cubicBezTo>
                      <a:pt x="480609" y="291037"/>
                      <a:pt x="410197" y="281843"/>
                      <a:pt x="353260" y="320420"/>
                    </a:cubicBezTo>
                    <a:cubicBezTo>
                      <a:pt x="342726" y="327528"/>
                      <a:pt x="331339" y="311415"/>
                      <a:pt x="341872" y="304212"/>
                    </a:cubicBezTo>
                    <a:cubicBezTo>
                      <a:pt x="373188" y="283076"/>
                      <a:pt x="408441" y="274451"/>
                      <a:pt x="443849" y="275552"/>
                    </a:cubicBezTo>
                    <a:close/>
                    <a:moveTo>
                      <a:pt x="155189" y="229830"/>
                    </a:moveTo>
                    <a:cubicBezTo>
                      <a:pt x="190373" y="225780"/>
                      <a:pt x="226197" y="231440"/>
                      <a:pt x="259126" y="249914"/>
                    </a:cubicBezTo>
                    <a:cubicBezTo>
                      <a:pt x="270229" y="256166"/>
                      <a:pt x="260265" y="273124"/>
                      <a:pt x="249162" y="266966"/>
                    </a:cubicBezTo>
                    <a:cubicBezTo>
                      <a:pt x="189186" y="233335"/>
                      <a:pt x="119815" y="248303"/>
                      <a:pt x="65059" y="284966"/>
                    </a:cubicBezTo>
                    <a:cubicBezTo>
                      <a:pt x="54430" y="292071"/>
                      <a:pt x="44561" y="275019"/>
                      <a:pt x="55095" y="268008"/>
                    </a:cubicBezTo>
                    <a:cubicBezTo>
                      <a:pt x="85463" y="247640"/>
                      <a:pt x="120006" y="233880"/>
                      <a:pt x="155189" y="229830"/>
                    </a:cubicBezTo>
                    <a:close/>
                    <a:moveTo>
                      <a:pt x="439981" y="229743"/>
                    </a:moveTo>
                    <a:cubicBezTo>
                      <a:pt x="475369" y="230857"/>
                      <a:pt x="510924" y="241709"/>
                      <a:pt x="542897" y="259481"/>
                    </a:cubicBezTo>
                    <a:cubicBezTo>
                      <a:pt x="553903" y="265642"/>
                      <a:pt x="545554" y="283461"/>
                      <a:pt x="534359" y="277206"/>
                    </a:cubicBezTo>
                    <a:cubicBezTo>
                      <a:pt x="476674" y="245169"/>
                      <a:pt x="406371" y="235975"/>
                      <a:pt x="349445" y="274552"/>
                    </a:cubicBezTo>
                    <a:cubicBezTo>
                      <a:pt x="338819" y="281660"/>
                      <a:pt x="327529" y="265547"/>
                      <a:pt x="338060" y="258438"/>
                    </a:cubicBezTo>
                    <a:cubicBezTo>
                      <a:pt x="369369" y="237255"/>
                      <a:pt x="404592" y="228629"/>
                      <a:pt x="439981" y="229743"/>
                    </a:cubicBezTo>
                    <a:close/>
                    <a:moveTo>
                      <a:pt x="436157" y="183933"/>
                    </a:moveTo>
                    <a:cubicBezTo>
                      <a:pt x="471557" y="185045"/>
                      <a:pt x="507123" y="195886"/>
                      <a:pt x="539058" y="213639"/>
                    </a:cubicBezTo>
                    <a:cubicBezTo>
                      <a:pt x="550162" y="219794"/>
                      <a:pt x="541715" y="237594"/>
                      <a:pt x="530612" y="231439"/>
                    </a:cubicBezTo>
                    <a:cubicBezTo>
                      <a:pt x="472909" y="199342"/>
                      <a:pt x="402584" y="190253"/>
                      <a:pt x="345546" y="228694"/>
                    </a:cubicBezTo>
                    <a:cubicBezTo>
                      <a:pt x="335012" y="235889"/>
                      <a:pt x="323718" y="219699"/>
                      <a:pt x="334252" y="212598"/>
                    </a:cubicBezTo>
                    <a:cubicBezTo>
                      <a:pt x="365524" y="191436"/>
                      <a:pt x="400757" y="182820"/>
                      <a:pt x="436157" y="183933"/>
                    </a:cubicBezTo>
                    <a:close/>
                    <a:moveTo>
                      <a:pt x="155189" y="183880"/>
                    </a:moveTo>
                    <a:cubicBezTo>
                      <a:pt x="190373" y="179842"/>
                      <a:pt x="226197" y="185502"/>
                      <a:pt x="259126" y="203976"/>
                    </a:cubicBezTo>
                    <a:cubicBezTo>
                      <a:pt x="270229" y="210133"/>
                      <a:pt x="260265" y="227186"/>
                      <a:pt x="249162" y="220933"/>
                    </a:cubicBezTo>
                    <a:cubicBezTo>
                      <a:pt x="189186" y="187302"/>
                      <a:pt x="119815" y="202270"/>
                      <a:pt x="65059" y="239028"/>
                    </a:cubicBezTo>
                    <a:cubicBezTo>
                      <a:pt x="54430" y="246133"/>
                      <a:pt x="44561" y="229080"/>
                      <a:pt x="55095" y="221975"/>
                    </a:cubicBezTo>
                    <a:cubicBezTo>
                      <a:pt x="85463" y="201655"/>
                      <a:pt x="120006" y="187918"/>
                      <a:pt x="155189" y="183880"/>
                    </a:cubicBezTo>
                    <a:close/>
                    <a:moveTo>
                      <a:pt x="439981" y="137783"/>
                    </a:moveTo>
                    <a:cubicBezTo>
                      <a:pt x="475369" y="138895"/>
                      <a:pt x="510924" y="149736"/>
                      <a:pt x="542897" y="167489"/>
                    </a:cubicBezTo>
                    <a:cubicBezTo>
                      <a:pt x="553903" y="173644"/>
                      <a:pt x="545554" y="191444"/>
                      <a:pt x="534359" y="185289"/>
                    </a:cubicBezTo>
                    <a:cubicBezTo>
                      <a:pt x="476674" y="153192"/>
                      <a:pt x="406371" y="144103"/>
                      <a:pt x="349445" y="182544"/>
                    </a:cubicBezTo>
                    <a:cubicBezTo>
                      <a:pt x="338819" y="189739"/>
                      <a:pt x="327529" y="173549"/>
                      <a:pt x="338060" y="166448"/>
                    </a:cubicBezTo>
                    <a:cubicBezTo>
                      <a:pt x="369369" y="145286"/>
                      <a:pt x="404592" y="136670"/>
                      <a:pt x="439981" y="137783"/>
                    </a:cubicBezTo>
                    <a:close/>
                    <a:moveTo>
                      <a:pt x="209117" y="125922"/>
                    </a:moveTo>
                    <a:cubicBezTo>
                      <a:pt x="223089" y="128148"/>
                      <a:pt x="236563" y="133217"/>
                      <a:pt x="249230" y="141507"/>
                    </a:cubicBezTo>
                    <a:cubicBezTo>
                      <a:pt x="259857" y="148423"/>
                      <a:pt x="249989" y="165477"/>
                      <a:pt x="239267" y="158561"/>
                    </a:cubicBezTo>
                    <a:cubicBezTo>
                      <a:pt x="218392" y="144918"/>
                      <a:pt x="195619" y="141223"/>
                      <a:pt x="171234" y="146339"/>
                    </a:cubicBezTo>
                    <a:cubicBezTo>
                      <a:pt x="158804" y="148991"/>
                      <a:pt x="153585" y="130043"/>
                      <a:pt x="166015" y="127390"/>
                    </a:cubicBezTo>
                    <a:cubicBezTo>
                      <a:pt x="180675" y="124311"/>
                      <a:pt x="195145" y="123695"/>
                      <a:pt x="209117" y="125922"/>
                    </a:cubicBezTo>
                    <a:close/>
                    <a:moveTo>
                      <a:pt x="114405" y="101164"/>
                    </a:moveTo>
                    <a:cubicBezTo>
                      <a:pt x="101873" y="102206"/>
                      <a:pt x="90291" y="105901"/>
                      <a:pt x="79658" y="112628"/>
                    </a:cubicBezTo>
                    <a:cubicBezTo>
                      <a:pt x="78519" y="127407"/>
                      <a:pt x="78234" y="142091"/>
                      <a:pt x="78139" y="156871"/>
                    </a:cubicBezTo>
                    <a:cubicBezTo>
                      <a:pt x="89626" y="150523"/>
                      <a:pt x="101684" y="145407"/>
                      <a:pt x="114405" y="142186"/>
                    </a:cubicBezTo>
                    <a:close/>
                    <a:moveTo>
                      <a:pt x="436157" y="91941"/>
                    </a:moveTo>
                    <a:cubicBezTo>
                      <a:pt x="471557" y="93043"/>
                      <a:pt x="507123" y="103872"/>
                      <a:pt x="539058" y="121643"/>
                    </a:cubicBezTo>
                    <a:cubicBezTo>
                      <a:pt x="550162" y="127804"/>
                      <a:pt x="541715" y="145718"/>
                      <a:pt x="530612" y="139462"/>
                    </a:cubicBezTo>
                    <a:cubicBezTo>
                      <a:pt x="472909" y="107426"/>
                      <a:pt x="402584" y="98232"/>
                      <a:pt x="345546" y="136808"/>
                    </a:cubicBezTo>
                    <a:cubicBezTo>
                      <a:pt x="335012" y="143917"/>
                      <a:pt x="323718" y="127804"/>
                      <a:pt x="334252" y="120601"/>
                    </a:cubicBezTo>
                    <a:cubicBezTo>
                      <a:pt x="365524" y="99464"/>
                      <a:pt x="400757" y="90839"/>
                      <a:pt x="436157" y="91941"/>
                    </a:cubicBezTo>
                    <a:close/>
                    <a:moveTo>
                      <a:pt x="120956" y="81080"/>
                    </a:moveTo>
                    <a:cubicBezTo>
                      <a:pt x="122000" y="81080"/>
                      <a:pt x="122855" y="81174"/>
                      <a:pt x="123804" y="81459"/>
                    </a:cubicBezTo>
                    <a:cubicBezTo>
                      <a:pt x="128836" y="81269"/>
                      <a:pt x="134152" y="84396"/>
                      <a:pt x="134152" y="90933"/>
                    </a:cubicBezTo>
                    <a:lnTo>
                      <a:pt x="134152" y="146734"/>
                    </a:lnTo>
                    <a:cubicBezTo>
                      <a:pt x="134152" y="147681"/>
                      <a:pt x="133962" y="148534"/>
                      <a:pt x="133773" y="149292"/>
                    </a:cubicBezTo>
                    <a:cubicBezTo>
                      <a:pt x="134532" y="153744"/>
                      <a:pt x="132633" y="158387"/>
                      <a:pt x="126842" y="159523"/>
                    </a:cubicBezTo>
                    <a:cubicBezTo>
                      <a:pt x="109279" y="163029"/>
                      <a:pt x="93234" y="170134"/>
                      <a:pt x="78234" y="179892"/>
                    </a:cubicBezTo>
                    <a:cubicBezTo>
                      <a:pt x="72348" y="183682"/>
                      <a:pt x="66841" y="180366"/>
                      <a:pt x="64658" y="175439"/>
                    </a:cubicBezTo>
                    <a:cubicBezTo>
                      <a:pt x="61145" y="174208"/>
                      <a:pt x="58392" y="171271"/>
                      <a:pt x="58392" y="166439"/>
                    </a:cubicBezTo>
                    <a:cubicBezTo>
                      <a:pt x="58392" y="147871"/>
                      <a:pt x="58487" y="129207"/>
                      <a:pt x="60101" y="110638"/>
                    </a:cubicBezTo>
                    <a:cubicBezTo>
                      <a:pt x="60196" y="109596"/>
                      <a:pt x="60386" y="108649"/>
                      <a:pt x="60765" y="107796"/>
                    </a:cubicBezTo>
                    <a:cubicBezTo>
                      <a:pt x="60576" y="104575"/>
                      <a:pt x="61715" y="101164"/>
                      <a:pt x="64943" y="98796"/>
                    </a:cubicBezTo>
                    <a:cubicBezTo>
                      <a:pt x="81367" y="86764"/>
                      <a:pt x="100734" y="81459"/>
                      <a:pt x="120956" y="81080"/>
                    </a:cubicBezTo>
                    <a:close/>
                    <a:moveTo>
                      <a:pt x="211133" y="79659"/>
                    </a:moveTo>
                    <a:cubicBezTo>
                      <a:pt x="225465" y="81224"/>
                      <a:pt x="239442" y="85988"/>
                      <a:pt x="252540" y="93858"/>
                    </a:cubicBezTo>
                    <a:cubicBezTo>
                      <a:pt x="263455" y="100495"/>
                      <a:pt x="253489" y="117563"/>
                      <a:pt x="242574" y="110925"/>
                    </a:cubicBezTo>
                    <a:cubicBezTo>
                      <a:pt x="220553" y="97651"/>
                      <a:pt x="197109" y="95375"/>
                      <a:pt x="172811" y="103719"/>
                    </a:cubicBezTo>
                    <a:cubicBezTo>
                      <a:pt x="160756" y="107796"/>
                      <a:pt x="155631" y="88833"/>
                      <a:pt x="167590" y="84661"/>
                    </a:cubicBezTo>
                    <a:cubicBezTo>
                      <a:pt x="182112" y="79730"/>
                      <a:pt x="196800" y="78095"/>
                      <a:pt x="211133" y="79659"/>
                    </a:cubicBezTo>
                    <a:close/>
                    <a:moveTo>
                      <a:pt x="198798" y="22403"/>
                    </a:moveTo>
                    <a:cubicBezTo>
                      <a:pt x="139593" y="17888"/>
                      <a:pt x="76710" y="44314"/>
                      <a:pt x="27245" y="79844"/>
                    </a:cubicBezTo>
                    <a:cubicBezTo>
                      <a:pt x="29238" y="182456"/>
                      <a:pt x="26296" y="284974"/>
                      <a:pt x="26012" y="387586"/>
                    </a:cubicBezTo>
                    <a:cubicBezTo>
                      <a:pt x="118725" y="354898"/>
                      <a:pt x="223111" y="351392"/>
                      <a:pt x="306429" y="408620"/>
                    </a:cubicBezTo>
                    <a:cubicBezTo>
                      <a:pt x="389653" y="351392"/>
                      <a:pt x="494134" y="354898"/>
                      <a:pt x="586847" y="387586"/>
                    </a:cubicBezTo>
                    <a:cubicBezTo>
                      <a:pt x="586563" y="284974"/>
                      <a:pt x="583621" y="182456"/>
                      <a:pt x="585614" y="79844"/>
                    </a:cubicBezTo>
                    <a:cubicBezTo>
                      <a:pt x="506470" y="22995"/>
                      <a:pt x="392975" y="-10545"/>
                      <a:pt x="315160" y="68664"/>
                    </a:cubicBezTo>
                    <a:cubicBezTo>
                      <a:pt x="312503" y="71412"/>
                      <a:pt x="309371" y="72264"/>
                      <a:pt x="306429" y="71791"/>
                    </a:cubicBezTo>
                    <a:cubicBezTo>
                      <a:pt x="303488" y="72264"/>
                      <a:pt x="300356" y="71412"/>
                      <a:pt x="297699" y="68664"/>
                    </a:cubicBezTo>
                    <a:cubicBezTo>
                      <a:pt x="268518" y="38960"/>
                      <a:pt x="234320" y="25112"/>
                      <a:pt x="198798" y="22403"/>
                    </a:cubicBezTo>
                    <a:close/>
                    <a:moveTo>
                      <a:pt x="197678" y="346"/>
                    </a:moveTo>
                    <a:cubicBezTo>
                      <a:pt x="236561" y="2640"/>
                      <a:pt x="274117" y="16470"/>
                      <a:pt x="306429" y="46209"/>
                    </a:cubicBezTo>
                    <a:cubicBezTo>
                      <a:pt x="392595" y="-33095"/>
                      <a:pt x="516055" y="730"/>
                      <a:pt x="602505" y="64779"/>
                    </a:cubicBezTo>
                    <a:cubicBezTo>
                      <a:pt x="604118" y="66011"/>
                      <a:pt x="605257" y="67432"/>
                      <a:pt x="606016" y="68948"/>
                    </a:cubicBezTo>
                    <a:cubicBezTo>
                      <a:pt x="607250" y="70654"/>
                      <a:pt x="608104" y="72833"/>
                      <a:pt x="608009" y="75581"/>
                    </a:cubicBezTo>
                    <a:cubicBezTo>
                      <a:pt x="605827" y="182456"/>
                      <a:pt x="609053" y="289237"/>
                      <a:pt x="609243" y="396113"/>
                    </a:cubicBezTo>
                    <a:cubicBezTo>
                      <a:pt x="609243" y="397913"/>
                      <a:pt x="608863" y="399524"/>
                      <a:pt x="608199" y="400945"/>
                    </a:cubicBezTo>
                    <a:cubicBezTo>
                      <a:pt x="610002" y="408620"/>
                      <a:pt x="604403" y="417810"/>
                      <a:pt x="595103" y="414210"/>
                    </a:cubicBezTo>
                    <a:cubicBezTo>
                      <a:pt x="503813" y="378679"/>
                      <a:pt x="400661" y="370815"/>
                      <a:pt x="317437" y="428043"/>
                    </a:cubicBezTo>
                    <a:cubicBezTo>
                      <a:pt x="315540" y="432591"/>
                      <a:pt x="311269" y="435812"/>
                      <a:pt x="306429" y="434675"/>
                    </a:cubicBezTo>
                    <a:cubicBezTo>
                      <a:pt x="301590" y="435812"/>
                      <a:pt x="297319" y="432591"/>
                      <a:pt x="295422" y="428043"/>
                    </a:cubicBezTo>
                    <a:cubicBezTo>
                      <a:pt x="212198" y="370815"/>
                      <a:pt x="109046" y="378679"/>
                      <a:pt x="17756" y="414210"/>
                    </a:cubicBezTo>
                    <a:cubicBezTo>
                      <a:pt x="8456" y="417810"/>
                      <a:pt x="2857" y="408620"/>
                      <a:pt x="4660" y="400945"/>
                    </a:cubicBezTo>
                    <a:cubicBezTo>
                      <a:pt x="3996" y="399524"/>
                      <a:pt x="3616" y="397913"/>
                      <a:pt x="3616" y="396113"/>
                    </a:cubicBezTo>
                    <a:cubicBezTo>
                      <a:pt x="3806" y="289237"/>
                      <a:pt x="7032" y="182456"/>
                      <a:pt x="4850" y="75581"/>
                    </a:cubicBezTo>
                    <a:cubicBezTo>
                      <a:pt x="4755" y="72833"/>
                      <a:pt x="5514" y="70654"/>
                      <a:pt x="6843" y="68948"/>
                    </a:cubicBezTo>
                    <a:cubicBezTo>
                      <a:pt x="7602" y="67432"/>
                      <a:pt x="8741" y="66011"/>
                      <a:pt x="10354" y="64779"/>
                    </a:cubicBezTo>
                    <a:cubicBezTo>
                      <a:pt x="64385" y="24748"/>
                      <a:pt x="132874" y="-3476"/>
                      <a:pt x="197678" y="346"/>
                    </a:cubicBez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B9503D2C-4975-461C-98FF-F3F930E25369}"/>
                </a:ext>
              </a:extLst>
            </p:cNvPr>
            <p:cNvGrpSpPr/>
            <p:nvPr/>
          </p:nvGrpSpPr>
          <p:grpSpPr>
            <a:xfrm>
              <a:off x="3356823" y="4972999"/>
              <a:ext cx="1800493" cy="782780"/>
              <a:chOff x="1439938" y="3305514"/>
              <a:chExt cx="1800493" cy="782780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xmlns="" id="{8D1680CD-AAD2-443F-A5A7-01CDF6EB6476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标题六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xmlns="" id="{3AB9A912-CDC3-4EE4-BE23-31380826C46E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D77535D8-37A0-49C1-A527-4C25A7F0BBAA}"/>
              </a:ext>
            </a:extLst>
          </p:cNvPr>
          <p:cNvGrpSpPr/>
          <p:nvPr/>
        </p:nvGrpSpPr>
        <p:grpSpPr>
          <a:xfrm>
            <a:off x="6072010" y="4140380"/>
            <a:ext cx="1800493" cy="1615399"/>
            <a:chOff x="5304761" y="4140380"/>
            <a:chExt cx="1800493" cy="1615399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9C0DE045-C53C-4A44-82C9-A61A34C5C9B3}"/>
                </a:ext>
              </a:extLst>
            </p:cNvPr>
            <p:cNvGrpSpPr/>
            <p:nvPr/>
          </p:nvGrpSpPr>
          <p:grpSpPr>
            <a:xfrm>
              <a:off x="5811731" y="4140380"/>
              <a:ext cx="792000" cy="792000"/>
              <a:chOff x="5700000" y="3765546"/>
              <a:chExt cx="792000" cy="792000"/>
            </a:xfrm>
          </p:grpSpPr>
          <p:sp>
            <p:nvSpPr>
              <p:cNvPr id="63" name="iṧḷíḋê">
                <a:extLst>
                  <a:ext uri="{FF2B5EF4-FFF2-40B4-BE49-F238E27FC236}">
                    <a16:creationId xmlns:a16="http://schemas.microsoft.com/office/drawing/2014/main" xmlns="" id="{853F652C-2284-4FED-A64E-24EB5B4A5B09}"/>
                  </a:ext>
                </a:extLst>
              </p:cNvPr>
              <p:cNvSpPr/>
              <p:nvPr/>
            </p:nvSpPr>
            <p:spPr>
              <a:xfrm>
                <a:off x="5700000" y="3765546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4" name="settings_342432">
                <a:extLst>
                  <a:ext uri="{FF2B5EF4-FFF2-40B4-BE49-F238E27FC236}">
                    <a16:creationId xmlns:a16="http://schemas.microsoft.com/office/drawing/2014/main" xmlns="" id="{ABC31252-90D1-4925-A0BB-E29513B53F3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16000" y="3981817"/>
                <a:ext cx="360000" cy="359458"/>
              </a:xfrm>
              <a:custGeom>
                <a:avLst/>
                <a:gdLst>
                  <a:gd name="connsiteX0" fmla="*/ 412948 w 609614"/>
                  <a:gd name="connsiteY0" fmla="*/ 392767 h 608697"/>
                  <a:gd name="connsiteX1" fmla="*/ 432636 w 609614"/>
                  <a:gd name="connsiteY1" fmla="*/ 392767 h 608697"/>
                  <a:gd name="connsiteX2" fmla="*/ 432636 w 609614"/>
                  <a:gd name="connsiteY2" fmla="*/ 412384 h 608697"/>
                  <a:gd name="connsiteX3" fmla="*/ 412948 w 609614"/>
                  <a:gd name="connsiteY3" fmla="*/ 412384 h 608697"/>
                  <a:gd name="connsiteX4" fmla="*/ 176978 w 609614"/>
                  <a:gd name="connsiteY4" fmla="*/ 392767 h 608697"/>
                  <a:gd name="connsiteX5" fmla="*/ 196595 w 609614"/>
                  <a:gd name="connsiteY5" fmla="*/ 392767 h 608697"/>
                  <a:gd name="connsiteX6" fmla="*/ 196595 w 609614"/>
                  <a:gd name="connsiteY6" fmla="*/ 412384 h 608697"/>
                  <a:gd name="connsiteX7" fmla="*/ 176978 w 609614"/>
                  <a:gd name="connsiteY7" fmla="*/ 412384 h 608697"/>
                  <a:gd name="connsiteX8" fmla="*/ 294990 w 609614"/>
                  <a:gd name="connsiteY8" fmla="*/ 334585 h 608697"/>
                  <a:gd name="connsiteX9" fmla="*/ 235992 w 609614"/>
                  <a:gd name="connsiteY9" fmla="*/ 402515 h 608697"/>
                  <a:gd name="connsiteX10" fmla="*/ 304853 w 609614"/>
                  <a:gd name="connsiteY10" fmla="*/ 471273 h 608697"/>
                  <a:gd name="connsiteX11" fmla="*/ 373623 w 609614"/>
                  <a:gd name="connsiteY11" fmla="*/ 402515 h 608697"/>
                  <a:gd name="connsiteX12" fmla="*/ 314625 w 609614"/>
                  <a:gd name="connsiteY12" fmla="*/ 334585 h 608697"/>
                  <a:gd name="connsiteX13" fmla="*/ 314625 w 609614"/>
                  <a:gd name="connsiteY13" fmla="*/ 392758 h 608697"/>
                  <a:gd name="connsiteX14" fmla="*/ 353987 w 609614"/>
                  <a:gd name="connsiteY14" fmla="*/ 392758 h 608697"/>
                  <a:gd name="connsiteX15" fmla="*/ 353987 w 609614"/>
                  <a:gd name="connsiteY15" fmla="*/ 412364 h 608697"/>
                  <a:gd name="connsiteX16" fmla="*/ 255627 w 609614"/>
                  <a:gd name="connsiteY16" fmla="*/ 412364 h 608697"/>
                  <a:gd name="connsiteX17" fmla="*/ 255627 w 609614"/>
                  <a:gd name="connsiteY17" fmla="*/ 392758 h 608697"/>
                  <a:gd name="connsiteX18" fmla="*/ 294990 w 609614"/>
                  <a:gd name="connsiteY18" fmla="*/ 392758 h 608697"/>
                  <a:gd name="connsiteX19" fmla="*/ 275354 w 609614"/>
                  <a:gd name="connsiteY19" fmla="*/ 216031 h 608697"/>
                  <a:gd name="connsiteX20" fmla="*/ 275354 w 609614"/>
                  <a:gd name="connsiteY20" fmla="*/ 248247 h 608697"/>
                  <a:gd name="connsiteX21" fmla="*/ 267795 w 609614"/>
                  <a:gd name="connsiteY21" fmla="*/ 249996 h 608697"/>
                  <a:gd name="connsiteX22" fmla="*/ 222994 w 609614"/>
                  <a:gd name="connsiteY22" fmla="*/ 268589 h 608697"/>
                  <a:gd name="connsiteX23" fmla="*/ 216357 w 609614"/>
                  <a:gd name="connsiteY23" fmla="*/ 272547 h 608697"/>
                  <a:gd name="connsiteX24" fmla="*/ 193587 w 609614"/>
                  <a:gd name="connsiteY24" fmla="*/ 249812 h 608697"/>
                  <a:gd name="connsiteX25" fmla="*/ 151827 w 609614"/>
                  <a:gd name="connsiteY25" fmla="*/ 291508 h 608697"/>
                  <a:gd name="connsiteX26" fmla="*/ 174689 w 609614"/>
                  <a:gd name="connsiteY26" fmla="*/ 314243 h 608697"/>
                  <a:gd name="connsiteX27" fmla="*/ 170633 w 609614"/>
                  <a:gd name="connsiteY27" fmla="*/ 320871 h 608697"/>
                  <a:gd name="connsiteX28" fmla="*/ 152104 w 609614"/>
                  <a:gd name="connsiteY28" fmla="*/ 365605 h 608697"/>
                  <a:gd name="connsiteX29" fmla="*/ 150260 w 609614"/>
                  <a:gd name="connsiteY29" fmla="*/ 373060 h 608697"/>
                  <a:gd name="connsiteX30" fmla="*/ 117996 w 609614"/>
                  <a:gd name="connsiteY30" fmla="*/ 373060 h 608697"/>
                  <a:gd name="connsiteX31" fmla="*/ 117996 w 609614"/>
                  <a:gd name="connsiteY31" fmla="*/ 431970 h 608697"/>
                  <a:gd name="connsiteX32" fmla="*/ 150260 w 609614"/>
                  <a:gd name="connsiteY32" fmla="*/ 431970 h 608697"/>
                  <a:gd name="connsiteX33" fmla="*/ 152011 w 609614"/>
                  <a:gd name="connsiteY33" fmla="*/ 439517 h 608697"/>
                  <a:gd name="connsiteX34" fmla="*/ 170633 w 609614"/>
                  <a:gd name="connsiteY34" fmla="*/ 484251 h 608697"/>
                  <a:gd name="connsiteX35" fmla="*/ 174689 w 609614"/>
                  <a:gd name="connsiteY35" fmla="*/ 490879 h 608697"/>
                  <a:gd name="connsiteX36" fmla="*/ 151827 w 609614"/>
                  <a:gd name="connsiteY36" fmla="*/ 513614 h 608697"/>
                  <a:gd name="connsiteX37" fmla="*/ 193587 w 609614"/>
                  <a:gd name="connsiteY37" fmla="*/ 555311 h 608697"/>
                  <a:gd name="connsiteX38" fmla="*/ 216357 w 609614"/>
                  <a:gd name="connsiteY38" fmla="*/ 532483 h 608697"/>
                  <a:gd name="connsiteX39" fmla="*/ 222994 w 609614"/>
                  <a:gd name="connsiteY39" fmla="*/ 536533 h 608697"/>
                  <a:gd name="connsiteX40" fmla="*/ 267795 w 609614"/>
                  <a:gd name="connsiteY40" fmla="*/ 555034 h 608697"/>
                  <a:gd name="connsiteX41" fmla="*/ 275354 w 609614"/>
                  <a:gd name="connsiteY41" fmla="*/ 556875 h 608697"/>
                  <a:gd name="connsiteX42" fmla="*/ 275354 w 609614"/>
                  <a:gd name="connsiteY42" fmla="*/ 589091 h 608697"/>
                  <a:gd name="connsiteX43" fmla="*/ 334352 w 609614"/>
                  <a:gd name="connsiteY43" fmla="*/ 589091 h 608697"/>
                  <a:gd name="connsiteX44" fmla="*/ 334352 w 609614"/>
                  <a:gd name="connsiteY44" fmla="*/ 556875 h 608697"/>
                  <a:gd name="connsiteX45" fmla="*/ 341819 w 609614"/>
                  <a:gd name="connsiteY45" fmla="*/ 555127 h 608697"/>
                  <a:gd name="connsiteX46" fmla="*/ 386621 w 609614"/>
                  <a:gd name="connsiteY46" fmla="*/ 536533 h 608697"/>
                  <a:gd name="connsiteX47" fmla="*/ 393258 w 609614"/>
                  <a:gd name="connsiteY47" fmla="*/ 532483 h 608697"/>
                  <a:gd name="connsiteX48" fmla="*/ 416027 w 609614"/>
                  <a:gd name="connsiteY48" fmla="*/ 555311 h 608697"/>
                  <a:gd name="connsiteX49" fmla="*/ 457787 w 609614"/>
                  <a:gd name="connsiteY49" fmla="*/ 513614 h 608697"/>
                  <a:gd name="connsiteX50" fmla="*/ 434925 w 609614"/>
                  <a:gd name="connsiteY50" fmla="*/ 490879 h 608697"/>
                  <a:gd name="connsiteX51" fmla="*/ 438981 w 609614"/>
                  <a:gd name="connsiteY51" fmla="*/ 484251 h 608697"/>
                  <a:gd name="connsiteX52" fmla="*/ 457603 w 609614"/>
                  <a:gd name="connsiteY52" fmla="*/ 439517 h 608697"/>
                  <a:gd name="connsiteX53" fmla="*/ 459354 w 609614"/>
                  <a:gd name="connsiteY53" fmla="*/ 431970 h 608697"/>
                  <a:gd name="connsiteX54" fmla="*/ 491618 w 609614"/>
                  <a:gd name="connsiteY54" fmla="*/ 431970 h 608697"/>
                  <a:gd name="connsiteX55" fmla="*/ 491618 w 609614"/>
                  <a:gd name="connsiteY55" fmla="*/ 373060 h 608697"/>
                  <a:gd name="connsiteX56" fmla="*/ 459354 w 609614"/>
                  <a:gd name="connsiteY56" fmla="*/ 373060 h 608697"/>
                  <a:gd name="connsiteX57" fmla="*/ 457603 w 609614"/>
                  <a:gd name="connsiteY57" fmla="*/ 365605 h 608697"/>
                  <a:gd name="connsiteX58" fmla="*/ 438981 w 609614"/>
                  <a:gd name="connsiteY58" fmla="*/ 320871 h 608697"/>
                  <a:gd name="connsiteX59" fmla="*/ 435017 w 609614"/>
                  <a:gd name="connsiteY59" fmla="*/ 314243 h 608697"/>
                  <a:gd name="connsiteX60" fmla="*/ 457787 w 609614"/>
                  <a:gd name="connsiteY60" fmla="*/ 291508 h 608697"/>
                  <a:gd name="connsiteX61" fmla="*/ 416027 w 609614"/>
                  <a:gd name="connsiteY61" fmla="*/ 249812 h 608697"/>
                  <a:gd name="connsiteX62" fmla="*/ 393258 w 609614"/>
                  <a:gd name="connsiteY62" fmla="*/ 272639 h 608697"/>
                  <a:gd name="connsiteX63" fmla="*/ 386621 w 609614"/>
                  <a:gd name="connsiteY63" fmla="*/ 268589 h 608697"/>
                  <a:gd name="connsiteX64" fmla="*/ 341819 w 609614"/>
                  <a:gd name="connsiteY64" fmla="*/ 249996 h 608697"/>
                  <a:gd name="connsiteX65" fmla="*/ 334352 w 609614"/>
                  <a:gd name="connsiteY65" fmla="*/ 248247 h 608697"/>
                  <a:gd name="connsiteX66" fmla="*/ 334352 w 609614"/>
                  <a:gd name="connsiteY66" fmla="*/ 216031 h 608697"/>
                  <a:gd name="connsiteX67" fmla="*/ 314625 w 609614"/>
                  <a:gd name="connsiteY67" fmla="*/ 216031 h 608697"/>
                  <a:gd name="connsiteX68" fmla="*/ 314625 w 609614"/>
                  <a:gd name="connsiteY68" fmla="*/ 314796 h 608697"/>
                  <a:gd name="connsiteX69" fmla="*/ 393350 w 609614"/>
                  <a:gd name="connsiteY69" fmla="*/ 402515 h 608697"/>
                  <a:gd name="connsiteX70" fmla="*/ 304853 w 609614"/>
                  <a:gd name="connsiteY70" fmla="*/ 490879 h 608697"/>
                  <a:gd name="connsiteX71" fmla="*/ 216357 w 609614"/>
                  <a:gd name="connsiteY71" fmla="*/ 402515 h 608697"/>
                  <a:gd name="connsiteX72" fmla="*/ 294990 w 609614"/>
                  <a:gd name="connsiteY72" fmla="*/ 314796 h 608697"/>
                  <a:gd name="connsiteX73" fmla="*/ 294990 w 609614"/>
                  <a:gd name="connsiteY73" fmla="*/ 216031 h 608697"/>
                  <a:gd name="connsiteX74" fmla="*/ 422849 w 609614"/>
                  <a:gd name="connsiteY74" fmla="*/ 19606 h 608697"/>
                  <a:gd name="connsiteX75" fmla="*/ 315086 w 609614"/>
                  <a:gd name="connsiteY75" fmla="*/ 117818 h 608697"/>
                  <a:gd name="connsiteX76" fmla="*/ 481847 w 609614"/>
                  <a:gd name="connsiteY76" fmla="*/ 117818 h 608697"/>
                  <a:gd name="connsiteX77" fmla="*/ 589518 w 609614"/>
                  <a:gd name="connsiteY77" fmla="*/ 19606 h 608697"/>
                  <a:gd name="connsiteX78" fmla="*/ 20096 w 609614"/>
                  <a:gd name="connsiteY78" fmla="*/ 19606 h 608697"/>
                  <a:gd name="connsiteX79" fmla="*/ 127859 w 609614"/>
                  <a:gd name="connsiteY79" fmla="*/ 117818 h 608697"/>
                  <a:gd name="connsiteX80" fmla="*/ 294529 w 609614"/>
                  <a:gd name="connsiteY80" fmla="*/ 117818 h 608697"/>
                  <a:gd name="connsiteX81" fmla="*/ 186858 w 609614"/>
                  <a:gd name="connsiteY81" fmla="*/ 19606 h 608697"/>
                  <a:gd name="connsiteX82" fmla="*/ 0 w 609614"/>
                  <a:gd name="connsiteY82" fmla="*/ 0 h 608697"/>
                  <a:gd name="connsiteX83" fmla="*/ 186858 w 609614"/>
                  <a:gd name="connsiteY83" fmla="*/ 0 h 608697"/>
                  <a:gd name="connsiteX84" fmla="*/ 304853 w 609614"/>
                  <a:gd name="connsiteY84" fmla="*/ 78607 h 608697"/>
                  <a:gd name="connsiteX85" fmla="*/ 422849 w 609614"/>
                  <a:gd name="connsiteY85" fmla="*/ 0 h 608697"/>
                  <a:gd name="connsiteX86" fmla="*/ 609614 w 609614"/>
                  <a:gd name="connsiteY86" fmla="*/ 0 h 608697"/>
                  <a:gd name="connsiteX87" fmla="*/ 609614 w 609614"/>
                  <a:gd name="connsiteY87" fmla="*/ 9849 h 608697"/>
                  <a:gd name="connsiteX88" fmla="*/ 481847 w 609614"/>
                  <a:gd name="connsiteY88" fmla="*/ 137424 h 608697"/>
                  <a:gd name="connsiteX89" fmla="*/ 314625 w 609614"/>
                  <a:gd name="connsiteY89" fmla="*/ 137424 h 608697"/>
                  <a:gd name="connsiteX90" fmla="*/ 314625 w 609614"/>
                  <a:gd name="connsiteY90" fmla="*/ 196333 h 608697"/>
                  <a:gd name="connsiteX91" fmla="*/ 353987 w 609614"/>
                  <a:gd name="connsiteY91" fmla="*/ 196333 h 608697"/>
                  <a:gd name="connsiteX92" fmla="*/ 353987 w 609614"/>
                  <a:gd name="connsiteY92" fmla="*/ 232967 h 608697"/>
                  <a:gd name="connsiteX93" fmla="*/ 390216 w 609614"/>
                  <a:gd name="connsiteY93" fmla="*/ 247879 h 608697"/>
                  <a:gd name="connsiteX94" fmla="*/ 416027 w 609614"/>
                  <a:gd name="connsiteY94" fmla="*/ 222014 h 608697"/>
                  <a:gd name="connsiteX95" fmla="*/ 485627 w 609614"/>
                  <a:gd name="connsiteY95" fmla="*/ 291508 h 608697"/>
                  <a:gd name="connsiteX96" fmla="*/ 459723 w 609614"/>
                  <a:gd name="connsiteY96" fmla="*/ 317281 h 608697"/>
                  <a:gd name="connsiteX97" fmla="*/ 474657 w 609614"/>
                  <a:gd name="connsiteY97" fmla="*/ 353455 h 608697"/>
                  <a:gd name="connsiteX98" fmla="*/ 511346 w 609614"/>
                  <a:gd name="connsiteY98" fmla="*/ 353455 h 608697"/>
                  <a:gd name="connsiteX99" fmla="*/ 511346 w 609614"/>
                  <a:gd name="connsiteY99" fmla="*/ 451667 h 608697"/>
                  <a:gd name="connsiteX100" fmla="*/ 474657 w 609614"/>
                  <a:gd name="connsiteY100" fmla="*/ 451667 h 608697"/>
                  <a:gd name="connsiteX101" fmla="*/ 459723 w 609614"/>
                  <a:gd name="connsiteY101" fmla="*/ 487749 h 608697"/>
                  <a:gd name="connsiteX102" fmla="*/ 485627 w 609614"/>
                  <a:gd name="connsiteY102" fmla="*/ 513614 h 608697"/>
                  <a:gd name="connsiteX103" fmla="*/ 416027 w 609614"/>
                  <a:gd name="connsiteY103" fmla="*/ 583016 h 608697"/>
                  <a:gd name="connsiteX104" fmla="*/ 390216 w 609614"/>
                  <a:gd name="connsiteY104" fmla="*/ 557152 h 608697"/>
                  <a:gd name="connsiteX105" fmla="*/ 353987 w 609614"/>
                  <a:gd name="connsiteY105" fmla="*/ 572155 h 608697"/>
                  <a:gd name="connsiteX106" fmla="*/ 353987 w 609614"/>
                  <a:gd name="connsiteY106" fmla="*/ 608697 h 608697"/>
                  <a:gd name="connsiteX107" fmla="*/ 255627 w 609614"/>
                  <a:gd name="connsiteY107" fmla="*/ 608697 h 608697"/>
                  <a:gd name="connsiteX108" fmla="*/ 255627 w 609614"/>
                  <a:gd name="connsiteY108" fmla="*/ 572155 h 608697"/>
                  <a:gd name="connsiteX109" fmla="*/ 219491 w 609614"/>
                  <a:gd name="connsiteY109" fmla="*/ 557152 h 608697"/>
                  <a:gd name="connsiteX110" fmla="*/ 193587 w 609614"/>
                  <a:gd name="connsiteY110" fmla="*/ 583016 h 608697"/>
                  <a:gd name="connsiteX111" fmla="*/ 124080 w 609614"/>
                  <a:gd name="connsiteY111" fmla="*/ 513614 h 608697"/>
                  <a:gd name="connsiteX112" fmla="*/ 149983 w 609614"/>
                  <a:gd name="connsiteY112" fmla="*/ 487749 h 608697"/>
                  <a:gd name="connsiteX113" fmla="*/ 134957 w 609614"/>
                  <a:gd name="connsiteY113" fmla="*/ 451667 h 608697"/>
                  <a:gd name="connsiteX114" fmla="*/ 98360 w 609614"/>
                  <a:gd name="connsiteY114" fmla="*/ 451667 h 608697"/>
                  <a:gd name="connsiteX115" fmla="*/ 98360 w 609614"/>
                  <a:gd name="connsiteY115" fmla="*/ 353455 h 608697"/>
                  <a:gd name="connsiteX116" fmla="*/ 134957 w 609614"/>
                  <a:gd name="connsiteY116" fmla="*/ 353455 h 608697"/>
                  <a:gd name="connsiteX117" fmla="*/ 149983 w 609614"/>
                  <a:gd name="connsiteY117" fmla="*/ 317281 h 608697"/>
                  <a:gd name="connsiteX118" fmla="*/ 124080 w 609614"/>
                  <a:gd name="connsiteY118" fmla="*/ 291508 h 608697"/>
                  <a:gd name="connsiteX119" fmla="*/ 193587 w 609614"/>
                  <a:gd name="connsiteY119" fmla="*/ 222014 h 608697"/>
                  <a:gd name="connsiteX120" fmla="*/ 219491 w 609614"/>
                  <a:gd name="connsiteY120" fmla="*/ 247879 h 608697"/>
                  <a:gd name="connsiteX121" fmla="*/ 255627 w 609614"/>
                  <a:gd name="connsiteY121" fmla="*/ 232967 h 608697"/>
                  <a:gd name="connsiteX122" fmla="*/ 255627 w 609614"/>
                  <a:gd name="connsiteY122" fmla="*/ 196333 h 608697"/>
                  <a:gd name="connsiteX123" fmla="*/ 294990 w 609614"/>
                  <a:gd name="connsiteY123" fmla="*/ 196333 h 608697"/>
                  <a:gd name="connsiteX124" fmla="*/ 294990 w 609614"/>
                  <a:gd name="connsiteY124" fmla="*/ 137424 h 608697"/>
                  <a:gd name="connsiteX125" fmla="*/ 127859 w 609614"/>
                  <a:gd name="connsiteY125" fmla="*/ 137424 h 608697"/>
                  <a:gd name="connsiteX126" fmla="*/ 0 w 609614"/>
                  <a:gd name="connsiteY126" fmla="*/ 9849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609614" h="608697">
                    <a:moveTo>
                      <a:pt x="412948" y="392767"/>
                    </a:moveTo>
                    <a:lnTo>
                      <a:pt x="432636" y="392767"/>
                    </a:lnTo>
                    <a:lnTo>
                      <a:pt x="432636" y="412384"/>
                    </a:lnTo>
                    <a:lnTo>
                      <a:pt x="412948" y="412384"/>
                    </a:lnTo>
                    <a:close/>
                    <a:moveTo>
                      <a:pt x="176978" y="392767"/>
                    </a:moveTo>
                    <a:lnTo>
                      <a:pt x="196595" y="392767"/>
                    </a:lnTo>
                    <a:lnTo>
                      <a:pt x="196595" y="412384"/>
                    </a:lnTo>
                    <a:lnTo>
                      <a:pt x="176978" y="412384"/>
                    </a:lnTo>
                    <a:close/>
                    <a:moveTo>
                      <a:pt x="294990" y="334585"/>
                    </a:moveTo>
                    <a:cubicBezTo>
                      <a:pt x="261711" y="339372"/>
                      <a:pt x="235992" y="367998"/>
                      <a:pt x="235992" y="402515"/>
                    </a:cubicBezTo>
                    <a:cubicBezTo>
                      <a:pt x="235992" y="440438"/>
                      <a:pt x="266873" y="471273"/>
                      <a:pt x="304853" y="471273"/>
                    </a:cubicBezTo>
                    <a:cubicBezTo>
                      <a:pt x="342741" y="471273"/>
                      <a:pt x="373623" y="440438"/>
                      <a:pt x="373623" y="402515"/>
                    </a:cubicBezTo>
                    <a:cubicBezTo>
                      <a:pt x="373623" y="367998"/>
                      <a:pt x="347996" y="339372"/>
                      <a:pt x="314625" y="334585"/>
                    </a:cubicBezTo>
                    <a:lnTo>
                      <a:pt x="314625" y="392758"/>
                    </a:lnTo>
                    <a:lnTo>
                      <a:pt x="353987" y="392758"/>
                    </a:lnTo>
                    <a:lnTo>
                      <a:pt x="353987" y="412364"/>
                    </a:lnTo>
                    <a:lnTo>
                      <a:pt x="255627" y="412364"/>
                    </a:lnTo>
                    <a:lnTo>
                      <a:pt x="255627" y="392758"/>
                    </a:lnTo>
                    <a:lnTo>
                      <a:pt x="294990" y="392758"/>
                    </a:lnTo>
                    <a:close/>
                    <a:moveTo>
                      <a:pt x="275354" y="216031"/>
                    </a:moveTo>
                    <a:lnTo>
                      <a:pt x="275354" y="248247"/>
                    </a:lnTo>
                    <a:lnTo>
                      <a:pt x="267795" y="249996"/>
                    </a:lnTo>
                    <a:cubicBezTo>
                      <a:pt x="252032" y="253862"/>
                      <a:pt x="236914" y="260029"/>
                      <a:pt x="222994" y="268589"/>
                    </a:cubicBezTo>
                    <a:lnTo>
                      <a:pt x="216357" y="272547"/>
                    </a:lnTo>
                    <a:lnTo>
                      <a:pt x="193587" y="249812"/>
                    </a:lnTo>
                    <a:lnTo>
                      <a:pt x="151827" y="291508"/>
                    </a:lnTo>
                    <a:lnTo>
                      <a:pt x="174689" y="314243"/>
                    </a:lnTo>
                    <a:lnTo>
                      <a:pt x="170633" y="320871"/>
                    </a:lnTo>
                    <a:cubicBezTo>
                      <a:pt x="162152" y="334770"/>
                      <a:pt x="155883" y="349773"/>
                      <a:pt x="152104" y="365605"/>
                    </a:cubicBezTo>
                    <a:lnTo>
                      <a:pt x="150260" y="373060"/>
                    </a:lnTo>
                    <a:lnTo>
                      <a:pt x="117996" y="373060"/>
                    </a:lnTo>
                    <a:lnTo>
                      <a:pt x="117996" y="431970"/>
                    </a:lnTo>
                    <a:lnTo>
                      <a:pt x="150260" y="431970"/>
                    </a:lnTo>
                    <a:lnTo>
                      <a:pt x="152011" y="439517"/>
                    </a:lnTo>
                    <a:cubicBezTo>
                      <a:pt x="155883" y="455257"/>
                      <a:pt x="162152" y="470353"/>
                      <a:pt x="170633" y="484251"/>
                    </a:cubicBezTo>
                    <a:lnTo>
                      <a:pt x="174689" y="490879"/>
                    </a:lnTo>
                    <a:lnTo>
                      <a:pt x="151827" y="513614"/>
                    </a:lnTo>
                    <a:lnTo>
                      <a:pt x="193587" y="555311"/>
                    </a:lnTo>
                    <a:lnTo>
                      <a:pt x="216357" y="532483"/>
                    </a:lnTo>
                    <a:lnTo>
                      <a:pt x="222994" y="536533"/>
                    </a:lnTo>
                    <a:cubicBezTo>
                      <a:pt x="236914" y="545002"/>
                      <a:pt x="252032" y="551261"/>
                      <a:pt x="267795" y="555034"/>
                    </a:cubicBezTo>
                    <a:lnTo>
                      <a:pt x="275354" y="556875"/>
                    </a:lnTo>
                    <a:lnTo>
                      <a:pt x="275354" y="589091"/>
                    </a:lnTo>
                    <a:lnTo>
                      <a:pt x="334352" y="589091"/>
                    </a:lnTo>
                    <a:lnTo>
                      <a:pt x="334352" y="556875"/>
                    </a:lnTo>
                    <a:lnTo>
                      <a:pt x="341819" y="555127"/>
                    </a:lnTo>
                    <a:cubicBezTo>
                      <a:pt x="357675" y="551261"/>
                      <a:pt x="372701" y="545002"/>
                      <a:pt x="386621" y="536533"/>
                    </a:cubicBezTo>
                    <a:lnTo>
                      <a:pt x="393258" y="532483"/>
                    </a:lnTo>
                    <a:lnTo>
                      <a:pt x="416027" y="555311"/>
                    </a:lnTo>
                    <a:lnTo>
                      <a:pt x="457787" y="513614"/>
                    </a:lnTo>
                    <a:lnTo>
                      <a:pt x="434925" y="490879"/>
                    </a:lnTo>
                    <a:lnTo>
                      <a:pt x="438981" y="484251"/>
                    </a:lnTo>
                    <a:cubicBezTo>
                      <a:pt x="447554" y="470353"/>
                      <a:pt x="453731" y="455257"/>
                      <a:pt x="457603" y="439517"/>
                    </a:cubicBezTo>
                    <a:lnTo>
                      <a:pt x="459354" y="431970"/>
                    </a:lnTo>
                    <a:lnTo>
                      <a:pt x="491618" y="431970"/>
                    </a:lnTo>
                    <a:lnTo>
                      <a:pt x="491618" y="373060"/>
                    </a:lnTo>
                    <a:lnTo>
                      <a:pt x="459354" y="373060"/>
                    </a:lnTo>
                    <a:lnTo>
                      <a:pt x="457603" y="365605"/>
                    </a:lnTo>
                    <a:cubicBezTo>
                      <a:pt x="453731" y="349773"/>
                      <a:pt x="447554" y="334770"/>
                      <a:pt x="438981" y="320871"/>
                    </a:cubicBezTo>
                    <a:lnTo>
                      <a:pt x="435017" y="314243"/>
                    </a:lnTo>
                    <a:lnTo>
                      <a:pt x="457787" y="291508"/>
                    </a:lnTo>
                    <a:lnTo>
                      <a:pt x="416027" y="249812"/>
                    </a:lnTo>
                    <a:lnTo>
                      <a:pt x="393258" y="272639"/>
                    </a:lnTo>
                    <a:lnTo>
                      <a:pt x="386621" y="268589"/>
                    </a:lnTo>
                    <a:cubicBezTo>
                      <a:pt x="372701" y="260029"/>
                      <a:pt x="357675" y="253862"/>
                      <a:pt x="341819" y="249996"/>
                    </a:cubicBezTo>
                    <a:lnTo>
                      <a:pt x="334352" y="248247"/>
                    </a:lnTo>
                    <a:lnTo>
                      <a:pt x="334352" y="216031"/>
                    </a:lnTo>
                    <a:lnTo>
                      <a:pt x="314625" y="216031"/>
                    </a:lnTo>
                    <a:lnTo>
                      <a:pt x="314625" y="314796"/>
                    </a:lnTo>
                    <a:cubicBezTo>
                      <a:pt x="358873" y="319674"/>
                      <a:pt x="393350" y="357137"/>
                      <a:pt x="393350" y="402515"/>
                    </a:cubicBezTo>
                    <a:cubicBezTo>
                      <a:pt x="393350" y="451299"/>
                      <a:pt x="353619" y="490879"/>
                      <a:pt x="304853" y="490879"/>
                    </a:cubicBezTo>
                    <a:cubicBezTo>
                      <a:pt x="255996" y="490879"/>
                      <a:pt x="216357" y="451299"/>
                      <a:pt x="216357" y="402515"/>
                    </a:cubicBezTo>
                    <a:cubicBezTo>
                      <a:pt x="216357" y="357137"/>
                      <a:pt x="250833" y="319674"/>
                      <a:pt x="294990" y="314796"/>
                    </a:cubicBezTo>
                    <a:lnTo>
                      <a:pt x="294990" y="216031"/>
                    </a:lnTo>
                    <a:close/>
                    <a:moveTo>
                      <a:pt x="422849" y="19606"/>
                    </a:moveTo>
                    <a:cubicBezTo>
                      <a:pt x="366525" y="19606"/>
                      <a:pt x="320064" y="62867"/>
                      <a:pt x="315086" y="117818"/>
                    </a:cubicBezTo>
                    <a:lnTo>
                      <a:pt x="481847" y="117818"/>
                    </a:lnTo>
                    <a:cubicBezTo>
                      <a:pt x="538171" y="117818"/>
                      <a:pt x="584540" y="74649"/>
                      <a:pt x="589518" y="19606"/>
                    </a:cubicBezTo>
                    <a:close/>
                    <a:moveTo>
                      <a:pt x="20096" y="19606"/>
                    </a:moveTo>
                    <a:cubicBezTo>
                      <a:pt x="25074" y="74649"/>
                      <a:pt x="71535" y="117818"/>
                      <a:pt x="127859" y="117818"/>
                    </a:cubicBezTo>
                    <a:lnTo>
                      <a:pt x="294529" y="117818"/>
                    </a:lnTo>
                    <a:cubicBezTo>
                      <a:pt x="289551" y="62867"/>
                      <a:pt x="243182" y="19606"/>
                      <a:pt x="186858" y="19606"/>
                    </a:cubicBezTo>
                    <a:close/>
                    <a:moveTo>
                      <a:pt x="0" y="0"/>
                    </a:moveTo>
                    <a:lnTo>
                      <a:pt x="186858" y="0"/>
                    </a:lnTo>
                    <a:cubicBezTo>
                      <a:pt x="239956" y="0"/>
                      <a:pt x="285495" y="32492"/>
                      <a:pt x="304853" y="78607"/>
                    </a:cubicBezTo>
                    <a:cubicBezTo>
                      <a:pt x="324120" y="32492"/>
                      <a:pt x="369751" y="0"/>
                      <a:pt x="422849" y="0"/>
                    </a:cubicBezTo>
                    <a:lnTo>
                      <a:pt x="609614" y="0"/>
                    </a:lnTo>
                    <a:lnTo>
                      <a:pt x="609614" y="9849"/>
                    </a:lnTo>
                    <a:cubicBezTo>
                      <a:pt x="609614" y="80172"/>
                      <a:pt x="552276" y="137424"/>
                      <a:pt x="481847" y="137424"/>
                    </a:cubicBezTo>
                    <a:lnTo>
                      <a:pt x="314625" y="137424"/>
                    </a:lnTo>
                    <a:lnTo>
                      <a:pt x="314625" y="196333"/>
                    </a:lnTo>
                    <a:lnTo>
                      <a:pt x="353987" y="196333"/>
                    </a:lnTo>
                    <a:lnTo>
                      <a:pt x="353987" y="232967"/>
                    </a:lnTo>
                    <a:cubicBezTo>
                      <a:pt x="366617" y="236557"/>
                      <a:pt x="378693" y="241527"/>
                      <a:pt x="390216" y="247879"/>
                    </a:cubicBezTo>
                    <a:lnTo>
                      <a:pt x="416027" y="222014"/>
                    </a:lnTo>
                    <a:lnTo>
                      <a:pt x="485627" y="291508"/>
                    </a:lnTo>
                    <a:lnTo>
                      <a:pt x="459723" y="317281"/>
                    </a:lnTo>
                    <a:cubicBezTo>
                      <a:pt x="465991" y="328787"/>
                      <a:pt x="471061" y="340937"/>
                      <a:pt x="474657" y="353455"/>
                    </a:cubicBezTo>
                    <a:lnTo>
                      <a:pt x="511346" y="353455"/>
                    </a:lnTo>
                    <a:lnTo>
                      <a:pt x="511346" y="451667"/>
                    </a:lnTo>
                    <a:lnTo>
                      <a:pt x="474657" y="451667"/>
                    </a:lnTo>
                    <a:cubicBezTo>
                      <a:pt x="471061" y="464186"/>
                      <a:pt x="466083" y="476336"/>
                      <a:pt x="459723" y="487749"/>
                    </a:cubicBezTo>
                    <a:lnTo>
                      <a:pt x="485627" y="513614"/>
                    </a:lnTo>
                    <a:lnTo>
                      <a:pt x="416027" y="583016"/>
                    </a:lnTo>
                    <a:lnTo>
                      <a:pt x="390216" y="557152"/>
                    </a:lnTo>
                    <a:cubicBezTo>
                      <a:pt x="378693" y="563503"/>
                      <a:pt x="366525" y="568565"/>
                      <a:pt x="353987" y="572155"/>
                    </a:cubicBezTo>
                    <a:lnTo>
                      <a:pt x="353987" y="608697"/>
                    </a:lnTo>
                    <a:lnTo>
                      <a:pt x="255627" y="608697"/>
                    </a:lnTo>
                    <a:lnTo>
                      <a:pt x="255627" y="572155"/>
                    </a:lnTo>
                    <a:cubicBezTo>
                      <a:pt x="243090" y="568565"/>
                      <a:pt x="230922" y="563503"/>
                      <a:pt x="219491" y="557152"/>
                    </a:cubicBezTo>
                    <a:lnTo>
                      <a:pt x="193587" y="583016"/>
                    </a:lnTo>
                    <a:lnTo>
                      <a:pt x="124080" y="513614"/>
                    </a:lnTo>
                    <a:lnTo>
                      <a:pt x="149983" y="487749"/>
                    </a:lnTo>
                    <a:cubicBezTo>
                      <a:pt x="143623" y="476336"/>
                      <a:pt x="138553" y="464186"/>
                      <a:pt x="134957" y="451667"/>
                    </a:cubicBezTo>
                    <a:lnTo>
                      <a:pt x="98360" y="451667"/>
                    </a:lnTo>
                    <a:lnTo>
                      <a:pt x="98360" y="353455"/>
                    </a:lnTo>
                    <a:lnTo>
                      <a:pt x="134957" y="353455"/>
                    </a:lnTo>
                    <a:cubicBezTo>
                      <a:pt x="138553" y="340845"/>
                      <a:pt x="143623" y="328787"/>
                      <a:pt x="149983" y="317281"/>
                    </a:cubicBezTo>
                    <a:lnTo>
                      <a:pt x="124080" y="291508"/>
                    </a:lnTo>
                    <a:lnTo>
                      <a:pt x="193587" y="222014"/>
                    </a:lnTo>
                    <a:lnTo>
                      <a:pt x="219491" y="247879"/>
                    </a:lnTo>
                    <a:cubicBezTo>
                      <a:pt x="230922" y="241619"/>
                      <a:pt x="243090" y="236557"/>
                      <a:pt x="255627" y="232967"/>
                    </a:cubicBezTo>
                    <a:lnTo>
                      <a:pt x="255627" y="196333"/>
                    </a:lnTo>
                    <a:lnTo>
                      <a:pt x="294990" y="196333"/>
                    </a:lnTo>
                    <a:lnTo>
                      <a:pt x="294990" y="137424"/>
                    </a:lnTo>
                    <a:lnTo>
                      <a:pt x="127859" y="137424"/>
                    </a:lnTo>
                    <a:cubicBezTo>
                      <a:pt x="57338" y="137424"/>
                      <a:pt x="0" y="80172"/>
                      <a:pt x="0" y="9849"/>
                    </a:cubicBez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D6677ACB-C673-4753-9F4A-327B7126D0F1}"/>
                </a:ext>
              </a:extLst>
            </p:cNvPr>
            <p:cNvGrpSpPr/>
            <p:nvPr/>
          </p:nvGrpSpPr>
          <p:grpSpPr>
            <a:xfrm>
              <a:off x="5304761" y="4972999"/>
              <a:ext cx="1800493" cy="782780"/>
              <a:chOff x="1439938" y="3305514"/>
              <a:chExt cx="1800493" cy="782780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xmlns="" id="{41E21878-8E55-4566-A2EA-DD39F3150854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标题七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xmlns="" id="{F27B0A93-8F3D-4DDA-A91A-40D4F3ACA006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4D1BB3ED-D747-4868-A592-E0FA96787795}"/>
              </a:ext>
            </a:extLst>
          </p:cNvPr>
          <p:cNvGrpSpPr/>
          <p:nvPr/>
        </p:nvGrpSpPr>
        <p:grpSpPr>
          <a:xfrm>
            <a:off x="8403287" y="4140380"/>
            <a:ext cx="1800493" cy="1615399"/>
            <a:chOff x="7255422" y="4140380"/>
            <a:chExt cx="1800493" cy="1615399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84A6EBCF-3350-48F6-B40F-18986B1F6718}"/>
                </a:ext>
              </a:extLst>
            </p:cNvPr>
            <p:cNvGrpSpPr/>
            <p:nvPr/>
          </p:nvGrpSpPr>
          <p:grpSpPr>
            <a:xfrm>
              <a:off x="7762392" y="4140380"/>
              <a:ext cx="792000" cy="792000"/>
              <a:chOff x="7801931" y="3009003"/>
              <a:chExt cx="792000" cy="792000"/>
            </a:xfrm>
          </p:grpSpPr>
          <p:sp>
            <p:nvSpPr>
              <p:cNvPr id="66" name="ïsļîḋe">
                <a:extLst>
                  <a:ext uri="{FF2B5EF4-FFF2-40B4-BE49-F238E27FC236}">
                    <a16:creationId xmlns:a16="http://schemas.microsoft.com/office/drawing/2014/main" xmlns="" id="{608C862F-4C2E-439B-97CA-CB8A3D21021D}"/>
                  </a:ext>
                </a:extLst>
              </p:cNvPr>
              <p:cNvSpPr/>
              <p:nvPr/>
            </p:nvSpPr>
            <p:spPr>
              <a:xfrm>
                <a:off x="7801931" y="3009003"/>
                <a:ext cx="792000" cy="792000"/>
              </a:xfrm>
              <a:prstGeom prst="ellipse">
                <a:avLst/>
              </a:prstGeom>
              <a:solidFill>
                <a:srgbClr val="FAA0A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67" name="curriculum_296949">
                <a:extLst>
                  <a:ext uri="{FF2B5EF4-FFF2-40B4-BE49-F238E27FC236}">
                    <a16:creationId xmlns:a16="http://schemas.microsoft.com/office/drawing/2014/main" xmlns="" id="{8B9D88E2-67EA-4122-AA8A-09FA0268F2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70581" y="3243003"/>
                <a:ext cx="254700" cy="324000"/>
              </a:xfrm>
              <a:custGeom>
                <a:avLst/>
                <a:gdLst>
                  <a:gd name="connsiteX0" fmla="*/ 388744 w 476951"/>
                  <a:gd name="connsiteY0" fmla="*/ 528324 h 606722"/>
                  <a:gd name="connsiteX1" fmla="*/ 414853 w 476951"/>
                  <a:gd name="connsiteY1" fmla="*/ 528324 h 606722"/>
                  <a:gd name="connsiteX2" fmla="*/ 414853 w 476951"/>
                  <a:gd name="connsiteY2" fmla="*/ 548012 h 606722"/>
                  <a:gd name="connsiteX3" fmla="*/ 388744 w 476951"/>
                  <a:gd name="connsiteY3" fmla="*/ 548012 h 606722"/>
                  <a:gd name="connsiteX4" fmla="*/ 336385 w 476951"/>
                  <a:gd name="connsiteY4" fmla="*/ 528324 h 606722"/>
                  <a:gd name="connsiteX5" fmla="*/ 362565 w 476951"/>
                  <a:gd name="connsiteY5" fmla="*/ 528324 h 606722"/>
                  <a:gd name="connsiteX6" fmla="*/ 362565 w 476951"/>
                  <a:gd name="connsiteY6" fmla="*/ 548012 h 606722"/>
                  <a:gd name="connsiteX7" fmla="*/ 336385 w 476951"/>
                  <a:gd name="connsiteY7" fmla="*/ 548012 h 606722"/>
                  <a:gd name="connsiteX8" fmla="*/ 62027 w 476951"/>
                  <a:gd name="connsiteY8" fmla="*/ 528324 h 606722"/>
                  <a:gd name="connsiteX9" fmla="*/ 310346 w 476951"/>
                  <a:gd name="connsiteY9" fmla="*/ 528324 h 606722"/>
                  <a:gd name="connsiteX10" fmla="*/ 310346 w 476951"/>
                  <a:gd name="connsiteY10" fmla="*/ 548012 h 606722"/>
                  <a:gd name="connsiteX11" fmla="*/ 62027 w 476951"/>
                  <a:gd name="connsiteY11" fmla="*/ 548012 h 606722"/>
                  <a:gd name="connsiteX12" fmla="*/ 153550 w 476951"/>
                  <a:gd name="connsiteY12" fmla="*/ 476176 h 606722"/>
                  <a:gd name="connsiteX13" fmla="*/ 414853 w 476951"/>
                  <a:gd name="connsiteY13" fmla="*/ 476176 h 606722"/>
                  <a:gd name="connsiteX14" fmla="*/ 414853 w 476951"/>
                  <a:gd name="connsiteY14" fmla="*/ 495793 h 606722"/>
                  <a:gd name="connsiteX15" fmla="*/ 153550 w 476951"/>
                  <a:gd name="connsiteY15" fmla="*/ 495793 h 606722"/>
                  <a:gd name="connsiteX16" fmla="*/ 62027 w 476951"/>
                  <a:gd name="connsiteY16" fmla="*/ 476176 h 606722"/>
                  <a:gd name="connsiteX17" fmla="*/ 107753 w 476951"/>
                  <a:gd name="connsiteY17" fmla="*/ 476176 h 606722"/>
                  <a:gd name="connsiteX18" fmla="*/ 107753 w 476951"/>
                  <a:gd name="connsiteY18" fmla="*/ 495793 h 606722"/>
                  <a:gd name="connsiteX19" fmla="*/ 62027 w 476951"/>
                  <a:gd name="connsiteY19" fmla="*/ 495793 h 606722"/>
                  <a:gd name="connsiteX20" fmla="*/ 225456 w 476951"/>
                  <a:gd name="connsiteY20" fmla="*/ 371810 h 606722"/>
                  <a:gd name="connsiteX21" fmla="*/ 251495 w 476951"/>
                  <a:gd name="connsiteY21" fmla="*/ 371810 h 606722"/>
                  <a:gd name="connsiteX22" fmla="*/ 251495 w 476951"/>
                  <a:gd name="connsiteY22" fmla="*/ 391427 h 606722"/>
                  <a:gd name="connsiteX23" fmla="*/ 225456 w 476951"/>
                  <a:gd name="connsiteY23" fmla="*/ 391427 h 606722"/>
                  <a:gd name="connsiteX24" fmla="*/ 213345 w 476951"/>
                  <a:gd name="connsiteY24" fmla="*/ 307147 h 606722"/>
                  <a:gd name="connsiteX25" fmla="*/ 157010 w 476951"/>
                  <a:gd name="connsiteY25" fmla="*/ 400635 h 606722"/>
                  <a:gd name="connsiteX26" fmla="*/ 238442 w 476951"/>
                  <a:gd name="connsiteY26" fmla="*/ 424006 h 606722"/>
                  <a:gd name="connsiteX27" fmla="*/ 319963 w 476951"/>
                  <a:gd name="connsiteY27" fmla="*/ 400635 h 606722"/>
                  <a:gd name="connsiteX28" fmla="*/ 263539 w 476951"/>
                  <a:gd name="connsiteY28" fmla="*/ 307147 h 606722"/>
                  <a:gd name="connsiteX29" fmla="*/ 248320 w 476951"/>
                  <a:gd name="connsiteY29" fmla="*/ 312301 h 606722"/>
                  <a:gd name="connsiteX30" fmla="*/ 248320 w 476951"/>
                  <a:gd name="connsiteY30" fmla="*/ 355579 h 606722"/>
                  <a:gd name="connsiteX31" fmla="*/ 228652 w 476951"/>
                  <a:gd name="connsiteY31" fmla="*/ 355579 h 606722"/>
                  <a:gd name="connsiteX32" fmla="*/ 228652 w 476951"/>
                  <a:gd name="connsiteY32" fmla="*/ 312301 h 606722"/>
                  <a:gd name="connsiteX33" fmla="*/ 213345 w 476951"/>
                  <a:gd name="connsiteY33" fmla="*/ 307147 h 606722"/>
                  <a:gd name="connsiteX34" fmla="*/ 346201 w 476951"/>
                  <a:gd name="connsiteY34" fmla="*/ 270689 h 606722"/>
                  <a:gd name="connsiteX35" fmla="*/ 365881 w 476951"/>
                  <a:gd name="connsiteY35" fmla="*/ 270689 h 606722"/>
                  <a:gd name="connsiteX36" fmla="*/ 351722 w 476951"/>
                  <a:gd name="connsiteY36" fmla="*/ 329117 h 606722"/>
                  <a:gd name="connsiteX37" fmla="*/ 334268 w 476951"/>
                  <a:gd name="connsiteY37" fmla="*/ 320135 h 606722"/>
                  <a:gd name="connsiteX38" fmla="*/ 346201 w 476951"/>
                  <a:gd name="connsiteY38" fmla="*/ 270689 h 606722"/>
                  <a:gd name="connsiteX39" fmla="*/ 233458 w 476951"/>
                  <a:gd name="connsiteY39" fmla="*/ 224857 h 606722"/>
                  <a:gd name="connsiteX40" fmla="*/ 202576 w 476951"/>
                  <a:gd name="connsiteY40" fmla="*/ 238098 h 606722"/>
                  <a:gd name="connsiteX41" fmla="*/ 202576 w 476951"/>
                  <a:gd name="connsiteY41" fmla="*/ 257737 h 606722"/>
                  <a:gd name="connsiteX42" fmla="*/ 213078 w 476951"/>
                  <a:gd name="connsiteY42" fmla="*/ 282975 h 606722"/>
                  <a:gd name="connsiteX43" fmla="*/ 218684 w 476951"/>
                  <a:gd name="connsiteY43" fmla="*/ 287596 h 606722"/>
                  <a:gd name="connsiteX44" fmla="*/ 238442 w 476951"/>
                  <a:gd name="connsiteY44" fmla="*/ 293550 h 606722"/>
                  <a:gd name="connsiteX45" fmla="*/ 258377 w 476951"/>
                  <a:gd name="connsiteY45" fmla="*/ 287508 h 606722"/>
                  <a:gd name="connsiteX46" fmla="*/ 274396 w 476951"/>
                  <a:gd name="connsiteY46" fmla="*/ 257737 h 606722"/>
                  <a:gd name="connsiteX47" fmla="*/ 274396 w 476951"/>
                  <a:gd name="connsiteY47" fmla="*/ 241119 h 606722"/>
                  <a:gd name="connsiteX48" fmla="*/ 233458 w 476951"/>
                  <a:gd name="connsiteY48" fmla="*/ 224857 h 606722"/>
                  <a:gd name="connsiteX49" fmla="*/ 150398 w 476951"/>
                  <a:gd name="connsiteY49" fmla="*/ 178813 h 606722"/>
                  <a:gd name="connsiteX50" fmla="*/ 163923 w 476951"/>
                  <a:gd name="connsiteY50" fmla="*/ 193030 h 606722"/>
                  <a:gd name="connsiteX51" fmla="*/ 130645 w 476951"/>
                  <a:gd name="connsiteY51" fmla="*/ 270689 h 606722"/>
                  <a:gd name="connsiteX52" fmla="*/ 111070 w 476951"/>
                  <a:gd name="connsiteY52" fmla="*/ 270689 h 606722"/>
                  <a:gd name="connsiteX53" fmla="*/ 150398 w 476951"/>
                  <a:gd name="connsiteY53" fmla="*/ 178813 h 606722"/>
                  <a:gd name="connsiteX54" fmla="*/ 238442 w 476951"/>
                  <a:gd name="connsiteY54" fmla="*/ 156607 h 606722"/>
                  <a:gd name="connsiteX55" fmla="*/ 202576 w 476951"/>
                  <a:gd name="connsiteY55" fmla="*/ 175536 h 606722"/>
                  <a:gd name="connsiteX56" fmla="*/ 202576 w 476951"/>
                  <a:gd name="connsiteY56" fmla="*/ 216770 h 606722"/>
                  <a:gd name="connsiteX57" fmla="*/ 248320 w 476951"/>
                  <a:gd name="connsiteY57" fmla="*/ 197130 h 606722"/>
                  <a:gd name="connsiteX58" fmla="*/ 248320 w 476951"/>
                  <a:gd name="connsiteY58" fmla="*/ 211438 h 606722"/>
                  <a:gd name="connsiteX59" fmla="*/ 274396 w 476951"/>
                  <a:gd name="connsiteY59" fmla="*/ 221480 h 606722"/>
                  <a:gd name="connsiteX60" fmla="*/ 274396 w 476951"/>
                  <a:gd name="connsiteY60" fmla="*/ 175536 h 606722"/>
                  <a:gd name="connsiteX61" fmla="*/ 238442 w 476951"/>
                  <a:gd name="connsiteY61" fmla="*/ 156607 h 606722"/>
                  <a:gd name="connsiteX62" fmla="*/ 238442 w 476951"/>
                  <a:gd name="connsiteY62" fmla="*/ 136968 h 606722"/>
                  <a:gd name="connsiteX63" fmla="*/ 292997 w 476951"/>
                  <a:gd name="connsiteY63" fmla="*/ 168515 h 606722"/>
                  <a:gd name="connsiteX64" fmla="*/ 293976 w 476951"/>
                  <a:gd name="connsiteY64" fmla="*/ 170559 h 606722"/>
                  <a:gd name="connsiteX65" fmla="*/ 293976 w 476951"/>
                  <a:gd name="connsiteY65" fmla="*/ 257737 h 606722"/>
                  <a:gd name="connsiteX66" fmla="*/ 280270 w 476951"/>
                  <a:gd name="connsiteY66" fmla="*/ 294084 h 606722"/>
                  <a:gd name="connsiteX67" fmla="*/ 304032 w 476951"/>
                  <a:gd name="connsiteY67" fmla="*/ 313279 h 606722"/>
                  <a:gd name="connsiteX68" fmla="*/ 338474 w 476951"/>
                  <a:gd name="connsiteY68" fmla="*/ 387038 h 606722"/>
                  <a:gd name="connsiteX69" fmla="*/ 379235 w 476951"/>
                  <a:gd name="connsiteY69" fmla="*/ 332030 h 606722"/>
                  <a:gd name="connsiteX70" fmla="*/ 397212 w 476951"/>
                  <a:gd name="connsiteY70" fmla="*/ 339850 h 606722"/>
                  <a:gd name="connsiteX71" fmla="*/ 335448 w 476951"/>
                  <a:gd name="connsiteY71" fmla="*/ 413964 h 606722"/>
                  <a:gd name="connsiteX72" fmla="*/ 238442 w 476951"/>
                  <a:gd name="connsiteY72" fmla="*/ 443646 h 606722"/>
                  <a:gd name="connsiteX73" fmla="*/ 141524 w 476951"/>
                  <a:gd name="connsiteY73" fmla="*/ 414053 h 606722"/>
                  <a:gd name="connsiteX74" fmla="*/ 65343 w 476951"/>
                  <a:gd name="connsiteY74" fmla="*/ 270712 h 606722"/>
                  <a:gd name="connsiteX75" fmla="*/ 85011 w 476951"/>
                  <a:gd name="connsiteY75" fmla="*/ 270712 h 606722"/>
                  <a:gd name="connsiteX76" fmla="*/ 138498 w 476951"/>
                  <a:gd name="connsiteY76" fmla="*/ 387038 h 606722"/>
                  <a:gd name="connsiteX77" fmla="*/ 172940 w 476951"/>
                  <a:gd name="connsiteY77" fmla="*/ 313279 h 606722"/>
                  <a:gd name="connsiteX78" fmla="*/ 196702 w 476951"/>
                  <a:gd name="connsiteY78" fmla="*/ 294084 h 606722"/>
                  <a:gd name="connsiteX79" fmla="*/ 182908 w 476951"/>
                  <a:gd name="connsiteY79" fmla="*/ 257737 h 606722"/>
                  <a:gd name="connsiteX80" fmla="*/ 182908 w 476951"/>
                  <a:gd name="connsiteY80" fmla="*/ 170559 h 606722"/>
                  <a:gd name="connsiteX81" fmla="*/ 183976 w 476951"/>
                  <a:gd name="connsiteY81" fmla="*/ 168515 h 606722"/>
                  <a:gd name="connsiteX82" fmla="*/ 238442 w 476951"/>
                  <a:gd name="connsiteY82" fmla="*/ 136968 h 606722"/>
                  <a:gd name="connsiteX83" fmla="*/ 238408 w 476951"/>
                  <a:gd name="connsiteY83" fmla="*/ 97874 h 606722"/>
                  <a:gd name="connsiteX84" fmla="*/ 411607 w 476951"/>
                  <a:gd name="connsiteY84" fmla="*/ 270689 h 606722"/>
                  <a:gd name="connsiteX85" fmla="*/ 391937 w 476951"/>
                  <a:gd name="connsiteY85" fmla="*/ 270689 h 606722"/>
                  <a:gd name="connsiteX86" fmla="*/ 238408 w 476951"/>
                  <a:gd name="connsiteY86" fmla="*/ 117510 h 606722"/>
                  <a:gd name="connsiteX87" fmla="*/ 115673 w 476951"/>
                  <a:gd name="connsiteY87" fmla="*/ 178817 h 606722"/>
                  <a:gd name="connsiteX88" fmla="*/ 99920 w 476951"/>
                  <a:gd name="connsiteY88" fmla="*/ 167000 h 606722"/>
                  <a:gd name="connsiteX89" fmla="*/ 238408 w 476951"/>
                  <a:gd name="connsiteY89" fmla="*/ 97874 h 606722"/>
                  <a:gd name="connsiteX90" fmla="*/ 55535 w 476951"/>
                  <a:gd name="connsiteY90" fmla="*/ 91382 h 606722"/>
                  <a:gd name="connsiteX91" fmla="*/ 120878 w 476951"/>
                  <a:gd name="connsiteY91" fmla="*/ 91382 h 606722"/>
                  <a:gd name="connsiteX92" fmla="*/ 120878 w 476951"/>
                  <a:gd name="connsiteY92" fmla="*/ 110929 h 606722"/>
                  <a:gd name="connsiteX93" fmla="*/ 55535 w 476951"/>
                  <a:gd name="connsiteY93" fmla="*/ 110929 h 606722"/>
                  <a:gd name="connsiteX94" fmla="*/ 127441 w 476951"/>
                  <a:gd name="connsiteY94" fmla="*/ 45656 h 606722"/>
                  <a:gd name="connsiteX95" fmla="*/ 153550 w 476951"/>
                  <a:gd name="connsiteY95" fmla="*/ 45656 h 606722"/>
                  <a:gd name="connsiteX96" fmla="*/ 153550 w 476951"/>
                  <a:gd name="connsiteY96" fmla="*/ 65203 h 606722"/>
                  <a:gd name="connsiteX97" fmla="*/ 127441 w 476951"/>
                  <a:gd name="connsiteY97" fmla="*/ 65203 h 606722"/>
                  <a:gd name="connsiteX98" fmla="*/ 55535 w 476951"/>
                  <a:gd name="connsiteY98" fmla="*/ 45656 h 606722"/>
                  <a:gd name="connsiteX99" fmla="*/ 107753 w 476951"/>
                  <a:gd name="connsiteY99" fmla="*/ 45656 h 606722"/>
                  <a:gd name="connsiteX100" fmla="*/ 107753 w 476951"/>
                  <a:gd name="connsiteY100" fmla="*/ 65203 h 606722"/>
                  <a:gd name="connsiteX101" fmla="*/ 55535 w 476951"/>
                  <a:gd name="connsiteY101" fmla="*/ 65203 h 606722"/>
                  <a:gd name="connsiteX102" fmla="*/ 385459 w 476951"/>
                  <a:gd name="connsiteY102" fmla="*/ 33504 h 606722"/>
                  <a:gd name="connsiteX103" fmla="*/ 385459 w 476951"/>
                  <a:gd name="connsiteY103" fmla="*/ 91359 h 606722"/>
                  <a:gd name="connsiteX104" fmla="*/ 443398 w 476951"/>
                  <a:gd name="connsiteY104" fmla="*/ 91359 h 606722"/>
                  <a:gd name="connsiteX105" fmla="*/ 0 w 476951"/>
                  <a:gd name="connsiteY105" fmla="*/ 0 h 606722"/>
                  <a:gd name="connsiteX106" fmla="*/ 379674 w 476951"/>
                  <a:gd name="connsiteY106" fmla="*/ 0 h 606722"/>
                  <a:gd name="connsiteX107" fmla="*/ 476951 w 476951"/>
                  <a:gd name="connsiteY107" fmla="*/ 97047 h 606722"/>
                  <a:gd name="connsiteX108" fmla="*/ 476951 w 476951"/>
                  <a:gd name="connsiteY108" fmla="*/ 606722 h 606722"/>
                  <a:gd name="connsiteX109" fmla="*/ 421415 w 476951"/>
                  <a:gd name="connsiteY109" fmla="*/ 606722 h 606722"/>
                  <a:gd name="connsiteX110" fmla="*/ 421415 w 476951"/>
                  <a:gd name="connsiteY110" fmla="*/ 587082 h 606722"/>
                  <a:gd name="connsiteX111" fmla="*/ 457282 w 476951"/>
                  <a:gd name="connsiteY111" fmla="*/ 587082 h 606722"/>
                  <a:gd name="connsiteX112" fmla="*/ 457282 w 476951"/>
                  <a:gd name="connsiteY112" fmla="*/ 110911 h 606722"/>
                  <a:gd name="connsiteX113" fmla="*/ 365790 w 476951"/>
                  <a:gd name="connsiteY113" fmla="*/ 110911 h 606722"/>
                  <a:gd name="connsiteX114" fmla="*/ 365790 w 476951"/>
                  <a:gd name="connsiteY114" fmla="*/ 19640 h 606722"/>
                  <a:gd name="connsiteX115" fmla="*/ 19669 w 476951"/>
                  <a:gd name="connsiteY115" fmla="*/ 19640 h 606722"/>
                  <a:gd name="connsiteX116" fmla="*/ 19669 w 476951"/>
                  <a:gd name="connsiteY116" fmla="*/ 587082 h 606722"/>
                  <a:gd name="connsiteX117" fmla="*/ 369083 w 476951"/>
                  <a:gd name="connsiteY117" fmla="*/ 587082 h 606722"/>
                  <a:gd name="connsiteX118" fmla="*/ 369083 w 476951"/>
                  <a:gd name="connsiteY118" fmla="*/ 606722 h 606722"/>
                  <a:gd name="connsiteX119" fmla="*/ 0 w 476951"/>
                  <a:gd name="connsiteY119" fmla="*/ 606722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76951" h="606722">
                    <a:moveTo>
                      <a:pt x="388744" y="528324"/>
                    </a:moveTo>
                    <a:lnTo>
                      <a:pt x="414853" y="528324"/>
                    </a:lnTo>
                    <a:lnTo>
                      <a:pt x="414853" y="548012"/>
                    </a:lnTo>
                    <a:lnTo>
                      <a:pt x="388744" y="548012"/>
                    </a:lnTo>
                    <a:close/>
                    <a:moveTo>
                      <a:pt x="336385" y="528324"/>
                    </a:moveTo>
                    <a:lnTo>
                      <a:pt x="362565" y="528324"/>
                    </a:lnTo>
                    <a:lnTo>
                      <a:pt x="362565" y="548012"/>
                    </a:lnTo>
                    <a:lnTo>
                      <a:pt x="336385" y="548012"/>
                    </a:lnTo>
                    <a:close/>
                    <a:moveTo>
                      <a:pt x="62027" y="528324"/>
                    </a:moveTo>
                    <a:lnTo>
                      <a:pt x="310346" y="528324"/>
                    </a:lnTo>
                    <a:lnTo>
                      <a:pt x="310346" y="548012"/>
                    </a:lnTo>
                    <a:lnTo>
                      <a:pt x="62027" y="548012"/>
                    </a:lnTo>
                    <a:close/>
                    <a:moveTo>
                      <a:pt x="153550" y="476176"/>
                    </a:moveTo>
                    <a:lnTo>
                      <a:pt x="414853" y="476176"/>
                    </a:lnTo>
                    <a:lnTo>
                      <a:pt x="414853" y="495793"/>
                    </a:lnTo>
                    <a:lnTo>
                      <a:pt x="153550" y="495793"/>
                    </a:lnTo>
                    <a:close/>
                    <a:moveTo>
                      <a:pt x="62027" y="476176"/>
                    </a:moveTo>
                    <a:lnTo>
                      <a:pt x="107753" y="476176"/>
                    </a:lnTo>
                    <a:lnTo>
                      <a:pt x="107753" y="495793"/>
                    </a:lnTo>
                    <a:lnTo>
                      <a:pt x="62027" y="495793"/>
                    </a:lnTo>
                    <a:close/>
                    <a:moveTo>
                      <a:pt x="225456" y="371810"/>
                    </a:moveTo>
                    <a:lnTo>
                      <a:pt x="251495" y="371810"/>
                    </a:lnTo>
                    <a:lnTo>
                      <a:pt x="251495" y="391427"/>
                    </a:lnTo>
                    <a:lnTo>
                      <a:pt x="225456" y="391427"/>
                    </a:lnTo>
                    <a:close/>
                    <a:moveTo>
                      <a:pt x="213345" y="307147"/>
                    </a:moveTo>
                    <a:cubicBezTo>
                      <a:pt x="202131" y="312657"/>
                      <a:pt x="159947" y="337628"/>
                      <a:pt x="157010" y="400635"/>
                    </a:cubicBezTo>
                    <a:cubicBezTo>
                      <a:pt x="181395" y="415920"/>
                      <a:pt x="209518" y="424006"/>
                      <a:pt x="238442" y="424006"/>
                    </a:cubicBezTo>
                    <a:cubicBezTo>
                      <a:pt x="267455" y="424006"/>
                      <a:pt x="295489" y="415920"/>
                      <a:pt x="319963" y="400635"/>
                    </a:cubicBezTo>
                    <a:cubicBezTo>
                      <a:pt x="317026" y="338073"/>
                      <a:pt x="274574" y="312657"/>
                      <a:pt x="263539" y="307147"/>
                    </a:cubicBezTo>
                    <a:cubicBezTo>
                      <a:pt x="258733" y="309635"/>
                      <a:pt x="253571" y="311324"/>
                      <a:pt x="248320" y="312301"/>
                    </a:cubicBezTo>
                    <a:lnTo>
                      <a:pt x="248320" y="355579"/>
                    </a:lnTo>
                    <a:lnTo>
                      <a:pt x="228652" y="355579"/>
                    </a:lnTo>
                    <a:lnTo>
                      <a:pt x="228652" y="312301"/>
                    </a:lnTo>
                    <a:cubicBezTo>
                      <a:pt x="223312" y="311324"/>
                      <a:pt x="218150" y="309635"/>
                      <a:pt x="213345" y="307147"/>
                    </a:cubicBezTo>
                    <a:close/>
                    <a:moveTo>
                      <a:pt x="346201" y="270689"/>
                    </a:moveTo>
                    <a:lnTo>
                      <a:pt x="365881" y="270689"/>
                    </a:lnTo>
                    <a:cubicBezTo>
                      <a:pt x="365881" y="291321"/>
                      <a:pt x="361072" y="310975"/>
                      <a:pt x="351722" y="329117"/>
                    </a:cubicBezTo>
                    <a:lnTo>
                      <a:pt x="334268" y="320135"/>
                    </a:lnTo>
                    <a:cubicBezTo>
                      <a:pt x="342194" y="304750"/>
                      <a:pt x="346201" y="288119"/>
                      <a:pt x="346201" y="270689"/>
                    </a:cubicBezTo>
                    <a:close/>
                    <a:moveTo>
                      <a:pt x="233458" y="224857"/>
                    </a:moveTo>
                    <a:lnTo>
                      <a:pt x="202576" y="238098"/>
                    </a:lnTo>
                    <a:lnTo>
                      <a:pt x="202576" y="257737"/>
                    </a:lnTo>
                    <a:cubicBezTo>
                      <a:pt x="202576" y="267335"/>
                      <a:pt x="206314" y="276222"/>
                      <a:pt x="213078" y="282975"/>
                    </a:cubicBezTo>
                    <a:cubicBezTo>
                      <a:pt x="214858" y="284664"/>
                      <a:pt x="216727" y="286263"/>
                      <a:pt x="218684" y="287596"/>
                    </a:cubicBezTo>
                    <a:cubicBezTo>
                      <a:pt x="224469" y="291507"/>
                      <a:pt x="231322" y="293550"/>
                      <a:pt x="238442" y="293550"/>
                    </a:cubicBezTo>
                    <a:cubicBezTo>
                      <a:pt x="245561" y="293550"/>
                      <a:pt x="252503" y="291507"/>
                      <a:pt x="258377" y="287508"/>
                    </a:cubicBezTo>
                    <a:cubicBezTo>
                      <a:pt x="268434" y="280843"/>
                      <a:pt x="274396" y="269645"/>
                      <a:pt x="274396" y="257737"/>
                    </a:cubicBezTo>
                    <a:lnTo>
                      <a:pt x="274396" y="241119"/>
                    </a:lnTo>
                    <a:cubicBezTo>
                      <a:pt x="250278" y="239431"/>
                      <a:pt x="238887" y="231877"/>
                      <a:pt x="233458" y="224857"/>
                    </a:cubicBezTo>
                    <a:close/>
                    <a:moveTo>
                      <a:pt x="150398" y="178813"/>
                    </a:moveTo>
                    <a:lnTo>
                      <a:pt x="163923" y="193030"/>
                    </a:lnTo>
                    <a:cubicBezTo>
                      <a:pt x="142479" y="213466"/>
                      <a:pt x="130645" y="241011"/>
                      <a:pt x="130645" y="270689"/>
                    </a:cubicBezTo>
                    <a:lnTo>
                      <a:pt x="111070" y="270689"/>
                    </a:lnTo>
                    <a:cubicBezTo>
                      <a:pt x="111070" y="235591"/>
                      <a:pt x="125040" y="202981"/>
                      <a:pt x="150398" y="178813"/>
                    </a:cubicBezTo>
                    <a:close/>
                    <a:moveTo>
                      <a:pt x="238442" y="156607"/>
                    </a:moveTo>
                    <a:cubicBezTo>
                      <a:pt x="216816" y="156607"/>
                      <a:pt x="205869" y="170471"/>
                      <a:pt x="202576" y="175536"/>
                    </a:cubicBezTo>
                    <a:lnTo>
                      <a:pt x="202576" y="216770"/>
                    </a:lnTo>
                    <a:lnTo>
                      <a:pt x="248320" y="197130"/>
                    </a:lnTo>
                    <a:lnTo>
                      <a:pt x="248320" y="211438"/>
                    </a:lnTo>
                    <a:cubicBezTo>
                      <a:pt x="249032" y="214104"/>
                      <a:pt x="255084" y="219969"/>
                      <a:pt x="274396" y="221480"/>
                    </a:cubicBezTo>
                    <a:lnTo>
                      <a:pt x="274396" y="175536"/>
                    </a:lnTo>
                    <a:cubicBezTo>
                      <a:pt x="271104" y="170559"/>
                      <a:pt x="260157" y="156607"/>
                      <a:pt x="238442" y="156607"/>
                    </a:cubicBezTo>
                    <a:close/>
                    <a:moveTo>
                      <a:pt x="238442" y="136968"/>
                    </a:moveTo>
                    <a:cubicBezTo>
                      <a:pt x="276799" y="136968"/>
                      <a:pt x="292374" y="167271"/>
                      <a:pt x="292997" y="168515"/>
                    </a:cubicBezTo>
                    <a:lnTo>
                      <a:pt x="293976" y="170559"/>
                    </a:lnTo>
                    <a:lnTo>
                      <a:pt x="293976" y="257737"/>
                    </a:lnTo>
                    <a:cubicBezTo>
                      <a:pt x="293976" y="271245"/>
                      <a:pt x="288992" y="284131"/>
                      <a:pt x="280270" y="294084"/>
                    </a:cubicBezTo>
                    <a:cubicBezTo>
                      <a:pt x="286856" y="298172"/>
                      <a:pt x="295489" y="304392"/>
                      <a:pt x="304032" y="313279"/>
                    </a:cubicBezTo>
                    <a:cubicBezTo>
                      <a:pt x="317738" y="327586"/>
                      <a:pt x="333846" y="351403"/>
                      <a:pt x="338474" y="387038"/>
                    </a:cubicBezTo>
                    <a:cubicBezTo>
                      <a:pt x="356007" y="372020"/>
                      <a:pt x="369890" y="353269"/>
                      <a:pt x="379235" y="332030"/>
                    </a:cubicBezTo>
                    <a:lnTo>
                      <a:pt x="397212" y="339850"/>
                    </a:lnTo>
                    <a:cubicBezTo>
                      <a:pt x="384040" y="369887"/>
                      <a:pt x="362681" y="395569"/>
                      <a:pt x="335448" y="413964"/>
                    </a:cubicBezTo>
                    <a:cubicBezTo>
                      <a:pt x="306702" y="433337"/>
                      <a:pt x="273150" y="443646"/>
                      <a:pt x="238442" y="443646"/>
                    </a:cubicBezTo>
                    <a:cubicBezTo>
                      <a:pt x="203733" y="443646"/>
                      <a:pt x="170270" y="433337"/>
                      <a:pt x="141524" y="414053"/>
                    </a:cubicBezTo>
                    <a:cubicBezTo>
                      <a:pt x="93822" y="381706"/>
                      <a:pt x="65343" y="328208"/>
                      <a:pt x="65343" y="270712"/>
                    </a:cubicBezTo>
                    <a:lnTo>
                      <a:pt x="85011" y="270712"/>
                    </a:lnTo>
                    <a:cubicBezTo>
                      <a:pt x="85011" y="315767"/>
                      <a:pt x="104680" y="358068"/>
                      <a:pt x="138498" y="387038"/>
                    </a:cubicBezTo>
                    <a:cubicBezTo>
                      <a:pt x="143126" y="351314"/>
                      <a:pt x="159235" y="327586"/>
                      <a:pt x="172940" y="313279"/>
                    </a:cubicBezTo>
                    <a:cubicBezTo>
                      <a:pt x="181484" y="304392"/>
                      <a:pt x="190027" y="298172"/>
                      <a:pt x="196702" y="294084"/>
                    </a:cubicBezTo>
                    <a:cubicBezTo>
                      <a:pt x="187803" y="284131"/>
                      <a:pt x="182908" y="271334"/>
                      <a:pt x="182908" y="257737"/>
                    </a:cubicBezTo>
                    <a:lnTo>
                      <a:pt x="182908" y="170559"/>
                    </a:lnTo>
                    <a:lnTo>
                      <a:pt x="183976" y="168515"/>
                    </a:lnTo>
                    <a:cubicBezTo>
                      <a:pt x="184599" y="167271"/>
                      <a:pt x="200173" y="136968"/>
                      <a:pt x="238442" y="136968"/>
                    </a:cubicBezTo>
                    <a:close/>
                    <a:moveTo>
                      <a:pt x="238408" y="97874"/>
                    </a:moveTo>
                    <a:cubicBezTo>
                      <a:pt x="333908" y="97874"/>
                      <a:pt x="411607" y="175441"/>
                      <a:pt x="411607" y="270689"/>
                    </a:cubicBezTo>
                    <a:lnTo>
                      <a:pt x="391937" y="270689"/>
                    </a:lnTo>
                    <a:cubicBezTo>
                      <a:pt x="391937" y="186192"/>
                      <a:pt x="323049" y="117510"/>
                      <a:pt x="238408" y="117510"/>
                    </a:cubicBezTo>
                    <a:cubicBezTo>
                      <a:pt x="189724" y="117510"/>
                      <a:pt x="144955" y="139811"/>
                      <a:pt x="115673" y="178817"/>
                    </a:cubicBezTo>
                    <a:lnTo>
                      <a:pt x="99920" y="167000"/>
                    </a:lnTo>
                    <a:cubicBezTo>
                      <a:pt x="133029" y="123108"/>
                      <a:pt x="183493" y="97874"/>
                      <a:pt x="238408" y="97874"/>
                    </a:cubicBezTo>
                    <a:close/>
                    <a:moveTo>
                      <a:pt x="55535" y="91382"/>
                    </a:moveTo>
                    <a:lnTo>
                      <a:pt x="120878" y="91382"/>
                    </a:lnTo>
                    <a:lnTo>
                      <a:pt x="120878" y="110929"/>
                    </a:lnTo>
                    <a:lnTo>
                      <a:pt x="55535" y="110929"/>
                    </a:lnTo>
                    <a:close/>
                    <a:moveTo>
                      <a:pt x="127441" y="45656"/>
                    </a:moveTo>
                    <a:lnTo>
                      <a:pt x="153550" y="45656"/>
                    </a:lnTo>
                    <a:lnTo>
                      <a:pt x="153550" y="65203"/>
                    </a:lnTo>
                    <a:lnTo>
                      <a:pt x="127441" y="65203"/>
                    </a:lnTo>
                    <a:close/>
                    <a:moveTo>
                      <a:pt x="55535" y="45656"/>
                    </a:moveTo>
                    <a:lnTo>
                      <a:pt x="107753" y="45656"/>
                    </a:lnTo>
                    <a:lnTo>
                      <a:pt x="107753" y="65203"/>
                    </a:lnTo>
                    <a:lnTo>
                      <a:pt x="55535" y="65203"/>
                    </a:lnTo>
                    <a:close/>
                    <a:moveTo>
                      <a:pt x="385459" y="33504"/>
                    </a:moveTo>
                    <a:lnTo>
                      <a:pt x="385459" y="91359"/>
                    </a:lnTo>
                    <a:lnTo>
                      <a:pt x="443398" y="91359"/>
                    </a:lnTo>
                    <a:close/>
                    <a:moveTo>
                      <a:pt x="0" y="0"/>
                    </a:moveTo>
                    <a:lnTo>
                      <a:pt x="379674" y="0"/>
                    </a:lnTo>
                    <a:lnTo>
                      <a:pt x="476951" y="97047"/>
                    </a:lnTo>
                    <a:lnTo>
                      <a:pt x="476951" y="606722"/>
                    </a:lnTo>
                    <a:lnTo>
                      <a:pt x="421415" y="606722"/>
                    </a:lnTo>
                    <a:lnTo>
                      <a:pt x="421415" y="587082"/>
                    </a:lnTo>
                    <a:lnTo>
                      <a:pt x="457282" y="587082"/>
                    </a:lnTo>
                    <a:lnTo>
                      <a:pt x="457282" y="110911"/>
                    </a:lnTo>
                    <a:lnTo>
                      <a:pt x="365790" y="110911"/>
                    </a:lnTo>
                    <a:lnTo>
                      <a:pt x="365790" y="19640"/>
                    </a:lnTo>
                    <a:lnTo>
                      <a:pt x="19669" y="19640"/>
                    </a:lnTo>
                    <a:lnTo>
                      <a:pt x="19669" y="587082"/>
                    </a:lnTo>
                    <a:lnTo>
                      <a:pt x="369083" y="587082"/>
                    </a:lnTo>
                    <a:lnTo>
                      <a:pt x="369083" y="606722"/>
                    </a:lnTo>
                    <a:lnTo>
                      <a:pt x="0" y="606722"/>
                    </a:lnTo>
                    <a:close/>
                  </a:path>
                </a:pathLst>
              </a:custGeom>
              <a:solidFill>
                <a:srgbClr val="F4312E"/>
              </a:solidFill>
              <a:ln>
                <a:noFill/>
              </a:ln>
            </p:spPr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7824EDE0-3126-4349-917B-7B9A84DAFEB4}"/>
                </a:ext>
              </a:extLst>
            </p:cNvPr>
            <p:cNvGrpSpPr/>
            <p:nvPr/>
          </p:nvGrpSpPr>
          <p:grpSpPr>
            <a:xfrm>
              <a:off x="7255422" y="4972999"/>
              <a:ext cx="1800493" cy="782780"/>
              <a:chOff x="1439938" y="3305514"/>
              <a:chExt cx="1800493" cy="782780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A0DB62B9-59D2-47B7-9D74-62868D8A2D00}"/>
                  </a:ext>
                </a:extLst>
              </p:cNvPr>
              <p:cNvSpPr txBox="1"/>
              <p:nvPr/>
            </p:nvSpPr>
            <p:spPr>
              <a:xfrm>
                <a:off x="1793400" y="3305514"/>
                <a:ext cx="10935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标题一</a:t>
                </a: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xmlns="" id="{5A8D4AB2-718F-4606-A94B-372EFA731FD1}"/>
                  </a:ext>
                </a:extLst>
              </p:cNvPr>
              <p:cNvSpPr txBox="1"/>
              <p:nvPr/>
            </p:nvSpPr>
            <p:spPr>
              <a:xfrm>
                <a:off x="1439938" y="3749740"/>
                <a:ext cx="180049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阿里巴巴普惠体 H" panose="00020600040101010101" pitchFamily="18" charset="-122"/>
                  </a:rPr>
                  <a:t>输入你的正文内容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533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FDDCA2C-C491-4AD8-9B95-ABAFCA5A06B6}"/>
              </a:ext>
            </a:extLst>
          </p:cNvPr>
          <p:cNvSpPr/>
          <p:nvPr/>
        </p:nvSpPr>
        <p:spPr>
          <a:xfrm>
            <a:off x="852240" y="1790976"/>
            <a:ext cx="10487520" cy="4290087"/>
          </a:xfrm>
          <a:prstGeom prst="roundRect">
            <a:avLst>
              <a:gd name="adj" fmla="val 1558"/>
            </a:avLst>
          </a:prstGeom>
          <a:solidFill>
            <a:srgbClr val="F7F7F7"/>
          </a:solidFill>
          <a:ln>
            <a:noFill/>
          </a:ln>
          <a:effectLst>
            <a:outerShdw blurRad="1778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96A00BE-A3A6-489B-B86B-23EC4F3838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xmlns="" id="{89B2C3EC-A2E3-45BB-A544-37111F3EBF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057522"/>
              </p:ext>
            </p:extLst>
          </p:nvPr>
        </p:nvGraphicFramePr>
        <p:xfrm>
          <a:off x="912000" y="1866019"/>
          <a:ext cx="10368000" cy="41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xmlns="" val="1472022150"/>
                    </a:ext>
                  </a:extLst>
                </a:gridCol>
                <a:gridCol w="2592000">
                  <a:extLst>
                    <a:ext uri="{9D8B030D-6E8A-4147-A177-3AD203B41FA5}">
                      <a16:colId xmlns:a16="http://schemas.microsoft.com/office/drawing/2014/main" xmlns="" val="384954747"/>
                    </a:ext>
                  </a:extLst>
                </a:gridCol>
                <a:gridCol w="2592000">
                  <a:extLst>
                    <a:ext uri="{9D8B030D-6E8A-4147-A177-3AD203B41FA5}">
                      <a16:colId xmlns:a16="http://schemas.microsoft.com/office/drawing/2014/main" xmlns="" val="218342243"/>
                    </a:ext>
                  </a:extLst>
                </a:gridCol>
                <a:gridCol w="2592000">
                  <a:extLst>
                    <a:ext uri="{9D8B030D-6E8A-4147-A177-3AD203B41FA5}">
                      <a16:colId xmlns:a16="http://schemas.microsoft.com/office/drawing/2014/main" xmlns="" val="1797207096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考试科目</a:t>
                      </a:r>
                    </a:p>
                  </a:txBody>
                  <a:tcPr marL="115744" marR="115744" marT="57872" marB="57872" anchor="ctr">
                    <a:gradFill flip="none" rotWithShape="1">
                      <a:gsLst>
                        <a:gs pos="0">
                          <a:srgbClr val="F44242"/>
                        </a:gs>
                        <a:gs pos="100000">
                          <a:srgbClr val="FD5050"/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智能题库</a:t>
                      </a:r>
                    </a:p>
                  </a:txBody>
                  <a:tcPr marL="115744" marR="115744" marT="57872" marB="57872" anchor="ctr">
                    <a:gradFill flip="none" rotWithShape="1">
                      <a:gsLst>
                        <a:gs pos="0">
                          <a:srgbClr val="F44242"/>
                        </a:gs>
                        <a:gs pos="100000">
                          <a:srgbClr val="FD5050"/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资料中心</a:t>
                      </a:r>
                    </a:p>
                  </a:txBody>
                  <a:tcPr marL="115744" marR="115744" marT="57872" marB="57872" anchor="ctr">
                    <a:gradFill flip="none" rotWithShape="1">
                      <a:gsLst>
                        <a:gs pos="0">
                          <a:srgbClr val="F44242"/>
                        </a:gs>
                        <a:gs pos="100000">
                          <a:srgbClr val="FD5050"/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+mj-ea"/>
                          <a:ea typeface="+mj-ea"/>
                        </a:rPr>
                        <a:t>直播公开课</a:t>
                      </a:r>
                    </a:p>
                  </a:txBody>
                  <a:tcPr marL="115744" marR="115744" marT="57872" marB="57872" anchor="ctr">
                    <a:gradFill flip="none" rotWithShape="1">
                      <a:gsLst>
                        <a:gs pos="0">
                          <a:srgbClr val="F44242"/>
                        </a:gs>
                        <a:gs pos="100000">
                          <a:srgbClr val="FD5050"/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411825917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综合素质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70208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教育知识与能力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154327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教育教学知识能力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304974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保教知识能力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随便干啥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215372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其他内容</a:t>
                      </a: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zh-CN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zh-CN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zh-CN" alt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5744" marR="115744" marT="57872" marB="57872" anchor="ctr"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9579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01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44242"/>
            </a:gs>
            <a:gs pos="100000">
              <a:srgbClr val="FD505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E89B2EDE-FE1D-4776-817D-8B4BCEE5F4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B548B6B-4CA5-4FCB-8315-B73C5048E39A}"/>
              </a:ext>
            </a:extLst>
          </p:cNvPr>
          <p:cNvGrpSpPr/>
          <p:nvPr/>
        </p:nvGrpSpPr>
        <p:grpSpPr>
          <a:xfrm rot="8152101">
            <a:off x="8720088" y="-380799"/>
            <a:ext cx="5076856" cy="5076856"/>
            <a:chOff x="8097520" y="2702560"/>
            <a:chExt cx="3362960" cy="3362960"/>
          </a:xfrm>
        </p:grpSpPr>
        <p:sp>
          <p:nvSpPr>
            <p:cNvPr id="36" name="弧形 35">
              <a:extLst>
                <a:ext uri="{FF2B5EF4-FFF2-40B4-BE49-F238E27FC236}">
                  <a16:creationId xmlns:a16="http://schemas.microsoft.com/office/drawing/2014/main" xmlns="" id="{74DF4110-9A8E-4ABA-A8F3-5D3110F0929D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xmlns="" id="{3BE50EDB-59BB-49DB-B32D-F36CD7271A4B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xmlns="" id="{D65E2B6C-5642-4C6C-83C9-120B100F0227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xmlns="" id="{658D77ED-D984-46BA-A450-F8A9A3F27C9C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xmlns="" id="{DBB62498-0147-4140-BB96-845CC2F46112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14E388E6-89EA-4BCB-8482-EB246D2A94A5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48A26480-F696-483D-A427-51223234A3AD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xmlns="" id="{94B03D25-0483-4921-868A-C8E1A0C613DF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xmlns="" id="{8BA9D1AC-605D-416B-AB45-34CD832CFD6D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5" name="弧形 44">
              <a:extLst>
                <a:ext uri="{FF2B5EF4-FFF2-40B4-BE49-F238E27FC236}">
                  <a16:creationId xmlns:a16="http://schemas.microsoft.com/office/drawing/2014/main" xmlns="" id="{FD30714A-3297-4A67-8B0A-330D4DD44987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xmlns="" id="{F544AF0B-3694-4B20-B28E-76B2D1D292F9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xmlns="" id="{BF16BD79-32F1-434F-9DE7-5A91DBDCA72D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8" name="弧形 47">
              <a:extLst>
                <a:ext uri="{FF2B5EF4-FFF2-40B4-BE49-F238E27FC236}">
                  <a16:creationId xmlns:a16="http://schemas.microsoft.com/office/drawing/2014/main" xmlns="" id="{7AD663A0-D7D6-433E-8E45-9CDEA916E8A8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xmlns="" id="{AB448103-0D3F-414C-B83A-5ABDCAC58E2E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菱形 49">
            <a:extLst>
              <a:ext uri="{FF2B5EF4-FFF2-40B4-BE49-F238E27FC236}">
                <a16:creationId xmlns:a16="http://schemas.microsoft.com/office/drawing/2014/main" xmlns="" id="{F1CD3627-2785-4B9E-BC7A-9D5B5E0EF785}"/>
              </a:ext>
            </a:extLst>
          </p:cNvPr>
          <p:cNvSpPr/>
          <p:nvPr/>
        </p:nvSpPr>
        <p:spPr>
          <a:xfrm rot="831438">
            <a:off x="-613645" y="1993309"/>
            <a:ext cx="948199" cy="1169445"/>
          </a:xfrm>
          <a:prstGeom prst="diamond">
            <a:avLst/>
          </a:prstGeom>
          <a:solidFill>
            <a:srgbClr val="FF7272"/>
          </a:solidFill>
          <a:ln>
            <a:noFill/>
          </a:ln>
          <a:effectLst>
            <a:outerShdw blurRad="38100" dist="101600" dir="2700000" sx="105000" sy="105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C076660D-B31A-4ED9-AC3C-D5E7F39EB9D1}"/>
              </a:ext>
            </a:extLst>
          </p:cNvPr>
          <p:cNvGrpSpPr/>
          <p:nvPr/>
        </p:nvGrpSpPr>
        <p:grpSpPr>
          <a:xfrm rot="16200000">
            <a:off x="262617" y="3837307"/>
            <a:ext cx="2921150" cy="2921150"/>
            <a:chOff x="8097520" y="2702560"/>
            <a:chExt cx="3362960" cy="3362960"/>
          </a:xfrm>
        </p:grpSpPr>
        <p:sp>
          <p:nvSpPr>
            <p:cNvPr id="67" name="弧形 66">
              <a:extLst>
                <a:ext uri="{FF2B5EF4-FFF2-40B4-BE49-F238E27FC236}">
                  <a16:creationId xmlns:a16="http://schemas.microsoft.com/office/drawing/2014/main" xmlns="" id="{1615005C-88C5-430D-9DDD-B5CDB149A2C2}"/>
                </a:ext>
              </a:extLst>
            </p:cNvPr>
            <p:cNvSpPr/>
            <p:nvPr/>
          </p:nvSpPr>
          <p:spPr>
            <a:xfrm>
              <a:off x="8778240" y="3383280"/>
              <a:ext cx="2001520" cy="200152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>
              <a:extLst>
                <a:ext uri="{FF2B5EF4-FFF2-40B4-BE49-F238E27FC236}">
                  <a16:creationId xmlns:a16="http://schemas.microsoft.com/office/drawing/2014/main" xmlns="" id="{EC184F29-4AF7-479C-BB3B-B91D0C90819E}"/>
                </a:ext>
              </a:extLst>
            </p:cNvPr>
            <p:cNvSpPr/>
            <p:nvPr/>
          </p:nvSpPr>
          <p:spPr>
            <a:xfrm>
              <a:off x="8725877" y="3330917"/>
              <a:ext cx="2106247" cy="210624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69" name="弧形 68">
              <a:extLst>
                <a:ext uri="{FF2B5EF4-FFF2-40B4-BE49-F238E27FC236}">
                  <a16:creationId xmlns:a16="http://schemas.microsoft.com/office/drawing/2014/main" xmlns="" id="{6DDB0725-DE7C-43CD-96E6-65582CCC23F4}"/>
                </a:ext>
              </a:extLst>
            </p:cNvPr>
            <p:cNvSpPr/>
            <p:nvPr/>
          </p:nvSpPr>
          <p:spPr>
            <a:xfrm>
              <a:off x="8673515" y="3278554"/>
              <a:ext cx="2210972" cy="2210972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0" name="弧形 69">
              <a:extLst>
                <a:ext uri="{FF2B5EF4-FFF2-40B4-BE49-F238E27FC236}">
                  <a16:creationId xmlns:a16="http://schemas.microsoft.com/office/drawing/2014/main" xmlns="" id="{6AAA93A4-65C5-4915-80A6-9038AFD68B71}"/>
                </a:ext>
              </a:extLst>
            </p:cNvPr>
            <p:cNvSpPr/>
            <p:nvPr/>
          </p:nvSpPr>
          <p:spPr>
            <a:xfrm>
              <a:off x="8621151" y="3226190"/>
              <a:ext cx="2315699" cy="2315698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1" name="弧形 70">
              <a:extLst>
                <a:ext uri="{FF2B5EF4-FFF2-40B4-BE49-F238E27FC236}">
                  <a16:creationId xmlns:a16="http://schemas.microsoft.com/office/drawing/2014/main" xmlns="" id="{BBD7A4DC-1D05-4D52-8D80-43514DA86D5A}"/>
                </a:ext>
              </a:extLst>
            </p:cNvPr>
            <p:cNvSpPr/>
            <p:nvPr/>
          </p:nvSpPr>
          <p:spPr>
            <a:xfrm>
              <a:off x="8568788" y="3173827"/>
              <a:ext cx="2420424" cy="242042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2" name="弧形 71">
              <a:extLst>
                <a:ext uri="{FF2B5EF4-FFF2-40B4-BE49-F238E27FC236}">
                  <a16:creationId xmlns:a16="http://schemas.microsoft.com/office/drawing/2014/main" xmlns="" id="{077F77A3-2E70-49EA-86D7-1235E3400E23}"/>
                </a:ext>
              </a:extLst>
            </p:cNvPr>
            <p:cNvSpPr/>
            <p:nvPr/>
          </p:nvSpPr>
          <p:spPr>
            <a:xfrm>
              <a:off x="8516425" y="3121465"/>
              <a:ext cx="2525152" cy="2525150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xmlns="" id="{B6C2B73E-6B97-4486-8431-7103A079B855}"/>
                </a:ext>
              </a:extLst>
            </p:cNvPr>
            <p:cNvSpPr/>
            <p:nvPr/>
          </p:nvSpPr>
          <p:spPr>
            <a:xfrm>
              <a:off x="8464062" y="3069102"/>
              <a:ext cx="2629876" cy="2629876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xmlns="" id="{33B68067-6CF2-4229-9954-E6A04D17C13A}"/>
                </a:ext>
              </a:extLst>
            </p:cNvPr>
            <p:cNvSpPr/>
            <p:nvPr/>
          </p:nvSpPr>
          <p:spPr>
            <a:xfrm>
              <a:off x="8411698" y="3016738"/>
              <a:ext cx="2734603" cy="273460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5" name="弧形 74">
              <a:extLst>
                <a:ext uri="{FF2B5EF4-FFF2-40B4-BE49-F238E27FC236}">
                  <a16:creationId xmlns:a16="http://schemas.microsoft.com/office/drawing/2014/main" xmlns="" id="{5AFD051F-B936-4E11-80AB-AFAAEA8F9A97}"/>
                </a:ext>
              </a:extLst>
            </p:cNvPr>
            <p:cNvSpPr/>
            <p:nvPr/>
          </p:nvSpPr>
          <p:spPr>
            <a:xfrm>
              <a:off x="8359336" y="2964372"/>
              <a:ext cx="2839324" cy="2839329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6" name="弧形 75">
              <a:extLst>
                <a:ext uri="{FF2B5EF4-FFF2-40B4-BE49-F238E27FC236}">
                  <a16:creationId xmlns:a16="http://schemas.microsoft.com/office/drawing/2014/main" xmlns="" id="{072BA218-0F44-4EB3-95F3-C4A663639DA2}"/>
                </a:ext>
              </a:extLst>
            </p:cNvPr>
            <p:cNvSpPr/>
            <p:nvPr/>
          </p:nvSpPr>
          <p:spPr>
            <a:xfrm>
              <a:off x="8306973" y="2912012"/>
              <a:ext cx="2944055" cy="2944055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7" name="弧形 76">
              <a:extLst>
                <a:ext uri="{FF2B5EF4-FFF2-40B4-BE49-F238E27FC236}">
                  <a16:creationId xmlns:a16="http://schemas.microsoft.com/office/drawing/2014/main" xmlns="" id="{A6B6FB1B-668E-4E85-98D9-FC33859D62CA}"/>
                </a:ext>
              </a:extLst>
            </p:cNvPr>
            <p:cNvSpPr/>
            <p:nvPr/>
          </p:nvSpPr>
          <p:spPr>
            <a:xfrm>
              <a:off x="8254610" y="2859649"/>
              <a:ext cx="3048782" cy="3048781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8" name="弧形 77">
              <a:extLst>
                <a:ext uri="{FF2B5EF4-FFF2-40B4-BE49-F238E27FC236}">
                  <a16:creationId xmlns:a16="http://schemas.microsoft.com/office/drawing/2014/main" xmlns="" id="{12BF36D3-06D5-4893-B89A-78C0D08C6BC5}"/>
                </a:ext>
              </a:extLst>
            </p:cNvPr>
            <p:cNvSpPr/>
            <p:nvPr/>
          </p:nvSpPr>
          <p:spPr>
            <a:xfrm>
              <a:off x="8202246" y="2807286"/>
              <a:ext cx="3153507" cy="3153507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79" name="弧形 78">
              <a:extLst>
                <a:ext uri="{FF2B5EF4-FFF2-40B4-BE49-F238E27FC236}">
                  <a16:creationId xmlns:a16="http://schemas.microsoft.com/office/drawing/2014/main" xmlns="" id="{C9B99B33-2457-4342-A3A4-3C6D4DA73746}"/>
                </a:ext>
              </a:extLst>
            </p:cNvPr>
            <p:cNvSpPr/>
            <p:nvPr/>
          </p:nvSpPr>
          <p:spPr>
            <a:xfrm>
              <a:off x="8149883" y="2754923"/>
              <a:ext cx="3258233" cy="3258233"/>
            </a:xfrm>
            <a:prstGeom prst="arc">
              <a:avLst>
                <a:gd name="adj1" fmla="val 11130815"/>
                <a:gd name="adj2" fmla="val 3668711"/>
              </a:avLst>
            </a:prstGeom>
            <a:ln w="6350" cap="flat" cmpd="sng" algn="ctr"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100000"/>
                  </a:schemeClr>
                </a:solidFill>
              </a:endParaRPr>
            </a:p>
          </p:txBody>
        </p:sp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F91688DB-E37A-4730-92C2-75E57ACB6F32}"/>
                </a:ext>
              </a:extLst>
            </p:cNvPr>
            <p:cNvSpPr/>
            <p:nvPr/>
          </p:nvSpPr>
          <p:spPr>
            <a:xfrm>
              <a:off x="8097520" y="2702560"/>
              <a:ext cx="3362960" cy="3362960"/>
            </a:xfrm>
            <a:prstGeom prst="arc">
              <a:avLst>
                <a:gd name="adj1" fmla="val 11130815"/>
                <a:gd name="adj2" fmla="val 3668711"/>
              </a:avLst>
            </a:prstGeom>
            <a:ln>
              <a:gradFill flip="none" rotWithShape="1"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4547934D-38FE-4CEB-B783-D386274D735A}"/>
              </a:ext>
            </a:extLst>
          </p:cNvPr>
          <p:cNvSpPr/>
          <p:nvPr/>
        </p:nvSpPr>
        <p:spPr>
          <a:xfrm rot="4586973" flipV="1">
            <a:off x="11462297" y="6204039"/>
            <a:ext cx="762549" cy="762549"/>
          </a:xfrm>
          <a:prstGeom prst="ellipse">
            <a:avLst/>
          </a:prstGeom>
          <a:noFill/>
          <a:ln w="127000">
            <a:gradFill>
              <a:gsLst>
                <a:gs pos="0">
                  <a:srgbClr val="FA4D3A"/>
                </a:gs>
                <a:gs pos="100000">
                  <a:srgbClr val="F4312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381B1D02-65A1-4CA1-BF10-0C3AE7713FD7}"/>
              </a:ext>
            </a:extLst>
          </p:cNvPr>
          <p:cNvSpPr/>
          <p:nvPr/>
        </p:nvSpPr>
        <p:spPr>
          <a:xfrm rot="7826723">
            <a:off x="11217972" y="5939787"/>
            <a:ext cx="1291054" cy="1291054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F47664CB-E565-479B-BBA3-851D2EE4DCFF}"/>
              </a:ext>
            </a:extLst>
          </p:cNvPr>
          <p:cNvSpPr txBox="1"/>
          <p:nvPr/>
        </p:nvSpPr>
        <p:spPr>
          <a:xfrm>
            <a:off x="10858927" y="456535"/>
            <a:ext cx="826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dirty="0"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SemiBold" panose="020B0502040204020203" pitchFamily="34" charset="0"/>
              </a:rPr>
              <a:t>LOGO</a:t>
            </a:r>
            <a:endParaRPr lang="zh-CN" altLang="en-US" sz="2000" dirty="0"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9E44CBDF-1444-4E70-9C21-F27E2D12180E}"/>
              </a:ext>
            </a:extLst>
          </p:cNvPr>
          <p:cNvSpPr/>
          <p:nvPr/>
        </p:nvSpPr>
        <p:spPr>
          <a:xfrm>
            <a:off x="-645527" y="-631924"/>
            <a:ext cx="1291054" cy="1291054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/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9B7CAF7-D1D8-49DB-9383-FF978722342C}"/>
              </a:ext>
            </a:extLst>
          </p:cNvPr>
          <p:cNvSpPr txBox="1"/>
          <p:nvPr/>
        </p:nvSpPr>
        <p:spPr>
          <a:xfrm>
            <a:off x="952907" y="456535"/>
            <a:ext cx="1912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000" i="1" dirty="0">
                <a:effectLst>
                  <a:outerShdw blurRad="190500" dist="127000" dir="5400000" algn="t" rotWithShape="0">
                    <a:schemeClr val="tx1">
                      <a:alpha val="5000"/>
                    </a:schemeClr>
                  </a:outerShdw>
                </a:effectLst>
                <a:latin typeface="Bahnschrift Condensed" panose="020B0502040204020203" pitchFamily="34" charset="0"/>
              </a:rPr>
              <a:t>DESIGN BY JM</a:t>
            </a:r>
            <a:endParaRPr lang="zh-CN" altLang="en-US" sz="2000" i="1" dirty="0">
              <a:effectLst>
                <a:outerShdw blurRad="190500" dist="127000" dir="5400000" algn="t" rotWithShape="0">
                  <a:schemeClr val="tx1">
                    <a:alpha val="5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660BD6E-8699-4789-A4B6-4DE1112C625D}"/>
              </a:ext>
            </a:extLst>
          </p:cNvPr>
          <p:cNvGrpSpPr/>
          <p:nvPr/>
        </p:nvGrpSpPr>
        <p:grpSpPr>
          <a:xfrm>
            <a:off x="-733880" y="6058308"/>
            <a:ext cx="2447826" cy="1090830"/>
            <a:chOff x="18630392" y="-1134253"/>
            <a:chExt cx="15288504" cy="6813059"/>
          </a:xfrm>
          <a:solidFill>
            <a:schemeClr val="bg1">
              <a:alpha val="20000"/>
            </a:schemeClr>
          </a:solidFill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F2F5F09-4C3F-40E5-9C8F-8550BDA4360B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816D59A-9AB6-42B9-8E37-6DEEACA5AF2E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4520DE8-6401-43F8-8D5D-C0A6E16AB0A1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E163F700-AED1-4078-8037-86342ABDED48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6172B0-C190-4EC1-8225-708EC28979B3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19B79D4D-7019-440B-B3AC-D66215649C23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4EA5465-C961-4D78-B4B5-CC5FB936A2E0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699ADC5-A009-4E67-A27D-ECF1F39BB6DA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5CBA55D-FB05-40CD-94DA-91E0102DE737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F25B8A5-E67A-46EA-A260-D61A78759A5E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5AAD240C-A107-4A53-9495-E2F634DF8CCF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5A3F3557-1B69-4811-B257-97D79B2A4348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C1780C1-905C-49A7-9305-443EF4748C47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0EED1EE8-0E8B-4842-9CDF-29848CB4424A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DC6732AF-8A94-4AB8-98A3-55202AE49812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93EB0FBA-83FF-44C9-814A-49E120DC5284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B5D0E632-9790-4AD0-9D03-9FE74C6ADD6B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76B9833D-4EC9-45CD-A97D-BB47A26FBA34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27AD68C-FB6D-4435-84D8-E76B6EA62ED9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B799414C-8701-4ADF-97FB-8000EE3BA0A2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F13C09DC-A666-4868-BA3C-9424E533667E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E2A0E9F8-823C-41B9-AF18-E8B20FA799CD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4E7CFE56-FC0C-43D3-A850-926D8F72DA40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0149ADF9-833F-44BA-B651-2413B6D0437E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0E9C97A-7046-4524-BEBF-A804588EA470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AE57DBD3-8D20-4393-9DA3-CEF4FDCAA678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0E940D46-FECC-490F-8179-A3216B254424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CA097913-C69F-454C-8963-85081F5B77B7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EDB2DBA9-7CD3-44E9-8DAE-7BB84AC1AAE7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7D32ED90-1C2D-475E-8995-C9052127BBDF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4CBE7360-0B46-4306-BB67-9FF047F4130B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0BFC0C46-369F-4D2C-A927-3AC7972584BE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F20366DB-B735-49AB-876D-034D4DF3C2EA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CB686688-67A5-4086-AA1D-5760CD1E07A1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4492979B-A1E2-4CF0-86C7-739D31305EA6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49DC5F86-EACC-402D-A271-857F149B38DD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52007B42-AEAB-4B60-B1BF-9D1715D8B9B2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4674BEA7-41BB-46F6-9B58-44C44A795B24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FE9955DB-3900-4510-ACBD-4B67C037D2D9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D6287BC4-DCB9-4E9A-BC2E-052E3AEE6508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30B49F5A-D1FB-43CD-A415-64E65509E3D9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D59526A3-A24D-4407-B90E-D2D589D5C227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90DFA8D8-C6E0-481B-B3EC-8A29CFF519D1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E6196D4C-DF97-4A00-BD61-BB48E9EDC422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F64CF7E6-C04B-4689-8E4A-171D4BB19FCF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0B11D51C-9F71-4D71-BDFC-49D1697C9EAB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D2C4E1CD-31E5-4CCF-88B9-BB41D2B7765C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A3884869-4128-4F49-8F79-D8FEABA2FE95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033FF948-DC5F-4491-B319-B2DF764725BA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A966761E-229A-4EAC-96CB-10A7A3E2AED1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66F5CB4D-0FFC-4331-90D5-FDC76A819128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E1ED80AD-166F-4D4E-8041-6A8DE1A9F7E0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EA96608B-28F7-4A41-AA13-1801BF34214C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7A3582DC-9FD5-4B1A-B755-642901BEC0D5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77B47361-0DA8-4763-AC0D-BC5B872E3F37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F87A884F-4EFB-42FC-84A9-B6A251E21E3D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A5AAAF43-DB3C-4875-9725-8E822D14F7CC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76453351-0520-42E6-B63F-A9954ACDC990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F62C5932-9277-4719-9ED9-60821C360487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342BE0AA-02EC-495A-BF21-D3DA93B7834C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93CF2D0C-429E-4164-B6C1-B4B8A3A68021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1C40BDA8-504C-4025-A9E8-39A82BF5C49C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C5D7BC5-8EE1-4177-BF92-A8EC15C004AE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0094814-35E7-4C4A-871B-DF590EFB12A2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BE423856-BE54-415F-98A3-840A02FB64DE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9664F8BC-97CF-44D6-A95C-9CBD398557B4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0918E8D5-49CD-4144-BB80-E0F5D310D7C4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1FD12467-058E-48A1-A4B5-F9DBB1419454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644C0C51-7FD2-4975-B284-6FCA200D4F9A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7967E621-099F-4413-92BE-EADCED7EA4CA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CF6A7B61-2AC9-4A06-BCFF-4645A68FBEDA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23976261-0E17-4B62-BCAD-932A813505FA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797FD2A3-2B13-40F9-865B-69B265783AA3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6C60EAA2-E8DB-4E02-A68C-6B1A197E0466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DDD08312-D0AE-48B7-9F8D-58E9D61106CF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18218770-362F-45C2-A5FC-C70484BE5532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2043692B-334D-4F0D-9F3C-C8F624AFB9EB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90C43725-809E-4D87-AED4-36AF1A224B01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7E51BBEC-3652-4C7A-BA68-87B846EB5E13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4D6FF569-0D1C-4D6F-BE3D-07234C259CD8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FC3561BF-776E-4BC7-9CCC-42D26A9DC778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6ACE162D-8878-4647-A954-CEE057DB57D7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0F14621E-1B2D-4FAB-9F09-7D983EFA7211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07DD2DBD-C3A8-4FF0-9786-05D097DFFAD3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07D99E0-E122-42F9-A760-BA1605012A5E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4AFDDE1B-263B-44AF-B597-A197031960C4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9B3A684E-8122-4F08-89FE-7C7602C29A01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EEDB3BDE-1618-495A-B7D1-3DA0B5CB6840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24C44B03-E97F-462D-B713-60906418518C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4A6FE005-E480-4882-9EE3-9622124B4761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1A2A4A2F-BF7D-426B-93C8-662EA7D859B9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28094694-3F09-42B1-961E-95D482782D6C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F0894C0D-99AF-4049-8751-962E9EA7A6E3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F979FE4D-C679-495C-A945-E290F5E0F962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68FC8FBB-0283-49C7-B9E9-3AA03AB97292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1D48EACF-0152-4977-8FF7-EAE3974E2AC5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6FCE1B8A-B915-49A8-9A41-E70AE3D3A0C2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A65AB152-18D4-49B9-8F13-038AD7B5FE90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08EAF0E0-2692-4043-86E7-E7B3EEC06776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C6F248E9-25AA-498B-A64F-93139771E02F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E781C1B6-8422-4D0E-95D3-D4EA8498D78F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FC9C775D-D026-4A8B-B1BD-799297181EBF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F3304326-AC54-4508-B184-E1FD1C0BDF34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3BF8102E-57D8-4E42-A4B0-00157AA71823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F1BB710D-595C-446A-A2E1-5FC8DF971774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EB41A9F0-3997-4421-93DD-8E995BFED64B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46B449F1-4BA5-4893-A344-F325279AAF71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545CCD1E-5B05-46E3-933C-1BB8E46F077D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CD3A745D-E9E9-42D4-9F70-2A08E42239F1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A7E9F81E-9312-4642-84B4-CE955F0DA9D6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3CD8CEC2-7E13-4AD9-9871-107AC3C81759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CF7697AB-F14B-4B71-BEFF-FD143EEC69DC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049F6190-EBF7-4EB8-83BF-1131955FF9A5}"/>
              </a:ext>
            </a:extLst>
          </p:cNvPr>
          <p:cNvGrpSpPr/>
          <p:nvPr/>
        </p:nvGrpSpPr>
        <p:grpSpPr>
          <a:xfrm>
            <a:off x="7140929" y="-246721"/>
            <a:ext cx="2447826" cy="1090830"/>
            <a:chOff x="18630392" y="-1134253"/>
            <a:chExt cx="15288504" cy="6813059"/>
          </a:xfrm>
          <a:solidFill>
            <a:schemeClr val="bg1">
              <a:alpha val="20000"/>
            </a:schemeClr>
          </a:solidFill>
        </p:grpSpPr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6F3F954D-BFD9-4D3D-AD96-1EB7A9FCA0F6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3F40EE45-AAB5-42DC-90B0-1A46B368CAC8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CC682F03-8854-4A09-8C12-666C48158124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1994433D-F6D0-4DC6-B3E3-059A0A38474A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B01D275D-363E-4180-A282-D983D0580DA1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F15120BD-A2A6-4651-A627-68018BA0C0D6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AB1857DD-C548-41E9-8239-49DFD275FB1D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2B866E52-4FB2-48CF-91C6-1FB2325DD7E7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DC2BEEB3-F822-45C2-AFED-341FF5AF22B9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F681E778-7A52-4E7A-B7C1-00EB9A38324A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97997F6C-8F59-43F7-8790-D3CACE0AAFEF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B1E39348-B3A1-4EA5-B9B4-E5BC2E512A3C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D4CEE363-B188-4321-9C2D-311CC8E89F84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A68880A5-12C9-4BC4-ADCC-D80ABA714247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23DFC356-9012-404B-92DE-709E52C8B4BA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405B1B19-5DBE-4498-B51E-19E31FCFF7DC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944A82DB-8169-4680-8777-75441DA31356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6942E361-E6F9-422D-8132-90A5F2F31BD1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D11AFCE9-45A5-4B62-B85C-CCB7F3F977CF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901A8EB5-31EA-4A0D-AEE3-447D0B2DDB25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5A7C0094-6231-4104-A3A0-8F3A404931C8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27517D0-F862-4898-9D0F-1AC8333006C4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E1180CC9-2B65-474A-A4B9-583BCC8375B8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61AA2BC0-1C2A-4CFB-87D8-7E3EE0824A21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E86093F6-97A5-4867-92B6-8E1446E7196F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60681E3B-936D-470F-B36A-1D3315CE33A8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5A2812C0-BC1E-4520-A7BB-D50829D3F9D7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8A47D2D9-10FD-429E-9C41-3F9BA7B57CA1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2670C11C-9C70-491A-BF04-F38113ECF4A9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03F7C700-00AF-4ACE-AE56-73A20E8ED3A4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7A0067B7-55E9-458F-9017-C106AFF8D667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38175C51-A0C6-4F7F-B5F1-EA55625FC6BD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7E62D6C6-3835-4AC2-9BDD-0BFF1E920AF1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7189643E-1091-4833-85B2-D178E3B06B94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F313A45E-988E-484C-A108-47F2FD4536DA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6BCE67F1-2BDD-4011-A23E-10E458C210C1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D4465F5D-BE9B-4D88-A13A-DB18ABFA6ED4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616622A9-C5A0-49ED-9654-DB6B04DE7D19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256F757C-A6F8-4C8B-BFD1-97E66CFD77EC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xmlns="" id="{0A216C46-8479-4994-978C-8CB74142B030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xmlns="" id="{696E953C-8874-4A0E-A453-15CCEE8D9EDF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xmlns="" id="{6C70CB4C-427F-46A1-AD19-036D3E55C161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xmlns="" id="{BED69BA0-2CC6-4713-91C5-BEDECFACE3B6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xmlns="" id="{962ECDA6-EA07-43C2-8953-DD3B071C59C1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3B2BC18B-8B7F-450B-BBFC-8BD952011369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06D206E3-AE5A-4DD3-8049-D6D558CBE4A3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FF5E41CE-C0C6-4304-BF4C-CA65B4D549A2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2B70448C-94FC-4061-8A7F-D5A3ABD561C7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xmlns="" id="{B74A9E40-F5E0-49DB-8F14-5E6F67C75CC0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D6ED41D6-7BE9-4D54-A1A4-B6B88F0BD78B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79BD2F0B-4DB7-40E5-A1C6-1250C53AF896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B2B5DF7A-796B-4DED-AB86-F7CDEFABF3E5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30F77505-17C6-493C-AFC7-62A3F64B87C1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B0F9876C-4695-4655-90E4-BB9E8DFD64FD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xmlns="" id="{C6486373-1657-4237-9B4F-1C59F2F792F3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xmlns="" id="{31380817-354E-4D6C-89BC-1E40A134F0A2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xmlns="" id="{13A76625-F5FB-4EB7-8327-85A46435F808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xmlns="" id="{559A1508-E584-4B3D-BEDA-D27BDACCC191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xmlns="" id="{B7B5B92B-DA0B-4F40-9F18-38AE68FE74F2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xmlns="" id="{3A88EE65-F836-4510-8F30-C3603E5DA060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789F7F89-4E95-4F03-A871-81C37D070892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C6DD13C2-9C00-48C3-A2EB-F4CD76B694C5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xmlns="" id="{2151323F-E21C-4C14-9D07-BBEA20D2DDE6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xmlns="" id="{6FEFCC4A-50DD-47D5-832C-39B127B244E7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xmlns="" id="{949A1DB9-C8BF-40A4-B4AF-15BA1DB103FF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xmlns="" id="{B68E6F2F-D8D4-4BBA-8AD8-AD92A9AD4EF9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D7DC1B40-6C34-412E-A051-A646D0BB58A3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B8C969D3-B4DE-4FFB-BD70-0A0A982AA56B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23B30FDB-3F46-4946-A01F-E99C402B29F9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27C4A59D-0078-4FAD-94D6-B3D94A6F08FD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36A02FA5-19B1-48FF-B0F6-4B99B291CB27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F1E6C8D2-4871-4B58-9B6B-1DE10EA26E4E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xmlns="" id="{D211FDE4-6415-4853-A847-653E2F487397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F8CF978A-3967-4302-9800-78A7EC0F388E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59A62228-C163-4C7F-97D1-1A8F84F00CE8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xmlns="" id="{85409157-4588-47FE-9AF7-AB67551AA62A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3598A913-288E-4633-AC59-7DACF41A9E2D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759C7348-0DFE-479D-A907-E8CBD188A7FA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0A9A462B-41E0-4F9E-9EB8-400164B4C231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xmlns="" id="{5FB804F3-236B-494A-8031-B730A1E37583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xmlns="" id="{5B2D9147-5514-4F07-A7DB-DF1CC6B0CCB7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xmlns="" id="{A9111E96-551E-4882-8A5D-436AFCCFC955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xmlns="" id="{69CE9D98-7FC8-4E4D-93C1-8A395857E27C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xmlns="" id="{D5122BCF-C6FF-4029-9FCE-E7A6ACC70FF6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xmlns="" id="{B0AC597E-6376-4D50-AEC3-38594C5E60BE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xmlns="" id="{7505670A-886E-4D8F-A83E-7958594BD90E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xmlns="" id="{A45F98AF-53A9-47FC-842E-077862F2553C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xmlns="" id="{87C927B5-EA81-45A2-BC8A-8F5C87A582AD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xmlns="" id="{E69640E1-8CD3-4F42-BAB8-9312C5EA502B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585BB276-5213-478B-A6AB-9A37FE6DD1D1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xmlns="" id="{E4020DE2-CB8D-4B53-AA8F-D147F6DFD336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xmlns="" id="{14A27CD4-290A-4ED0-8AD9-EF5606627A9D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xmlns="" id="{C5047CE8-AB3B-40E5-9A4B-0FA79D846DC1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xmlns="" id="{786979C1-6BD3-4AC9-8A58-FDDFF95884CC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xmlns="" id="{CEB28666-308F-4075-8199-56E41BFC217B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xmlns="" id="{8908B6C8-C96E-466A-8F6F-5D9FAD43A012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xmlns="" id="{EBF488E7-782F-418A-9A52-E3863D8B37D7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D1CA7CF8-07AD-4FF7-B0C4-DEF8A57C948E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9F0E98E4-A341-43BC-BA1A-90A2846C494B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xmlns="" id="{19860288-407F-4241-AD99-F59122571FA5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xmlns="" id="{F834A198-2E31-4049-BC1D-AE556B0EB426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xmlns="" id="{5AC29803-E523-4750-8587-2D8411B0C6D4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xmlns="" id="{9CE51C0B-D8B3-4A70-964D-F524B7DCFFDD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xmlns="" id="{690AEF84-C0C4-49DE-8284-E973C5A8CB56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xmlns="" id="{169D917A-D2B6-485C-BE96-4F3103FB9434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C6825D81-223A-4ACD-AF94-6762CF39FB44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xmlns="" id="{5C574FB8-AC66-45BC-9BF8-C37095DE6E86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B21C2164-8DBC-4ED3-8143-BC6DC5EFCDDB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xmlns="" id="{8EBE5FA6-1336-4734-90C4-CB7838925BC0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EE2A9CE9-01BA-458D-B58C-9E70BDE4C01C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4E63A3B9-4F16-4CF2-A739-0FEE9C926D2C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xmlns="" id="{9F16F77E-ADFF-4164-BB6F-7EFBD36376F4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8" name="菱形 297">
            <a:extLst>
              <a:ext uri="{FF2B5EF4-FFF2-40B4-BE49-F238E27FC236}">
                <a16:creationId xmlns:a16="http://schemas.microsoft.com/office/drawing/2014/main" xmlns="" id="{3D219340-B004-4ECE-8E05-17744B084840}"/>
              </a:ext>
            </a:extLst>
          </p:cNvPr>
          <p:cNvSpPr/>
          <p:nvPr/>
        </p:nvSpPr>
        <p:spPr>
          <a:xfrm rot="20768562" flipH="1">
            <a:off x="11982623" y="1100597"/>
            <a:ext cx="426328" cy="525804"/>
          </a:xfrm>
          <a:prstGeom prst="diamond">
            <a:avLst/>
          </a:prstGeom>
          <a:solidFill>
            <a:srgbClr val="FF7272"/>
          </a:solidFill>
          <a:ln>
            <a:noFill/>
          </a:ln>
          <a:effectLst>
            <a:outerShdw blurRad="38100" dist="101600" dir="2700000" sx="105000" sy="105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0EAD031-8AF1-4E3A-813D-D9F9922F6D0F}"/>
              </a:ext>
            </a:extLst>
          </p:cNvPr>
          <p:cNvGrpSpPr/>
          <p:nvPr/>
        </p:nvGrpSpPr>
        <p:grpSpPr>
          <a:xfrm>
            <a:off x="1700767" y="2450871"/>
            <a:ext cx="8902238" cy="1909153"/>
            <a:chOff x="1700767" y="2450871"/>
            <a:chExt cx="8902238" cy="1909153"/>
          </a:xfrm>
        </p:grpSpPr>
        <p:sp>
          <p:nvSpPr>
            <p:cNvPr id="301" name="文本框 300">
              <a:extLst>
                <a:ext uri="{FF2B5EF4-FFF2-40B4-BE49-F238E27FC236}">
                  <a16:creationId xmlns:a16="http://schemas.microsoft.com/office/drawing/2014/main" xmlns="" id="{10BA4645-66F9-4EAD-AB5A-7715CA6FF510}"/>
                </a:ext>
              </a:extLst>
            </p:cNvPr>
            <p:cNvSpPr txBox="1"/>
            <p:nvPr/>
          </p:nvSpPr>
          <p:spPr>
            <a:xfrm>
              <a:off x="1812538" y="2450871"/>
              <a:ext cx="879046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en-US" altLang="zh-CN" sz="11500" b="1" dirty="0">
                  <a:ln w="1270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F4312E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ln>
                  <a:noFill/>
                  <a:effectLst>
                    <a:outerShdw blurRad="190500" dist="127000" dir="5400000" algn="t" rotWithShape="0">
                      <a:schemeClr val="tx1">
                        <a:alpha val="30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H" panose="00020600040101010101" pitchFamily="18" charset="-122"/>
                </a:rPr>
                <a:t>THANK YOU</a:t>
              </a:r>
              <a:endParaRPr lang="zh-CN" altLang="en-US" sz="11500" b="1" dirty="0"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F4312E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4B18C3A-367D-4E38-AE3B-AF97277F458C}"/>
                </a:ext>
              </a:extLst>
            </p:cNvPr>
            <p:cNvSpPr txBox="1"/>
            <p:nvPr/>
          </p:nvSpPr>
          <p:spPr>
            <a:xfrm>
              <a:off x="1700767" y="2497976"/>
              <a:ext cx="879046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r>
                <a:rPr lang="en-US" altLang="zh-CN" sz="11500" b="1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chemeClr val="tx1">
                        <a:alpha val="30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H" panose="00020600040101010101" pitchFamily="18" charset="-122"/>
                </a:rPr>
                <a:t>THANK YOU</a:t>
              </a:r>
              <a:endParaRPr lang="zh-CN" altLang="en-US" sz="11500" b="1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>
                  <a:outerShdw blurRad="190500" dist="127000" dir="5400000" algn="t" rotWithShape="0">
                    <a:schemeClr val="tx1">
                      <a:alpha val="3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14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片包含 游戏机&#10;&#10;描述已自动生成">
            <a:extLst>
              <a:ext uri="{FF2B5EF4-FFF2-40B4-BE49-F238E27FC236}">
                <a16:creationId xmlns:a16="http://schemas.microsoft.com/office/drawing/2014/main" xmlns="" id="{ED282F1C-5FAA-43F3-94EA-8520841101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A9AA0B3-B1BC-41DA-B5C3-65A49C0EB70D}"/>
              </a:ext>
            </a:extLst>
          </p:cNvPr>
          <p:cNvGrpSpPr/>
          <p:nvPr/>
        </p:nvGrpSpPr>
        <p:grpSpPr>
          <a:xfrm>
            <a:off x="623888" y="476250"/>
            <a:ext cx="1527810" cy="1303715"/>
            <a:chOff x="623888" y="476250"/>
            <a:chExt cx="1527810" cy="130371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6F9062-15B9-4520-A366-79B3C5570C45}"/>
                </a:ext>
              </a:extLst>
            </p:cNvPr>
            <p:cNvSpPr/>
            <p:nvPr/>
          </p:nvSpPr>
          <p:spPr>
            <a:xfrm rot="10083209">
              <a:off x="1908092" y="608246"/>
              <a:ext cx="222946" cy="222946"/>
            </a:xfrm>
            <a:prstGeom prst="ellipse">
              <a:avLst/>
            </a:prstGeom>
            <a:noFill/>
            <a:ln w="50800">
              <a:gradFill>
                <a:gsLst>
                  <a:gs pos="0">
                    <a:srgbClr val="FF8838"/>
                  </a:gs>
                  <a:gs pos="100000">
                    <a:srgbClr val="FF61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6669F616-EAB5-407A-98B8-0E4324219DCE}"/>
                </a:ext>
              </a:extLst>
            </p:cNvPr>
            <p:cNvSpPr txBox="1"/>
            <p:nvPr/>
          </p:nvSpPr>
          <p:spPr>
            <a:xfrm>
              <a:off x="623888" y="476250"/>
              <a:ext cx="152781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dist"/>
              <a:r>
                <a:rPr lang="zh-CN" altLang="en-US" sz="6000" b="1" dirty="0">
                  <a:gradFill>
                    <a:gsLst>
                      <a:gs pos="0">
                        <a:srgbClr val="F44242"/>
                      </a:gs>
                      <a:gs pos="100000">
                        <a:srgbClr val="FD5050"/>
                      </a:gs>
                    </a:gsLst>
                    <a:lin ang="162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目录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0703F0AD-6394-4BC4-B9C2-E7489436AB4B}"/>
                </a:ext>
              </a:extLst>
            </p:cNvPr>
            <p:cNvSpPr txBox="1"/>
            <p:nvPr/>
          </p:nvSpPr>
          <p:spPr>
            <a:xfrm>
              <a:off x="623888" y="1410633"/>
              <a:ext cx="1527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chemeClr val="tx1">
                        <a:alpha val="5000"/>
                      </a:schemeClr>
                    </a:outerShdw>
                  </a:effectLst>
                  <a:latin typeface="Bahnschrift Light SemiCondensed" panose="020B0502040204020203" pitchFamily="34" charset="0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dist"/>
              <a:r>
                <a:rPr lang="en-US" altLang="zh-CN" sz="1800" dirty="0">
                  <a:gradFill>
                    <a:gsLst>
                      <a:gs pos="0">
                        <a:srgbClr val="F44242"/>
                      </a:gs>
                      <a:gs pos="100000">
                        <a:srgbClr val="FD5050"/>
                      </a:gs>
                    </a:gsLst>
                    <a:lin ang="162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CONTENT</a:t>
              </a:r>
              <a:endParaRPr lang="zh-CN" altLang="en-US" sz="1800" dirty="0">
                <a:gradFill>
                  <a:gsLst>
                    <a:gs pos="0">
                      <a:srgbClr val="F44242"/>
                    </a:gs>
                    <a:gs pos="100000">
                      <a:srgbClr val="FD5050"/>
                    </a:gs>
                  </a:gsLst>
                  <a:lin ang="162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7D59230-5664-4BB1-B892-CCF3C4BB3F2B}"/>
              </a:ext>
            </a:extLst>
          </p:cNvPr>
          <p:cNvGrpSpPr/>
          <p:nvPr/>
        </p:nvGrpSpPr>
        <p:grpSpPr>
          <a:xfrm>
            <a:off x="623887" y="2648653"/>
            <a:ext cx="3420000" cy="900000"/>
            <a:chOff x="623887" y="2648653"/>
            <a:chExt cx="3420000" cy="900000"/>
          </a:xfrm>
        </p:grpSpPr>
        <p:sp>
          <p:nvSpPr>
            <p:cNvPr id="14" name="Freeform 1">
              <a:extLst>
                <a:ext uri="{FF2B5EF4-FFF2-40B4-BE49-F238E27FC236}">
                  <a16:creationId xmlns:a16="http://schemas.microsoft.com/office/drawing/2014/main" xmlns="" id="{28E91286-478C-484D-9408-F952E85BC971}"/>
                </a:ext>
              </a:extLst>
            </p:cNvPr>
            <p:cNvSpPr/>
            <p:nvPr/>
          </p:nvSpPr>
          <p:spPr>
            <a:xfrm>
              <a:off x="623887" y="264865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00861DA-0C6B-431F-830A-BFD33FB44542}"/>
                </a:ext>
              </a:extLst>
            </p:cNvPr>
            <p:cNvSpPr txBox="1"/>
            <p:nvPr/>
          </p:nvSpPr>
          <p:spPr>
            <a:xfrm>
              <a:off x="763952" y="2837043"/>
              <a:ext cx="4989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dist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01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9E7E60A-F220-4DBD-9FB4-0529EEBD0783}"/>
                </a:ext>
              </a:extLst>
            </p:cNvPr>
            <p:cNvSpPr txBox="1"/>
            <p:nvPr/>
          </p:nvSpPr>
          <p:spPr>
            <a:xfrm>
              <a:off x="1396416" y="283704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0B3B6DA9-6AA0-4306-AC3C-62D9D0C176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85786" y="3023038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178C388-8359-4418-B84B-6A7B1EF959DA}"/>
              </a:ext>
            </a:extLst>
          </p:cNvPr>
          <p:cNvGrpSpPr/>
          <p:nvPr/>
        </p:nvGrpSpPr>
        <p:grpSpPr>
          <a:xfrm>
            <a:off x="4386000" y="2648653"/>
            <a:ext cx="3420000" cy="900000"/>
            <a:chOff x="4386000" y="2648653"/>
            <a:chExt cx="3420000" cy="900000"/>
          </a:xfrm>
        </p:grpSpPr>
        <p:sp>
          <p:nvSpPr>
            <p:cNvPr id="37" name="Freeform 1">
              <a:extLst>
                <a:ext uri="{FF2B5EF4-FFF2-40B4-BE49-F238E27FC236}">
                  <a16:creationId xmlns:a16="http://schemas.microsoft.com/office/drawing/2014/main" xmlns="" id="{AD6F9BBF-B171-4F09-ACE8-AC3F1471A501}"/>
                </a:ext>
              </a:extLst>
            </p:cNvPr>
            <p:cNvSpPr/>
            <p:nvPr/>
          </p:nvSpPr>
          <p:spPr>
            <a:xfrm>
              <a:off x="4386000" y="264865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D45151B-C070-44D7-8469-B6360C28BA2F}"/>
                </a:ext>
              </a:extLst>
            </p:cNvPr>
            <p:cNvSpPr txBox="1"/>
            <p:nvPr/>
          </p:nvSpPr>
          <p:spPr>
            <a:xfrm>
              <a:off x="4526065" y="2837043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02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6715CBE-61F5-46C9-9EAF-0D9E9BEF9BE2}"/>
                </a:ext>
              </a:extLst>
            </p:cNvPr>
            <p:cNvSpPr txBox="1"/>
            <p:nvPr/>
          </p:nvSpPr>
          <p:spPr>
            <a:xfrm>
              <a:off x="5158529" y="283704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F87AEA97-E3F4-41C2-9DAA-753637BC68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649" y="3023038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DF19A25-3108-4B61-AC6F-A5B05D7686C0}"/>
              </a:ext>
            </a:extLst>
          </p:cNvPr>
          <p:cNvGrpSpPr/>
          <p:nvPr/>
        </p:nvGrpSpPr>
        <p:grpSpPr>
          <a:xfrm>
            <a:off x="8148113" y="2648653"/>
            <a:ext cx="3420000" cy="900000"/>
            <a:chOff x="8148113" y="2648653"/>
            <a:chExt cx="3420000" cy="900000"/>
          </a:xfrm>
        </p:grpSpPr>
        <p:sp>
          <p:nvSpPr>
            <p:cNvPr id="41" name="Freeform 1">
              <a:extLst>
                <a:ext uri="{FF2B5EF4-FFF2-40B4-BE49-F238E27FC236}">
                  <a16:creationId xmlns:a16="http://schemas.microsoft.com/office/drawing/2014/main" xmlns="" id="{1F37DD36-E81A-41C6-BF65-84DE1B0FEF81}"/>
                </a:ext>
              </a:extLst>
            </p:cNvPr>
            <p:cNvSpPr/>
            <p:nvPr/>
          </p:nvSpPr>
          <p:spPr>
            <a:xfrm>
              <a:off x="8148113" y="264865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BA0ACF6-9A5F-4991-9244-37047FB2889D}"/>
                </a:ext>
              </a:extLst>
            </p:cNvPr>
            <p:cNvSpPr txBox="1"/>
            <p:nvPr/>
          </p:nvSpPr>
          <p:spPr>
            <a:xfrm>
              <a:off x="8288178" y="2837043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03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DD1F5007-B348-44A8-839D-22DA8A621BF2}"/>
                </a:ext>
              </a:extLst>
            </p:cNvPr>
            <p:cNvSpPr txBox="1"/>
            <p:nvPr/>
          </p:nvSpPr>
          <p:spPr>
            <a:xfrm>
              <a:off x="8916666" y="283704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C979DEB9-8E70-4B58-82E2-9874844EED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4311" y="3023038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4F45A3C-2DDA-4BB8-8E15-2F8B28860EF7}"/>
              </a:ext>
            </a:extLst>
          </p:cNvPr>
          <p:cNvGrpSpPr/>
          <p:nvPr/>
        </p:nvGrpSpPr>
        <p:grpSpPr>
          <a:xfrm>
            <a:off x="623887" y="4263433"/>
            <a:ext cx="3420000" cy="900000"/>
            <a:chOff x="623887" y="4263433"/>
            <a:chExt cx="3420000" cy="900000"/>
          </a:xfrm>
        </p:grpSpPr>
        <p:sp>
          <p:nvSpPr>
            <p:cNvPr id="45" name="Freeform 1">
              <a:extLst>
                <a:ext uri="{FF2B5EF4-FFF2-40B4-BE49-F238E27FC236}">
                  <a16:creationId xmlns:a16="http://schemas.microsoft.com/office/drawing/2014/main" xmlns="" id="{20A0C89F-AC17-44D7-952A-93E38F9414D0}"/>
                </a:ext>
              </a:extLst>
            </p:cNvPr>
            <p:cNvSpPr/>
            <p:nvPr/>
          </p:nvSpPr>
          <p:spPr>
            <a:xfrm>
              <a:off x="623887" y="426343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2C16BAC0-A11E-4023-8694-A80537C6C832}"/>
                </a:ext>
              </a:extLst>
            </p:cNvPr>
            <p:cNvSpPr txBox="1"/>
            <p:nvPr/>
          </p:nvSpPr>
          <p:spPr>
            <a:xfrm>
              <a:off x="763952" y="4451823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04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C5F3C5B3-04C8-46B3-AAB2-127CE2F35598}"/>
                </a:ext>
              </a:extLst>
            </p:cNvPr>
            <p:cNvSpPr txBox="1"/>
            <p:nvPr/>
          </p:nvSpPr>
          <p:spPr>
            <a:xfrm>
              <a:off x="1396416" y="445182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FBCD2DD1-2379-4F09-888C-9B6FA8F8B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85786" y="4635493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24D59FF-3986-4474-8305-8CBF4EA8CBAB}"/>
              </a:ext>
            </a:extLst>
          </p:cNvPr>
          <p:cNvGrpSpPr/>
          <p:nvPr/>
        </p:nvGrpSpPr>
        <p:grpSpPr>
          <a:xfrm>
            <a:off x="4386000" y="4263433"/>
            <a:ext cx="3420000" cy="900000"/>
            <a:chOff x="4386000" y="4263433"/>
            <a:chExt cx="3420000" cy="900000"/>
          </a:xfrm>
        </p:grpSpPr>
        <p:sp>
          <p:nvSpPr>
            <p:cNvPr id="48" name="Freeform 1">
              <a:extLst>
                <a:ext uri="{FF2B5EF4-FFF2-40B4-BE49-F238E27FC236}">
                  <a16:creationId xmlns:a16="http://schemas.microsoft.com/office/drawing/2014/main" xmlns="" id="{9FFCAEBA-B51E-447A-8117-D0D975A8431D}"/>
                </a:ext>
              </a:extLst>
            </p:cNvPr>
            <p:cNvSpPr/>
            <p:nvPr/>
          </p:nvSpPr>
          <p:spPr>
            <a:xfrm>
              <a:off x="4386000" y="426343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94687BB-FD2A-4ED9-B094-A3030A82E17F}"/>
                </a:ext>
              </a:extLst>
            </p:cNvPr>
            <p:cNvSpPr txBox="1"/>
            <p:nvPr/>
          </p:nvSpPr>
          <p:spPr>
            <a:xfrm>
              <a:off x="4526065" y="4451823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05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0D3F957-46F5-48D8-A09B-C503D504B7DB}"/>
                </a:ext>
              </a:extLst>
            </p:cNvPr>
            <p:cNvSpPr txBox="1"/>
            <p:nvPr/>
          </p:nvSpPr>
          <p:spPr>
            <a:xfrm>
              <a:off x="5158529" y="445182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50CD29B4-C9C6-4303-96D6-A852264BD5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649" y="4635493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D91493E-34D6-4F3C-9315-79DEA168251F}"/>
              </a:ext>
            </a:extLst>
          </p:cNvPr>
          <p:cNvGrpSpPr/>
          <p:nvPr/>
        </p:nvGrpSpPr>
        <p:grpSpPr>
          <a:xfrm>
            <a:off x="8148113" y="4263433"/>
            <a:ext cx="3420000" cy="900000"/>
            <a:chOff x="8148113" y="4263433"/>
            <a:chExt cx="3420000" cy="900000"/>
          </a:xfrm>
        </p:grpSpPr>
        <p:sp>
          <p:nvSpPr>
            <p:cNvPr id="51" name="Freeform 1">
              <a:extLst>
                <a:ext uri="{FF2B5EF4-FFF2-40B4-BE49-F238E27FC236}">
                  <a16:creationId xmlns:a16="http://schemas.microsoft.com/office/drawing/2014/main" xmlns="" id="{02C7A87C-3011-41BE-970C-82B6383CF2E7}"/>
                </a:ext>
              </a:extLst>
            </p:cNvPr>
            <p:cNvSpPr/>
            <p:nvPr/>
          </p:nvSpPr>
          <p:spPr>
            <a:xfrm>
              <a:off x="8148113" y="4263433"/>
              <a:ext cx="3420000" cy="900000"/>
            </a:xfrm>
            <a:custGeom>
              <a:avLst/>
              <a:gdLst>
                <a:gd name="connsiteX0" fmla="*/ 762187 w 3456000"/>
                <a:gd name="connsiteY0" fmla="*/ 1 h 1080000"/>
                <a:gd name="connsiteX1" fmla="*/ 3343986 w 3456000"/>
                <a:gd name="connsiteY1" fmla="*/ 0 h 1080000"/>
                <a:gd name="connsiteX2" fmla="*/ 3456000 w 3456000"/>
                <a:gd name="connsiteY2" fmla="*/ 86529 h 1080000"/>
                <a:gd name="connsiteX3" fmla="*/ 3456000 w 3456000"/>
                <a:gd name="connsiteY3" fmla="*/ 993470 h 1080000"/>
                <a:gd name="connsiteX4" fmla="*/ 3343986 w 3456000"/>
                <a:gd name="connsiteY4" fmla="*/ 1079999 h 1080000"/>
                <a:gd name="connsiteX5" fmla="*/ 145023 w 3456000"/>
                <a:gd name="connsiteY5" fmla="*/ 1080000 h 1080000"/>
                <a:gd name="connsiteX6" fmla="*/ 0 w 3456000"/>
                <a:gd name="connsiteY6" fmla="*/ 967971 h 1080000"/>
                <a:gd name="connsiteX7" fmla="*/ 0 w 3456000"/>
                <a:gd name="connsiteY7" fmla="*/ 425372 h 1080000"/>
                <a:gd name="connsiteX8" fmla="*/ 1513 w 3456000"/>
                <a:gd name="connsiteY8" fmla="*/ 402080 h 1080000"/>
                <a:gd name="connsiteX9" fmla="*/ 10879 w 3456000"/>
                <a:gd name="connsiteY9" fmla="*/ 330313 h 1080000"/>
                <a:gd name="connsiteX10" fmla="*/ 535519 w 3456000"/>
                <a:gd name="connsiteY10" fmla="*/ 1 h 1080000"/>
                <a:gd name="connsiteX11" fmla="*/ 762187 w 3456000"/>
                <a:gd name="connsiteY11" fmla="*/ 1 h 1080000"/>
                <a:gd name="connsiteX12" fmla="*/ 762187 w 3456000"/>
                <a:gd name="connsiteY12" fmla="*/ 1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6000" h="1080000">
                  <a:moveTo>
                    <a:pt x="762187" y="1"/>
                  </a:moveTo>
                  <a:lnTo>
                    <a:pt x="3343986" y="0"/>
                  </a:lnTo>
                  <a:cubicBezTo>
                    <a:pt x="3405850" y="0"/>
                    <a:pt x="3456000" y="38741"/>
                    <a:pt x="3456000" y="86529"/>
                  </a:cubicBezTo>
                  <a:lnTo>
                    <a:pt x="3456000" y="993470"/>
                  </a:lnTo>
                  <a:cubicBezTo>
                    <a:pt x="3456000" y="1041259"/>
                    <a:pt x="3405850" y="1079999"/>
                    <a:pt x="3343986" y="1079999"/>
                  </a:cubicBezTo>
                  <a:lnTo>
                    <a:pt x="145023" y="1080000"/>
                  </a:lnTo>
                  <a:cubicBezTo>
                    <a:pt x="64929" y="1080000"/>
                    <a:pt x="0" y="1029843"/>
                    <a:pt x="0" y="967971"/>
                  </a:cubicBezTo>
                  <a:lnTo>
                    <a:pt x="0" y="425372"/>
                  </a:lnTo>
                  <a:cubicBezTo>
                    <a:pt x="0" y="417583"/>
                    <a:pt x="505" y="409804"/>
                    <a:pt x="1513" y="402080"/>
                  </a:cubicBezTo>
                  <a:lnTo>
                    <a:pt x="10879" y="330313"/>
                  </a:lnTo>
                  <a:cubicBezTo>
                    <a:pt x="60815" y="141804"/>
                    <a:pt x="276730" y="1"/>
                    <a:pt x="535519" y="1"/>
                  </a:cubicBezTo>
                  <a:lnTo>
                    <a:pt x="762187" y="1"/>
                  </a:lnTo>
                  <a:cubicBezTo>
                    <a:pt x="762187" y="1"/>
                    <a:pt x="762187" y="1"/>
                    <a:pt x="762187" y="1"/>
                  </a:cubicBezTo>
                </a:path>
              </a:pathLst>
            </a:custGeom>
            <a:gradFill flip="none" rotWithShape="1">
              <a:gsLst>
                <a:gs pos="0">
                  <a:srgbClr val="F44242"/>
                </a:gs>
                <a:gs pos="80000">
                  <a:srgbClr val="FD6F6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AEE96938-4DFB-4BE3-B667-2127B7036AD0}"/>
                </a:ext>
              </a:extLst>
            </p:cNvPr>
            <p:cNvSpPr txBox="1"/>
            <p:nvPr/>
          </p:nvSpPr>
          <p:spPr>
            <a:xfrm>
              <a:off x="8288178" y="4451823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en-US" altLang="zh-CN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06</a:t>
              </a:r>
              <a:endParaRPr lang="zh-CN" altLang="en-US" sz="2800" dirty="0">
                <a:gradFill>
                  <a:gsLst>
                    <a:gs pos="70000">
                      <a:schemeClr val="bg1"/>
                    </a:gs>
                    <a:gs pos="100000">
                      <a:srgbClr val="FF7272"/>
                    </a:gs>
                  </a:gsLst>
                  <a:lin ang="5400000" scaled="1"/>
                </a:gra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C668F13C-4BD4-49B6-8E44-37DA38DF33E6}"/>
                </a:ext>
              </a:extLst>
            </p:cNvPr>
            <p:cNvSpPr txBox="1"/>
            <p:nvPr/>
          </p:nvSpPr>
          <p:spPr>
            <a:xfrm>
              <a:off x="8916666" y="4451823"/>
              <a:ext cx="25434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0">
                        <a:schemeClr val="bg1"/>
                      </a:gs>
                      <a:gs pos="100000">
                        <a:srgbClr val="8AFEDD"/>
                      </a:gs>
                    </a:gsLst>
                    <a:lin ang="5400000" scaled="1"/>
                  </a:gradFill>
                  <a:effectLst>
                    <a:outerShdw blurRad="190500" dist="127000" dir="5400000" algn="t" rotWithShape="0">
                      <a:srgbClr val="004632">
                        <a:alpha val="51000"/>
                      </a:srgb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algn="l"/>
              <a:r>
                <a:rPr lang="zh-CN" altLang="en-US" sz="2800" dirty="0">
                  <a:gradFill>
                    <a:gsLst>
                      <a:gs pos="70000">
                        <a:schemeClr val="bg1"/>
                      </a:gs>
                      <a:gs pos="100000">
                        <a:srgbClr val="FF7272"/>
                      </a:gs>
                    </a:gsLst>
                    <a:lin ang="5400000" scaled="1"/>
                  </a:gra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B" panose="00020600040101010101" pitchFamily="18" charset="-122"/>
                </a:rPr>
                <a:t>输入标题文字内容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F2853002-5A4B-4CB7-9700-E02D58BE4F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4311" y="4635493"/>
              <a:ext cx="36000" cy="216000"/>
            </a:xfrm>
            <a:prstGeom prst="line">
              <a:avLst/>
            </a:prstGeom>
            <a:ln w="1905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394792CE-764D-48DA-9081-D7552A1EDF3B}"/>
              </a:ext>
            </a:extLst>
          </p:cNvPr>
          <p:cNvSpPr/>
          <p:nvPr/>
        </p:nvSpPr>
        <p:spPr>
          <a:xfrm rot="18369339" flipH="1">
            <a:off x="11421268" y="-458560"/>
            <a:ext cx="1291054" cy="1291054"/>
          </a:xfrm>
          <a:prstGeom prst="ellipse">
            <a:avLst/>
          </a:prstGeom>
          <a:noFill/>
          <a:ln w="254000">
            <a:gradFill>
              <a:gsLst>
                <a:gs pos="0">
                  <a:srgbClr val="FF8838">
                    <a:alpha val="0"/>
                  </a:srgbClr>
                </a:gs>
                <a:gs pos="100000">
                  <a:srgbClr val="FF61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E4F77F57-D175-4F40-9882-A20AB08DA175}"/>
              </a:ext>
            </a:extLst>
          </p:cNvPr>
          <p:cNvSpPr/>
          <p:nvPr/>
        </p:nvSpPr>
        <p:spPr>
          <a:xfrm>
            <a:off x="0" y="6216425"/>
            <a:ext cx="12192000" cy="525829"/>
          </a:xfrm>
          <a:custGeom>
            <a:avLst/>
            <a:gdLst>
              <a:gd name="connsiteX0" fmla="*/ 6096000 w 12192000"/>
              <a:gd name="connsiteY0" fmla="*/ 0 h 525829"/>
              <a:gd name="connsiteX1" fmla="*/ 11939879 w 12192000"/>
              <a:gd name="connsiteY1" fmla="*/ 266774 h 525829"/>
              <a:gd name="connsiteX2" fmla="*/ 12192000 w 12192000"/>
              <a:gd name="connsiteY2" fmla="*/ 294013 h 525829"/>
              <a:gd name="connsiteX3" fmla="*/ 12192000 w 12192000"/>
              <a:gd name="connsiteY3" fmla="*/ 525829 h 525829"/>
              <a:gd name="connsiteX4" fmla="*/ 0 w 12192000"/>
              <a:gd name="connsiteY4" fmla="*/ 525829 h 525829"/>
              <a:gd name="connsiteX5" fmla="*/ 0 w 12192000"/>
              <a:gd name="connsiteY5" fmla="*/ 294013 h 525829"/>
              <a:gd name="connsiteX6" fmla="*/ 252121 w 12192000"/>
              <a:gd name="connsiteY6" fmla="*/ 266774 h 525829"/>
              <a:gd name="connsiteX7" fmla="*/ 6096000 w 12192000"/>
              <a:gd name="connsiteY7" fmla="*/ 0 h 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5829">
                <a:moveTo>
                  <a:pt x="6096000" y="0"/>
                </a:moveTo>
                <a:cubicBezTo>
                  <a:pt x="8287427" y="0"/>
                  <a:pt x="10310291" y="99223"/>
                  <a:pt x="11939879" y="266774"/>
                </a:cubicBezTo>
                <a:lnTo>
                  <a:pt x="12192000" y="294013"/>
                </a:lnTo>
                <a:lnTo>
                  <a:pt x="12192000" y="525829"/>
                </a:lnTo>
                <a:lnTo>
                  <a:pt x="0" y="525829"/>
                </a:lnTo>
                <a:lnTo>
                  <a:pt x="0" y="294013"/>
                </a:lnTo>
                <a:lnTo>
                  <a:pt x="252121" y="266774"/>
                </a:lnTo>
                <a:cubicBezTo>
                  <a:pt x="1881709" y="99223"/>
                  <a:pt x="3904573" y="0"/>
                  <a:pt x="6096000" y="0"/>
                </a:cubicBezTo>
                <a:close/>
              </a:path>
            </a:pathLst>
          </a:custGeom>
          <a:solidFill>
            <a:srgbClr val="FAA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0F43CB86-E8E8-4825-B837-DD0D1EE23611}"/>
              </a:ext>
            </a:extLst>
          </p:cNvPr>
          <p:cNvSpPr/>
          <p:nvPr/>
        </p:nvSpPr>
        <p:spPr>
          <a:xfrm>
            <a:off x="0" y="6332172"/>
            <a:ext cx="12192000" cy="525829"/>
          </a:xfrm>
          <a:custGeom>
            <a:avLst/>
            <a:gdLst>
              <a:gd name="connsiteX0" fmla="*/ 6096000 w 12192000"/>
              <a:gd name="connsiteY0" fmla="*/ 0 h 525829"/>
              <a:gd name="connsiteX1" fmla="*/ 11939879 w 12192000"/>
              <a:gd name="connsiteY1" fmla="*/ 266774 h 525829"/>
              <a:gd name="connsiteX2" fmla="*/ 12192000 w 12192000"/>
              <a:gd name="connsiteY2" fmla="*/ 294013 h 525829"/>
              <a:gd name="connsiteX3" fmla="*/ 12192000 w 12192000"/>
              <a:gd name="connsiteY3" fmla="*/ 525829 h 525829"/>
              <a:gd name="connsiteX4" fmla="*/ 0 w 12192000"/>
              <a:gd name="connsiteY4" fmla="*/ 525829 h 525829"/>
              <a:gd name="connsiteX5" fmla="*/ 0 w 12192000"/>
              <a:gd name="connsiteY5" fmla="*/ 294013 h 525829"/>
              <a:gd name="connsiteX6" fmla="*/ 252121 w 12192000"/>
              <a:gd name="connsiteY6" fmla="*/ 266774 h 525829"/>
              <a:gd name="connsiteX7" fmla="*/ 6096000 w 12192000"/>
              <a:gd name="connsiteY7" fmla="*/ 0 h 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5829">
                <a:moveTo>
                  <a:pt x="6096000" y="0"/>
                </a:moveTo>
                <a:cubicBezTo>
                  <a:pt x="8287427" y="0"/>
                  <a:pt x="10310291" y="99223"/>
                  <a:pt x="11939879" y="266774"/>
                </a:cubicBezTo>
                <a:lnTo>
                  <a:pt x="12192000" y="294013"/>
                </a:lnTo>
                <a:lnTo>
                  <a:pt x="12192000" y="525829"/>
                </a:lnTo>
                <a:lnTo>
                  <a:pt x="0" y="525829"/>
                </a:lnTo>
                <a:lnTo>
                  <a:pt x="0" y="294013"/>
                </a:lnTo>
                <a:lnTo>
                  <a:pt x="252121" y="266774"/>
                </a:lnTo>
                <a:cubicBezTo>
                  <a:pt x="1881709" y="99223"/>
                  <a:pt x="3904573" y="0"/>
                  <a:pt x="6096000" y="0"/>
                </a:cubicBezTo>
                <a:close/>
              </a:path>
            </a:pathLst>
          </a:custGeom>
          <a:solidFill>
            <a:srgbClr val="F4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3A0D69B1-0907-478C-8073-40AB1FB6B8B8}"/>
              </a:ext>
            </a:extLst>
          </p:cNvPr>
          <p:cNvGrpSpPr/>
          <p:nvPr/>
        </p:nvGrpSpPr>
        <p:grpSpPr>
          <a:xfrm>
            <a:off x="-1931980" y="3884213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1C9A9A58-1E4D-413A-9C62-4D0B3E7783CC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E0778258-CDCA-4AC9-905B-CC578697F9AA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CC615886-8D6A-45AE-B661-7EDC5A02057E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B4D38946-3B13-4897-905E-31D948278025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0CA01CF4-ED90-4B54-A981-349BBF2053EE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CB74058F-DFDE-459C-B743-CB5E65DA9E79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C4A61CF6-37D3-41DD-B6B2-97E4A33DFE17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78FFDDF6-DFB0-4AB1-8A32-02DB8D446701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E38C9895-1435-4666-A279-86670CDF1666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B95A3867-EF52-411B-8DEC-453BC7C2D2A4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619D231C-A64A-4F68-9755-F4A7CCF1E4B8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132EB3CA-0662-4DFA-8183-1C8AD0CED4D5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DC2E218A-B8F0-40C2-8EF4-0AED807DE10F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8E572A22-B320-4C2B-BD63-BD6B27C42408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99B0B714-2F41-4191-B9FA-EED3287F7F30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4EA409F0-9E99-4660-8881-D59CBB339767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EAE41F8F-2EC7-48F6-96AE-8ADEB2E620D0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8C17F6D2-4738-4780-A6DC-D45795AADD9A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C8C0159F-A984-41C5-AEA6-19B979B857A8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7F4248CD-CCBB-407A-BCA3-D6A19385DF5F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A9F77250-CF9B-4517-82AC-BC9D8E024DD5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F68C5291-BBE1-4004-BADC-0FCFF5231A09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77A63776-F2E7-439C-8EFE-1096CF92CD26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52A64B57-C74E-405B-8E27-3600757A9A95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295B93E7-FA4A-4C67-AF87-DC03794F390E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D1941075-0A50-46EF-A52A-DC58FDB3E66B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1FD8635F-F2EF-43A3-8194-5F5D1656E895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3F89DCD6-04DF-43D4-BBE2-709BE6525286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B6D54D24-0D17-453A-A1AE-72E0839ACCF5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431D7473-7D02-4DAD-90C1-7A6A5977362B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A97B74B5-1EE2-4BDE-A1A2-83B2AB81C878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xmlns="" id="{C10F9B6D-CC2D-4949-B123-52277A281A9A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C877C2CB-D9A0-43AA-990A-5B70E529CB18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6C06C111-34C8-4238-A9A3-1B72DCA3FB98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981C8DD8-0560-48D1-BD91-21FE0C187FCC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7DADD9F2-4B3F-4556-B7F8-AF8418568EAF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CE7FCBE2-F2BB-4C20-953F-87FD6AB8F143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894781EC-B983-41A2-B67E-16C6423A190E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093D480D-3F4E-436B-8C82-1FA032F2D842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987DA872-6E9A-4917-AD4E-8A579B719840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8068368E-8F2A-4660-8F85-F768303A936D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3E40B2D2-FE48-4FE5-BF68-CFFE12C6BF6B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xmlns="" id="{7AF1236C-8245-4671-81C1-A6B5FBFEE88B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22E32DAE-CC29-4B2B-8B2D-C38B2A28AC59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xmlns="" id="{9DE7B6BA-532F-4B18-B788-5FEEE831193F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753B7ADE-C5DC-4953-B38B-5BCEA48BBF75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xmlns="" id="{4B6A69F0-D706-44C2-8FCC-E3EDE2A1EBB4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A3A0CB70-F9C6-4A6C-AB78-F40D6FCBDBE9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xmlns="" id="{9102E3F8-1611-4340-9820-949E93FC82B6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3E4AE236-AF5D-430D-BAB0-650095643AE2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03563397-E584-44D1-AC39-5E2A1E3C0ABD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BC61E260-08C3-417E-B73F-016BB8293A82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3F9DF7D3-2A7D-4FA2-883E-5B8AC00A71A7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0973D93E-4C27-44E4-A7F5-825BAFBF4D30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69ECCF5A-7985-45BE-9B4E-0AF2339106AA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xmlns="" id="{37475631-9AAA-4897-A98C-AD85AE7ED36A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xmlns="" id="{268C3A44-EA29-4563-9B99-45C2920B1108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xmlns="" id="{5868F191-74D4-4D23-89DB-542170626904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xmlns="" id="{B57469F5-8A29-457F-B8B0-F008AB2C8B3B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xmlns="" id="{4683965D-B569-41C5-8F0A-9E45C3426F54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xmlns="" id="{EA09AB27-56DD-43AF-8D31-A61D1F75F376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xmlns="" id="{C0ABCD94-B20E-4C7E-9369-A90B59FBCF69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xmlns="" id="{3F8EFAD3-4627-459C-923B-CA11F15217C8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xmlns="" id="{54DC16CD-9977-4C82-812B-F14FEDB49AD4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xmlns="" id="{48EAEE4D-75C1-4F22-9BD1-BE0189883E86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xmlns="" id="{D2CA915C-A28F-4203-9368-0DC0ACA9C2D7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85DA749B-2443-4EF4-92B2-BDFBE80F9180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A5563B89-1B9C-467F-A06D-F804151CF378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xmlns="" id="{00782BDD-DF93-421A-BEA8-846D2A2AFAB4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D45B9EAB-C356-4426-BD76-DE34622468DE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xmlns="" id="{5CF3A7C2-E83F-4DDD-B1BB-C0D8B9166F4C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xmlns="" id="{360E5A86-094D-4D2C-A9C4-0F9EAC728700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xmlns="" id="{2176ACB9-09A5-407A-8525-76217B1F8416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xmlns="" id="{8905494C-B1A3-466A-81E4-84D0BA149C2D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xmlns="" id="{330A4DF7-D23E-49AD-99A4-0F050E319ECA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xmlns="" id="{60EBD85C-FB46-4D5D-A029-44A78ABD0326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BD8E4F84-AD6A-449C-B47E-560E0DF71E80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9DD8FE87-BEB2-47EF-AB60-32A91F428173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xmlns="" id="{9F37E1B0-7673-41A1-8EA5-C9E3EC392747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xmlns="" id="{F7A25FD4-DC86-48DA-9B7E-B6223F00C778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xmlns="" id="{038DF92C-931C-4F62-832D-E3F8EC242E49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xmlns="" id="{71871D20-B521-4E6D-89F2-67E9C1FC332C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E3441A4E-FBF2-4927-8EFA-3CD3C21CB378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A065E186-9E8B-43C5-8511-845E8A36EDC9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CF36261D-5BE0-4EFF-9BD2-6C3F4D99C1CE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4BCA9C80-EA83-4927-8F55-0F383AC3AD3E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D7AC83EA-A6D6-43D8-95EC-C1A28B236F6B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4754DE86-7D03-446C-9C84-509BD244378F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xmlns="" id="{78CA920E-3178-4E5C-B480-061D96473CF2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C71D8B42-7F94-46E9-B169-F373247C8632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EA643C89-344F-4594-99E6-34AF2A3E69C9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xmlns="" id="{B9BB0AE5-274B-4F0D-9A0A-BEDD6FEB76B0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C5BB9CFA-00DE-4379-88E7-DFBF9FF887FB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0E76EF23-FE71-4A02-8B8D-8CF929800470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87113426-7C6A-45EA-93AD-5076AD278614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xmlns="" id="{28AA43C0-1381-4590-8F76-76203A6EC831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xmlns="" id="{3C445A63-694D-482C-B8A5-1983F8BB9442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xmlns="" id="{7751AB5F-1A66-466A-B781-54AB0AE9A95B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xmlns="" id="{9CA74D3D-4040-4343-8652-B0CBBFCA52FD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xmlns="" id="{379C8AB2-A701-4C70-81FA-F5EAF3A031DE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xmlns="" id="{C58877C7-872F-4362-9943-1DA8628B3F4A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xmlns="" id="{C74837E5-782F-4439-A25A-19E6257F9E75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xmlns="" id="{058CC613-B389-41C8-B2C0-88F24E40AE4C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xmlns="" id="{65FC7078-8CAF-4817-BA02-D8F72515D399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xmlns="" id="{A9FDCF63-C4F5-48C0-9098-2A9F78F9D084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6460915B-9AAA-4FB2-AFBB-9057733C7243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xmlns="" id="{D98DE694-5290-4871-9FE4-927022DCB1FA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xmlns="" id="{033096E1-A2AB-4D9E-9874-2472C864C15E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xmlns="" id="{4C59DDAE-8E49-4D2F-B114-3E266E0B8B7F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xmlns="" id="{60DC4761-CC7D-4722-9362-C312B46DD257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xmlns="" id="{9E4FCFFE-8E70-4877-A510-C335DB60A984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xmlns="" id="{61DE6016-159A-4D16-886D-4D1320A6BBE2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xmlns="" id="{0AA74FAA-6D21-4FC7-874D-26085DEAF83C}"/>
              </a:ext>
            </a:extLst>
          </p:cNvPr>
          <p:cNvGrpSpPr/>
          <p:nvPr/>
        </p:nvGrpSpPr>
        <p:grpSpPr>
          <a:xfrm>
            <a:off x="7894523" y="-472022"/>
            <a:ext cx="2447826" cy="1090830"/>
            <a:chOff x="18630392" y="-1134253"/>
            <a:chExt cx="15288504" cy="6813059"/>
          </a:xfrm>
          <a:solidFill>
            <a:srgbClr val="FAA0A0">
              <a:alpha val="20000"/>
            </a:srgbClr>
          </a:solidFill>
        </p:grpSpPr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F49D6F62-4CD4-43C6-A428-D620FD4BA98A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F6075716-0186-4E50-B14E-4770FF456B70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xmlns="" id="{01EBADCF-F374-42C0-A8BB-97BA430FCBC3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xmlns="" id="{3ED10C4E-95FC-4690-8351-81B3EA2FC42E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xmlns="" id="{AF394CE6-AD84-494A-9EDD-6ED3A9634ACA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xmlns="" id="{F701C011-850A-4C1D-898A-F2BE2C8ACB6D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xmlns="" id="{CFA9FCDE-E9AD-4EA6-A070-FA92C18EDCBA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xmlns="" id="{25EDEA5A-2957-4C01-A1C3-3D97C6347769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DB8CAC09-B71B-43F1-986D-78C46850AEBC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xmlns="" id="{DDA0E6FE-4183-4B24-BF7D-B4E485C7C318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E0ABA485-6CD0-4561-B8F7-A09B96CD24D7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xmlns="" id="{9E846014-B63E-4A12-91E2-AB6F473DDA95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F2326620-7CFD-46A5-93C4-988B35CE3525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2D90A8DD-770B-4C76-8C86-66D6168FA6EB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xmlns="" id="{F6C211EC-F10D-4081-839C-6A738E9C85CE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xmlns="" id="{643223E4-8227-4983-B647-5F3622951FB8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xmlns="" id="{C191E943-7249-4E7B-ABBC-BC742925D394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xmlns="" id="{7B939110-7092-4DBF-A321-9846CB62ED44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xmlns="" id="{E3EC7E3B-9934-4BAE-97F0-F017B25B493C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xmlns="" id="{B0489E6D-A335-4A4F-A6D8-704A55127819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xmlns="" id="{FAD0C6D5-CECE-4FAF-8F73-318B4601C446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xmlns="" id="{1FE87C35-EE27-4D1D-9653-76634E3E45B1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xmlns="" id="{AE45BC1A-5D35-471A-BB6A-6753358289C9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xmlns="" id="{D0464C52-C4F1-4837-9AF0-EACB1652F6F3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xmlns="" id="{2E5634D6-A540-49BF-A843-BFB76B467B10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xmlns="" id="{2DA9F251-A944-41D7-9796-157B9824E3D8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xmlns="" id="{4AA5DC0D-7BD7-4150-B825-F9C98435145C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xmlns="" id="{4FA0CE07-7356-46EB-AEAB-91E2EC70BDF0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xmlns="" id="{4F7F05AC-70BA-479F-B654-C10B54264EEC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xmlns="" id="{4A5366A7-0DC8-4DDF-8983-4FB0CF87B034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xmlns="" id="{FD1B5A86-12FE-46E5-92B4-AAAABE0FE20A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xmlns="" id="{15B3D984-C85C-4309-B9CA-037A35D262A9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xmlns="" id="{4FE13282-DAEF-4A70-87B0-CF214FFF97A8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xmlns="" id="{EB74D951-A69E-476B-85DF-7183C23AE6B7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xmlns="" id="{FAC6040B-A72C-48B9-99F0-642087507108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xmlns="" id="{443C7D4F-027E-46A7-913B-06E14EAD1722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xmlns="" id="{C28D16EA-68FD-48E5-900D-DB6FBCF66696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xmlns="" id="{AEC88B10-0C03-4B65-A2D8-61FCD9041CA4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xmlns="" id="{CD2FAEDD-1764-413A-9019-4FBBA17A7209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xmlns="" id="{71B37836-76BA-480A-9A28-B889194DEBB8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xmlns="" id="{96A4B986-91A0-4353-90DA-3ADFD1815790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xmlns="" id="{3ADBA175-0C75-4AFD-B97B-50B1FAFE5CFC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xmlns="" id="{DD9BF7E7-3D31-401F-97B6-F64DD15E9C33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xmlns="" id="{1D03706F-AD68-4903-AFC7-CC5181861FE5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xmlns="" id="{FF7FF6A0-34EB-4960-89BC-B38221AE78B3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xmlns="" id="{A4020C09-F5DE-4BEC-9483-B895AC757A96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xmlns="" id="{B1B5D6F1-4BAF-48EB-9C6C-97237E5C21F1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xmlns="" id="{D1AF114D-CB2C-4EAF-89DF-FC464CFA5430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xmlns="" id="{8F30D58F-52CE-411C-BBAA-A0F980312ED8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xmlns="" id="{2BF3AE62-CA08-49AF-B157-7F003C93BA58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xmlns="" id="{515D1821-9B2C-4FCE-B701-1E7E4007B9B1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xmlns="" id="{6A31C9BB-B29D-4842-A755-EAB3B3E349A1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xmlns="" id="{7D0EA3C5-4119-4AD6-8886-B91C3EF7C70E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xmlns="" id="{896DC8E0-F8C4-49D6-9E40-06B30F6AE2C5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xmlns="" id="{C76CC60A-50D2-442B-BCED-DB76E8CE26B5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xmlns="" id="{51769EF7-506E-4CF4-869B-D535A0EFBB6F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>
              <a:extLst>
                <a:ext uri="{FF2B5EF4-FFF2-40B4-BE49-F238E27FC236}">
                  <a16:creationId xmlns:a16="http://schemas.microsoft.com/office/drawing/2014/main" xmlns="" id="{2228530F-F183-467F-BEA5-C08533EE9907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xmlns="" id="{2E153909-10B2-4865-A300-2A92FBEA1CEE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xmlns="" id="{188B316B-7016-495B-ACF9-C34320478419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xmlns="" id="{AF718A07-0B8D-452A-B298-34D43B547791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xmlns="" id="{C06AC039-F3C2-48AE-A12B-83A81A326BEB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xmlns="" id="{840D4F67-D762-4222-939F-E2C04F7B4739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xmlns="" id="{9BDE7DA1-0814-4EB3-A334-389120FD6332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xmlns="" id="{0D2ACDE9-73A6-4E19-BA1D-83382FDFCDB5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xmlns="" id="{A7EF02F0-BD86-4685-9B33-2CEB7439CD43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xmlns="" id="{FB0E29CE-2322-4DD1-A04A-753B877DC43A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xmlns="" id="{2358812C-19EC-46AA-8A8B-EB83FD76FB85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xmlns="" id="{6AA0FFDE-DBF0-49EC-B807-1085A767F5F8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xmlns="" id="{FA8B5551-ACA1-4D8A-9636-B50403F6CF37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xmlns="" id="{7CA8B7FD-FCDC-420F-9952-384BF17036A9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xmlns="" id="{AA3EDD97-C5C3-4756-98D1-34CF610E03F2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xmlns="" id="{49DFA089-9404-4E71-A09D-B747F635B3C7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xmlns="" id="{6DEADBAE-C7F1-4C49-9ACC-2C8AA27CF09C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xmlns="" id="{CAD31FEC-76AD-43FF-861D-CC2C0064CC5D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xmlns="" id="{86128FF2-52C1-4CDF-8D33-A4FF88E3E678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xmlns="" id="{DD675D5B-6956-41E4-BE3E-2274BBFA1085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xmlns="" id="{88AC1008-7986-4A9F-9930-1A7DC47C29E9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xmlns="" id="{5C885474-535F-4A00-BC7B-E6116B6EFFCC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xmlns="" id="{C5FE6A7F-283A-4789-A948-D3778506F52D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xmlns="" id="{00BAD169-32BC-4067-B274-B04FF5BC15FA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xmlns="" id="{D12DA786-0832-4DD6-AF57-F47DE246C9CC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xmlns="" id="{6C37ACA1-3BA8-4EEB-B81F-18F291AFDECB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xmlns="" id="{B31E7F68-1833-44E5-96EF-5C145640272B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xmlns="" id="{BBE2E12E-CF58-4083-813B-710EF6B8FECC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xmlns="" id="{24372EA0-B13D-4BFB-B1B4-72F79320A967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>
              <a:extLst>
                <a:ext uri="{FF2B5EF4-FFF2-40B4-BE49-F238E27FC236}">
                  <a16:creationId xmlns:a16="http://schemas.microsoft.com/office/drawing/2014/main" xmlns="" id="{5754E2A6-9D63-436B-8F7B-93539CC3449C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xmlns="" id="{6DE17801-9FFA-44B9-863E-D67C07779667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xmlns="" id="{8B85B2FC-4FB4-46B1-8165-94C028313B0D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>
              <a:extLst>
                <a:ext uri="{FF2B5EF4-FFF2-40B4-BE49-F238E27FC236}">
                  <a16:creationId xmlns:a16="http://schemas.microsoft.com/office/drawing/2014/main" xmlns="" id="{9F855FC3-0D54-4B89-84B3-0C7B3DAF724F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xmlns="" id="{86526F0C-2587-4F67-A35C-EFEB6ED26F0C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xmlns="" id="{A0E9E1E4-E613-4940-88E8-84894D299A83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xmlns="" id="{A0F33428-FF53-4D9E-8095-AC4568C8954D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xmlns="" id="{AE708D1F-C443-4189-B263-21CDE4285691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xmlns="" id="{B55ACE7A-01B0-481F-BB22-35FAD2F9AE32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xmlns="" id="{00DD97A7-1D79-46AB-90BA-F41C09C187C0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xmlns="" id="{E2452A74-A514-415C-86E5-DCA621AD50CF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xmlns="" id="{C967307F-0AC4-4E53-9218-6C1933A8F8D1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xmlns="" id="{E81A9EA1-EA19-44BD-8C6C-8594160B8619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xmlns="" id="{AC341E2B-073C-4593-83DC-8B9FEE3827D3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xmlns="" id="{E714D627-2244-48F9-80FE-2644C2797120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xmlns="" id="{3595A477-61B7-4394-9D15-A652992C332A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xmlns="" id="{D1D987C6-10EF-4905-8671-6420C5D5AB4D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xmlns="" id="{8237A1AB-6EBB-42C0-882C-8D9BACD10632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xmlns="" id="{5AAA6F44-276E-4278-AF5A-6F69338E786B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xmlns="" id="{54D20FE9-D635-4F8F-8721-94CCCEB2FE9E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xmlns="" id="{9E1C8181-74E8-44C5-BA5A-ED7EF2E4BD19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xmlns="" id="{2C6859A8-F0BB-4583-B646-9EF181752088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xmlns="" id="{CF4B4B20-02F4-4549-A525-C11A5C2F2E11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xmlns="" id="{512250DE-A947-4EA4-A1EF-1654B9BDCA00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xmlns="" id="{B71CF260-442B-443D-BBCB-B2B0A43DA4B6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xmlns="" id="{BB1BD8D7-CF27-4549-BC0E-7C7382215A47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xmlns="" id="{9BF31141-9426-47E1-824A-7963A96A58D0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65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5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50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9A24D9-0B09-4644-9035-21CA3AE61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43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4242"/>
            </a:gs>
            <a:gs pos="100000">
              <a:srgbClr val="FD505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D9AD5A3C-D941-4DC6-B1A0-D1D9ED2A1F48}"/>
              </a:ext>
            </a:extLst>
          </p:cNvPr>
          <p:cNvSpPr/>
          <p:nvPr/>
        </p:nvSpPr>
        <p:spPr>
          <a:xfrm flipH="1" flipV="1">
            <a:off x="-24000" y="518055"/>
            <a:ext cx="12240000" cy="4860000"/>
          </a:xfrm>
          <a:prstGeom prst="triangle">
            <a:avLst/>
          </a:prstGeom>
          <a:gradFill flip="none" rotWithShape="1">
            <a:gsLst>
              <a:gs pos="7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F31D1B57-1B6D-420B-9E81-F9DD2DF73C2B}"/>
              </a:ext>
            </a:extLst>
          </p:cNvPr>
          <p:cNvSpPr/>
          <p:nvPr/>
        </p:nvSpPr>
        <p:spPr>
          <a:xfrm flipH="1" flipV="1">
            <a:off x="2136000" y="1936697"/>
            <a:ext cx="7920000" cy="3060000"/>
          </a:xfrm>
          <a:prstGeom prst="triangle">
            <a:avLst/>
          </a:prstGeom>
          <a:gradFill flip="none" rotWithShape="1">
            <a:gsLst>
              <a:gs pos="6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B444144-C586-4FC2-A4F9-162DB6581F21}"/>
              </a:ext>
            </a:extLst>
          </p:cNvPr>
          <p:cNvGrpSpPr/>
          <p:nvPr/>
        </p:nvGrpSpPr>
        <p:grpSpPr>
          <a:xfrm>
            <a:off x="-733880" y="6058308"/>
            <a:ext cx="2447826" cy="1090830"/>
            <a:chOff x="18630392" y="-1134253"/>
            <a:chExt cx="15288504" cy="6813059"/>
          </a:xfrm>
          <a:solidFill>
            <a:schemeClr val="bg1">
              <a:alpha val="20000"/>
            </a:schemeClr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354DED9-478A-40FA-BB74-8B36564F8180}"/>
                </a:ext>
              </a:extLst>
            </p:cNvPr>
            <p:cNvSpPr/>
            <p:nvPr/>
          </p:nvSpPr>
          <p:spPr>
            <a:xfrm>
              <a:off x="186303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BF52776B-54C6-466A-B5CD-5C44B3D80677}"/>
                </a:ext>
              </a:extLst>
            </p:cNvPr>
            <p:cNvSpPr/>
            <p:nvPr/>
          </p:nvSpPr>
          <p:spPr>
            <a:xfrm>
              <a:off x="197886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3FB5303-06AB-4E13-AFB2-ECAF735745ED}"/>
                </a:ext>
              </a:extLst>
            </p:cNvPr>
            <p:cNvSpPr/>
            <p:nvPr/>
          </p:nvSpPr>
          <p:spPr>
            <a:xfrm>
              <a:off x="209468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A08DED8-E12E-453D-A111-7134B4AFC0FC}"/>
                </a:ext>
              </a:extLst>
            </p:cNvPr>
            <p:cNvSpPr/>
            <p:nvPr/>
          </p:nvSpPr>
          <p:spPr>
            <a:xfrm>
              <a:off x="2210505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D334B36-2048-404A-AB58-A6ACE61E19F9}"/>
                </a:ext>
              </a:extLst>
            </p:cNvPr>
            <p:cNvSpPr/>
            <p:nvPr/>
          </p:nvSpPr>
          <p:spPr>
            <a:xfrm>
              <a:off x="232632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3E68C30B-5699-4DEF-9A7F-66C5E758DCBE}"/>
                </a:ext>
              </a:extLst>
            </p:cNvPr>
            <p:cNvSpPr/>
            <p:nvPr/>
          </p:nvSpPr>
          <p:spPr>
            <a:xfrm>
              <a:off x="2442149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78939CA-9CE8-420C-9234-4C06D59391C1}"/>
                </a:ext>
              </a:extLst>
            </p:cNvPr>
            <p:cNvSpPr/>
            <p:nvPr/>
          </p:nvSpPr>
          <p:spPr>
            <a:xfrm>
              <a:off x="2557971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E05B747-BFAF-4A67-A316-447E498348AE}"/>
                </a:ext>
              </a:extLst>
            </p:cNvPr>
            <p:cNvSpPr/>
            <p:nvPr/>
          </p:nvSpPr>
          <p:spPr>
            <a:xfrm>
              <a:off x="2673793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D86BBE1-11E0-4532-9E0E-22CB5D4E2301}"/>
                </a:ext>
              </a:extLst>
            </p:cNvPr>
            <p:cNvSpPr/>
            <p:nvPr/>
          </p:nvSpPr>
          <p:spPr>
            <a:xfrm>
              <a:off x="278961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8C2AB08F-35F9-47BE-9E68-EE4CE1F83CF0}"/>
                </a:ext>
              </a:extLst>
            </p:cNvPr>
            <p:cNvSpPr/>
            <p:nvPr/>
          </p:nvSpPr>
          <p:spPr>
            <a:xfrm>
              <a:off x="2905437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2F8C72E-52F2-44DE-9F9E-7B262A2F387C}"/>
                </a:ext>
              </a:extLst>
            </p:cNvPr>
            <p:cNvSpPr/>
            <p:nvPr/>
          </p:nvSpPr>
          <p:spPr>
            <a:xfrm>
              <a:off x="30212593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5C57F66-DFB2-4561-81F0-EAB52D8F0647}"/>
                </a:ext>
              </a:extLst>
            </p:cNvPr>
            <p:cNvSpPr/>
            <p:nvPr/>
          </p:nvSpPr>
          <p:spPr>
            <a:xfrm>
              <a:off x="31370811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E350044-14E9-4F6D-A207-C4B0BABD76CC}"/>
                </a:ext>
              </a:extLst>
            </p:cNvPr>
            <p:cNvSpPr/>
            <p:nvPr/>
          </p:nvSpPr>
          <p:spPr>
            <a:xfrm>
              <a:off x="3252903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D36D6CC-B8EF-463B-B100-97F8359FB678}"/>
                </a:ext>
              </a:extLst>
            </p:cNvPr>
            <p:cNvSpPr/>
            <p:nvPr/>
          </p:nvSpPr>
          <p:spPr>
            <a:xfrm>
              <a:off x="33687252" y="-11342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1C7F1E6-98FF-43E7-A464-8755E6F6B366}"/>
                </a:ext>
              </a:extLst>
            </p:cNvPr>
            <p:cNvSpPr/>
            <p:nvPr/>
          </p:nvSpPr>
          <p:spPr>
            <a:xfrm>
              <a:off x="186303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8B1F895-004A-4350-A540-E3871830300B}"/>
                </a:ext>
              </a:extLst>
            </p:cNvPr>
            <p:cNvSpPr/>
            <p:nvPr/>
          </p:nvSpPr>
          <p:spPr>
            <a:xfrm>
              <a:off x="197886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6B4EA5A-D784-4A7C-8C10-56975FC5C71E}"/>
                </a:ext>
              </a:extLst>
            </p:cNvPr>
            <p:cNvSpPr/>
            <p:nvPr/>
          </p:nvSpPr>
          <p:spPr>
            <a:xfrm>
              <a:off x="209468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CFB3912B-4A89-4A32-866F-03749D4DD8CA}"/>
                </a:ext>
              </a:extLst>
            </p:cNvPr>
            <p:cNvSpPr/>
            <p:nvPr/>
          </p:nvSpPr>
          <p:spPr>
            <a:xfrm>
              <a:off x="2210505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BD22CADE-804A-45AB-B7F5-8B4525B5C314}"/>
                </a:ext>
              </a:extLst>
            </p:cNvPr>
            <p:cNvSpPr/>
            <p:nvPr/>
          </p:nvSpPr>
          <p:spPr>
            <a:xfrm>
              <a:off x="232632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EB67331-6F86-4A92-81E8-A96D678FA002}"/>
                </a:ext>
              </a:extLst>
            </p:cNvPr>
            <p:cNvSpPr/>
            <p:nvPr/>
          </p:nvSpPr>
          <p:spPr>
            <a:xfrm>
              <a:off x="2442149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F4CC57B-598C-46D3-BE71-28CC07427A3F}"/>
                </a:ext>
              </a:extLst>
            </p:cNvPr>
            <p:cNvSpPr/>
            <p:nvPr/>
          </p:nvSpPr>
          <p:spPr>
            <a:xfrm>
              <a:off x="2557971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9316D09-0B0F-492A-AB9B-EEEEB0451AA1}"/>
                </a:ext>
              </a:extLst>
            </p:cNvPr>
            <p:cNvSpPr/>
            <p:nvPr/>
          </p:nvSpPr>
          <p:spPr>
            <a:xfrm>
              <a:off x="2673793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64C02028-1308-49C7-AC7B-90F2B40080DA}"/>
                </a:ext>
              </a:extLst>
            </p:cNvPr>
            <p:cNvSpPr/>
            <p:nvPr/>
          </p:nvSpPr>
          <p:spPr>
            <a:xfrm>
              <a:off x="278961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3559059-312F-4D93-AF47-DC142F669A02}"/>
                </a:ext>
              </a:extLst>
            </p:cNvPr>
            <p:cNvSpPr/>
            <p:nvPr/>
          </p:nvSpPr>
          <p:spPr>
            <a:xfrm>
              <a:off x="2905437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08623CA-6FEB-4F58-918E-3ED1CA09C03A}"/>
                </a:ext>
              </a:extLst>
            </p:cNvPr>
            <p:cNvSpPr/>
            <p:nvPr/>
          </p:nvSpPr>
          <p:spPr>
            <a:xfrm>
              <a:off x="30212593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8DCB875-4F17-455A-9E6B-87DFC58FB001}"/>
                </a:ext>
              </a:extLst>
            </p:cNvPr>
            <p:cNvSpPr/>
            <p:nvPr/>
          </p:nvSpPr>
          <p:spPr>
            <a:xfrm>
              <a:off x="31370811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98EBBC93-A4B9-49EC-A0FF-8A9FD058A402}"/>
                </a:ext>
              </a:extLst>
            </p:cNvPr>
            <p:cNvSpPr/>
            <p:nvPr/>
          </p:nvSpPr>
          <p:spPr>
            <a:xfrm>
              <a:off x="3252903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5A803CE-0B24-438B-B9E9-FE9F9D13AEAC}"/>
                </a:ext>
              </a:extLst>
            </p:cNvPr>
            <p:cNvSpPr/>
            <p:nvPr/>
          </p:nvSpPr>
          <p:spPr>
            <a:xfrm>
              <a:off x="33687252" y="-1940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D0EBC193-9AF8-4B51-B507-424E76AC2C52}"/>
                </a:ext>
              </a:extLst>
            </p:cNvPr>
            <p:cNvSpPr/>
            <p:nvPr/>
          </p:nvSpPr>
          <p:spPr>
            <a:xfrm>
              <a:off x="186303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BE22243-1F48-41D1-B5D5-AE2C440ACDA1}"/>
                </a:ext>
              </a:extLst>
            </p:cNvPr>
            <p:cNvSpPr/>
            <p:nvPr/>
          </p:nvSpPr>
          <p:spPr>
            <a:xfrm>
              <a:off x="197886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47220C52-D8F5-4DBD-AA76-6E35F9296E87}"/>
                </a:ext>
              </a:extLst>
            </p:cNvPr>
            <p:cNvSpPr/>
            <p:nvPr/>
          </p:nvSpPr>
          <p:spPr>
            <a:xfrm>
              <a:off x="209468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7C4063C9-068F-41B7-BB5B-CCA55DB9F909}"/>
                </a:ext>
              </a:extLst>
            </p:cNvPr>
            <p:cNvSpPr/>
            <p:nvPr/>
          </p:nvSpPr>
          <p:spPr>
            <a:xfrm>
              <a:off x="2210505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9CCF49FF-0556-443D-9A0F-2A2B6A973103}"/>
                </a:ext>
              </a:extLst>
            </p:cNvPr>
            <p:cNvSpPr/>
            <p:nvPr/>
          </p:nvSpPr>
          <p:spPr>
            <a:xfrm>
              <a:off x="232632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A5545C5-BE51-4DCE-B0EB-41FF95882E0E}"/>
                </a:ext>
              </a:extLst>
            </p:cNvPr>
            <p:cNvSpPr/>
            <p:nvPr/>
          </p:nvSpPr>
          <p:spPr>
            <a:xfrm>
              <a:off x="2442149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0CF4141C-E49F-419B-AEB9-828DA392824F}"/>
                </a:ext>
              </a:extLst>
            </p:cNvPr>
            <p:cNvSpPr/>
            <p:nvPr/>
          </p:nvSpPr>
          <p:spPr>
            <a:xfrm>
              <a:off x="2557971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CD0AB6D6-CE31-4858-9F2A-BE7B4ACC1751}"/>
                </a:ext>
              </a:extLst>
            </p:cNvPr>
            <p:cNvSpPr/>
            <p:nvPr/>
          </p:nvSpPr>
          <p:spPr>
            <a:xfrm>
              <a:off x="2673793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8769CF22-056C-46CC-8099-D088E01B773C}"/>
                </a:ext>
              </a:extLst>
            </p:cNvPr>
            <p:cNvSpPr/>
            <p:nvPr/>
          </p:nvSpPr>
          <p:spPr>
            <a:xfrm>
              <a:off x="278961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1DFC6D32-135A-448C-9184-65C772E16AF3}"/>
                </a:ext>
              </a:extLst>
            </p:cNvPr>
            <p:cNvSpPr/>
            <p:nvPr/>
          </p:nvSpPr>
          <p:spPr>
            <a:xfrm>
              <a:off x="2905437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67D6DFF-24C3-4BD7-A1D9-BFB9F0F1DA05}"/>
                </a:ext>
              </a:extLst>
            </p:cNvPr>
            <p:cNvSpPr/>
            <p:nvPr/>
          </p:nvSpPr>
          <p:spPr>
            <a:xfrm>
              <a:off x="30212593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0F298FF-5B1F-4F36-B621-4600EC4F79AD}"/>
                </a:ext>
              </a:extLst>
            </p:cNvPr>
            <p:cNvSpPr/>
            <p:nvPr/>
          </p:nvSpPr>
          <p:spPr>
            <a:xfrm>
              <a:off x="31370811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FB2E897-CA42-4960-AFD8-2CBC9629AAD3}"/>
                </a:ext>
              </a:extLst>
            </p:cNvPr>
            <p:cNvSpPr/>
            <p:nvPr/>
          </p:nvSpPr>
          <p:spPr>
            <a:xfrm>
              <a:off x="3252903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CFA2DADA-4FB8-4DDD-948F-B61DEE3A2153}"/>
                </a:ext>
              </a:extLst>
            </p:cNvPr>
            <p:cNvSpPr/>
            <p:nvPr/>
          </p:nvSpPr>
          <p:spPr>
            <a:xfrm>
              <a:off x="33687252" y="746151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1488835-0330-4FBF-BA65-510535676714}"/>
                </a:ext>
              </a:extLst>
            </p:cNvPr>
            <p:cNvSpPr/>
            <p:nvPr/>
          </p:nvSpPr>
          <p:spPr>
            <a:xfrm>
              <a:off x="186303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5E7CC96-042D-48F6-8E09-E244B27932E1}"/>
                </a:ext>
              </a:extLst>
            </p:cNvPr>
            <p:cNvSpPr/>
            <p:nvPr/>
          </p:nvSpPr>
          <p:spPr>
            <a:xfrm>
              <a:off x="197886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2DAF2BDA-8DF1-48DE-B3A4-FC7DB0DF04F1}"/>
                </a:ext>
              </a:extLst>
            </p:cNvPr>
            <p:cNvSpPr/>
            <p:nvPr/>
          </p:nvSpPr>
          <p:spPr>
            <a:xfrm>
              <a:off x="209468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1320BCC-6BAA-4BDB-B305-56BC97156639}"/>
                </a:ext>
              </a:extLst>
            </p:cNvPr>
            <p:cNvSpPr/>
            <p:nvPr/>
          </p:nvSpPr>
          <p:spPr>
            <a:xfrm>
              <a:off x="2210505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CC882CF2-E224-4503-B617-9CA9CCBEBB77}"/>
                </a:ext>
              </a:extLst>
            </p:cNvPr>
            <p:cNvSpPr/>
            <p:nvPr/>
          </p:nvSpPr>
          <p:spPr>
            <a:xfrm>
              <a:off x="232632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9C4B2B90-8F6F-445D-87E0-2DECE010CF06}"/>
                </a:ext>
              </a:extLst>
            </p:cNvPr>
            <p:cNvSpPr/>
            <p:nvPr/>
          </p:nvSpPr>
          <p:spPr>
            <a:xfrm>
              <a:off x="2442149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A4E3C84D-EE9E-4A4C-A139-B147A4E41993}"/>
                </a:ext>
              </a:extLst>
            </p:cNvPr>
            <p:cNvSpPr/>
            <p:nvPr/>
          </p:nvSpPr>
          <p:spPr>
            <a:xfrm>
              <a:off x="2557971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0D4BFDE2-427B-44AC-A7FD-EB70B332DCC2}"/>
                </a:ext>
              </a:extLst>
            </p:cNvPr>
            <p:cNvSpPr/>
            <p:nvPr/>
          </p:nvSpPr>
          <p:spPr>
            <a:xfrm>
              <a:off x="2673793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96CE13AE-D9CF-4531-AFD7-F640A9FE9149}"/>
                </a:ext>
              </a:extLst>
            </p:cNvPr>
            <p:cNvSpPr/>
            <p:nvPr/>
          </p:nvSpPr>
          <p:spPr>
            <a:xfrm>
              <a:off x="278961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A76D9702-1494-4668-A5A3-C197BD401A9B}"/>
                </a:ext>
              </a:extLst>
            </p:cNvPr>
            <p:cNvSpPr/>
            <p:nvPr/>
          </p:nvSpPr>
          <p:spPr>
            <a:xfrm>
              <a:off x="2905437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15B497D-F861-44BF-8350-10D622FFD502}"/>
                </a:ext>
              </a:extLst>
            </p:cNvPr>
            <p:cNvSpPr/>
            <p:nvPr/>
          </p:nvSpPr>
          <p:spPr>
            <a:xfrm>
              <a:off x="30212593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9D3766A5-0A70-452D-BB89-AC3BCA7C6D69}"/>
                </a:ext>
              </a:extLst>
            </p:cNvPr>
            <p:cNvSpPr/>
            <p:nvPr/>
          </p:nvSpPr>
          <p:spPr>
            <a:xfrm>
              <a:off x="31370811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FA2705A3-5653-4F7F-BF96-7C85CFA4D423}"/>
                </a:ext>
              </a:extLst>
            </p:cNvPr>
            <p:cNvSpPr/>
            <p:nvPr/>
          </p:nvSpPr>
          <p:spPr>
            <a:xfrm>
              <a:off x="3252903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DE72420C-AA3D-47FE-97C3-CEB7F282E020}"/>
                </a:ext>
              </a:extLst>
            </p:cNvPr>
            <p:cNvSpPr/>
            <p:nvPr/>
          </p:nvSpPr>
          <p:spPr>
            <a:xfrm>
              <a:off x="33687252" y="1686353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F4DCB234-8FE2-42C3-82BB-A10FB75FAC37}"/>
                </a:ext>
              </a:extLst>
            </p:cNvPr>
            <p:cNvSpPr/>
            <p:nvPr/>
          </p:nvSpPr>
          <p:spPr>
            <a:xfrm>
              <a:off x="186303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C9C1A4D3-5AE7-42B3-9249-255C0997DC88}"/>
                </a:ext>
              </a:extLst>
            </p:cNvPr>
            <p:cNvSpPr/>
            <p:nvPr/>
          </p:nvSpPr>
          <p:spPr>
            <a:xfrm>
              <a:off x="197886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725CE6CD-C63F-453C-981A-D80A2B597C9A}"/>
                </a:ext>
              </a:extLst>
            </p:cNvPr>
            <p:cNvSpPr/>
            <p:nvPr/>
          </p:nvSpPr>
          <p:spPr>
            <a:xfrm>
              <a:off x="209468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6C6F52D8-B237-47EF-90B1-C6E2497858C9}"/>
                </a:ext>
              </a:extLst>
            </p:cNvPr>
            <p:cNvSpPr/>
            <p:nvPr/>
          </p:nvSpPr>
          <p:spPr>
            <a:xfrm>
              <a:off x="2210505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DA82B725-A13A-4B06-8231-6473B4320AAE}"/>
                </a:ext>
              </a:extLst>
            </p:cNvPr>
            <p:cNvSpPr/>
            <p:nvPr/>
          </p:nvSpPr>
          <p:spPr>
            <a:xfrm>
              <a:off x="232632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977D2028-64BC-4B6D-80E5-FC350960807B}"/>
                </a:ext>
              </a:extLst>
            </p:cNvPr>
            <p:cNvSpPr/>
            <p:nvPr/>
          </p:nvSpPr>
          <p:spPr>
            <a:xfrm>
              <a:off x="2442149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539FDFF6-A7BA-422E-ADDE-8C5360C42723}"/>
                </a:ext>
              </a:extLst>
            </p:cNvPr>
            <p:cNvSpPr/>
            <p:nvPr/>
          </p:nvSpPr>
          <p:spPr>
            <a:xfrm>
              <a:off x="2557971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5F0267B7-D615-477E-B099-1B4E0E935E67}"/>
                </a:ext>
              </a:extLst>
            </p:cNvPr>
            <p:cNvSpPr/>
            <p:nvPr/>
          </p:nvSpPr>
          <p:spPr>
            <a:xfrm>
              <a:off x="2673793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DFADB83D-418A-42D3-9A95-42784719DFD7}"/>
                </a:ext>
              </a:extLst>
            </p:cNvPr>
            <p:cNvSpPr/>
            <p:nvPr/>
          </p:nvSpPr>
          <p:spPr>
            <a:xfrm>
              <a:off x="278961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90CE9790-521A-4831-9852-A5926D10A019}"/>
                </a:ext>
              </a:extLst>
            </p:cNvPr>
            <p:cNvSpPr/>
            <p:nvPr/>
          </p:nvSpPr>
          <p:spPr>
            <a:xfrm>
              <a:off x="2905437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C004606-E5CA-479B-8A16-FC795720F7F4}"/>
                </a:ext>
              </a:extLst>
            </p:cNvPr>
            <p:cNvSpPr/>
            <p:nvPr/>
          </p:nvSpPr>
          <p:spPr>
            <a:xfrm>
              <a:off x="30212593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BB2E951-3752-4978-ADEA-445636FA3D1E}"/>
                </a:ext>
              </a:extLst>
            </p:cNvPr>
            <p:cNvSpPr/>
            <p:nvPr/>
          </p:nvSpPr>
          <p:spPr>
            <a:xfrm>
              <a:off x="31370811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6FC70AD4-927E-49FA-86C4-2F403D45C362}"/>
                </a:ext>
              </a:extLst>
            </p:cNvPr>
            <p:cNvSpPr/>
            <p:nvPr/>
          </p:nvSpPr>
          <p:spPr>
            <a:xfrm>
              <a:off x="3252903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6DF1BC90-9A0E-465D-B4BD-555915427C91}"/>
                </a:ext>
              </a:extLst>
            </p:cNvPr>
            <p:cNvSpPr/>
            <p:nvPr/>
          </p:nvSpPr>
          <p:spPr>
            <a:xfrm>
              <a:off x="33687252" y="2626556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C093F646-8AD4-479C-A236-A3145E5226E6}"/>
                </a:ext>
              </a:extLst>
            </p:cNvPr>
            <p:cNvSpPr/>
            <p:nvPr/>
          </p:nvSpPr>
          <p:spPr>
            <a:xfrm>
              <a:off x="186303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7730F93E-E8D1-4759-8C67-E240FBB0D6A6}"/>
                </a:ext>
              </a:extLst>
            </p:cNvPr>
            <p:cNvSpPr/>
            <p:nvPr/>
          </p:nvSpPr>
          <p:spPr>
            <a:xfrm>
              <a:off x="197886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C2C2E72C-5C7A-400C-BCE5-59C4C493DC2F}"/>
                </a:ext>
              </a:extLst>
            </p:cNvPr>
            <p:cNvSpPr/>
            <p:nvPr/>
          </p:nvSpPr>
          <p:spPr>
            <a:xfrm>
              <a:off x="209468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66A023B9-9575-4059-AB3F-C85C4E8F815E}"/>
                </a:ext>
              </a:extLst>
            </p:cNvPr>
            <p:cNvSpPr/>
            <p:nvPr/>
          </p:nvSpPr>
          <p:spPr>
            <a:xfrm>
              <a:off x="2210505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7F34D080-2F5D-4D61-9884-155CD6A012EB}"/>
                </a:ext>
              </a:extLst>
            </p:cNvPr>
            <p:cNvSpPr/>
            <p:nvPr/>
          </p:nvSpPr>
          <p:spPr>
            <a:xfrm>
              <a:off x="232632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583F7105-DE48-456B-BBB9-ACE5ABEE0375}"/>
                </a:ext>
              </a:extLst>
            </p:cNvPr>
            <p:cNvSpPr/>
            <p:nvPr/>
          </p:nvSpPr>
          <p:spPr>
            <a:xfrm>
              <a:off x="2442149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630FC97-075D-4C22-9955-030F649BD564}"/>
                </a:ext>
              </a:extLst>
            </p:cNvPr>
            <p:cNvSpPr/>
            <p:nvPr/>
          </p:nvSpPr>
          <p:spPr>
            <a:xfrm>
              <a:off x="2557971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496CE0CD-D46B-44FA-8F85-EC95BFFAACB8}"/>
                </a:ext>
              </a:extLst>
            </p:cNvPr>
            <p:cNvSpPr/>
            <p:nvPr/>
          </p:nvSpPr>
          <p:spPr>
            <a:xfrm>
              <a:off x="2673793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96B0810D-E578-4774-9C67-FB4D374E822A}"/>
                </a:ext>
              </a:extLst>
            </p:cNvPr>
            <p:cNvSpPr/>
            <p:nvPr/>
          </p:nvSpPr>
          <p:spPr>
            <a:xfrm>
              <a:off x="278961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1A1C9532-EAFC-4B34-A634-78B18C5ABADC}"/>
                </a:ext>
              </a:extLst>
            </p:cNvPr>
            <p:cNvSpPr/>
            <p:nvPr/>
          </p:nvSpPr>
          <p:spPr>
            <a:xfrm>
              <a:off x="2905437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5A2F8F6C-D93A-4562-85DE-D60117558FAC}"/>
                </a:ext>
              </a:extLst>
            </p:cNvPr>
            <p:cNvSpPr/>
            <p:nvPr/>
          </p:nvSpPr>
          <p:spPr>
            <a:xfrm>
              <a:off x="30212593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06967D3B-FB55-4C65-81A0-01767607FFC2}"/>
                </a:ext>
              </a:extLst>
            </p:cNvPr>
            <p:cNvSpPr/>
            <p:nvPr/>
          </p:nvSpPr>
          <p:spPr>
            <a:xfrm>
              <a:off x="31370811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D1EEC2A6-9562-4931-849D-925A7C539217}"/>
                </a:ext>
              </a:extLst>
            </p:cNvPr>
            <p:cNvSpPr/>
            <p:nvPr/>
          </p:nvSpPr>
          <p:spPr>
            <a:xfrm>
              <a:off x="3252903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A7286AA2-42F7-4E05-BFAC-A245F55DCE1B}"/>
                </a:ext>
              </a:extLst>
            </p:cNvPr>
            <p:cNvSpPr/>
            <p:nvPr/>
          </p:nvSpPr>
          <p:spPr>
            <a:xfrm>
              <a:off x="33687252" y="3566757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C4F72A1A-E70A-4337-A923-D3F73970F5B5}"/>
                </a:ext>
              </a:extLst>
            </p:cNvPr>
            <p:cNvSpPr/>
            <p:nvPr/>
          </p:nvSpPr>
          <p:spPr>
            <a:xfrm>
              <a:off x="186303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A9830429-CF59-4BF4-9A4C-70F1B41F91BA}"/>
                </a:ext>
              </a:extLst>
            </p:cNvPr>
            <p:cNvSpPr/>
            <p:nvPr/>
          </p:nvSpPr>
          <p:spPr>
            <a:xfrm>
              <a:off x="197886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E09D8695-73C5-4A9A-A66E-F8A958057B61}"/>
                </a:ext>
              </a:extLst>
            </p:cNvPr>
            <p:cNvSpPr/>
            <p:nvPr/>
          </p:nvSpPr>
          <p:spPr>
            <a:xfrm>
              <a:off x="209468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E3AA1BD7-76A0-4FAA-ADCA-5A10601C4A04}"/>
                </a:ext>
              </a:extLst>
            </p:cNvPr>
            <p:cNvSpPr/>
            <p:nvPr/>
          </p:nvSpPr>
          <p:spPr>
            <a:xfrm>
              <a:off x="2210505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48B79058-7B14-40DD-9C04-4BEE3EA011E2}"/>
                </a:ext>
              </a:extLst>
            </p:cNvPr>
            <p:cNvSpPr/>
            <p:nvPr/>
          </p:nvSpPr>
          <p:spPr>
            <a:xfrm>
              <a:off x="232632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5BD7B4C1-536D-4326-A1FD-5A8A8CAFC028}"/>
                </a:ext>
              </a:extLst>
            </p:cNvPr>
            <p:cNvSpPr/>
            <p:nvPr/>
          </p:nvSpPr>
          <p:spPr>
            <a:xfrm>
              <a:off x="2442149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5A9AF8FA-E139-4505-A7F5-D48F1EC58B98}"/>
                </a:ext>
              </a:extLst>
            </p:cNvPr>
            <p:cNvSpPr/>
            <p:nvPr/>
          </p:nvSpPr>
          <p:spPr>
            <a:xfrm>
              <a:off x="2557971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7AE0FD3C-F449-4419-A75F-627A55D61969}"/>
                </a:ext>
              </a:extLst>
            </p:cNvPr>
            <p:cNvSpPr/>
            <p:nvPr/>
          </p:nvSpPr>
          <p:spPr>
            <a:xfrm>
              <a:off x="2673793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8A986BD9-B0E2-49C0-B796-FEC51D63E506}"/>
                </a:ext>
              </a:extLst>
            </p:cNvPr>
            <p:cNvSpPr/>
            <p:nvPr/>
          </p:nvSpPr>
          <p:spPr>
            <a:xfrm>
              <a:off x="278961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7F59FFC3-0121-4096-9656-7141C35EB511}"/>
                </a:ext>
              </a:extLst>
            </p:cNvPr>
            <p:cNvSpPr/>
            <p:nvPr/>
          </p:nvSpPr>
          <p:spPr>
            <a:xfrm>
              <a:off x="2905437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FF775052-225C-4C2A-9832-DEED9A1E23B7}"/>
                </a:ext>
              </a:extLst>
            </p:cNvPr>
            <p:cNvSpPr/>
            <p:nvPr/>
          </p:nvSpPr>
          <p:spPr>
            <a:xfrm>
              <a:off x="30212593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9A4F2B11-F5C3-44DA-9637-A73FCE22AB5A}"/>
                </a:ext>
              </a:extLst>
            </p:cNvPr>
            <p:cNvSpPr/>
            <p:nvPr/>
          </p:nvSpPr>
          <p:spPr>
            <a:xfrm>
              <a:off x="31370811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6AA0F90F-CBF4-4FBD-A437-5B525F65599F}"/>
                </a:ext>
              </a:extLst>
            </p:cNvPr>
            <p:cNvSpPr/>
            <p:nvPr/>
          </p:nvSpPr>
          <p:spPr>
            <a:xfrm>
              <a:off x="3252903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98DB196-060F-47A1-B265-EE10B6E96EBE}"/>
                </a:ext>
              </a:extLst>
            </p:cNvPr>
            <p:cNvSpPr/>
            <p:nvPr/>
          </p:nvSpPr>
          <p:spPr>
            <a:xfrm>
              <a:off x="33687252" y="4506960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3ACEB690-6FB7-4ED3-8A55-B5102039D1A4}"/>
                </a:ext>
              </a:extLst>
            </p:cNvPr>
            <p:cNvSpPr/>
            <p:nvPr/>
          </p:nvSpPr>
          <p:spPr>
            <a:xfrm>
              <a:off x="186303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325887A3-30BA-4E9F-912C-A8A2F3A4FC61}"/>
                </a:ext>
              </a:extLst>
            </p:cNvPr>
            <p:cNvSpPr/>
            <p:nvPr/>
          </p:nvSpPr>
          <p:spPr>
            <a:xfrm>
              <a:off x="197886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720BF688-C1FB-4823-853F-457DF8BEDEBE}"/>
                </a:ext>
              </a:extLst>
            </p:cNvPr>
            <p:cNvSpPr/>
            <p:nvPr/>
          </p:nvSpPr>
          <p:spPr>
            <a:xfrm>
              <a:off x="209468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009AA1FC-B678-4C6C-8ABE-58BF93546189}"/>
                </a:ext>
              </a:extLst>
            </p:cNvPr>
            <p:cNvSpPr/>
            <p:nvPr/>
          </p:nvSpPr>
          <p:spPr>
            <a:xfrm>
              <a:off x="2210505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6717B931-60ED-43CF-9DC6-DEBDB40F3532}"/>
                </a:ext>
              </a:extLst>
            </p:cNvPr>
            <p:cNvSpPr/>
            <p:nvPr/>
          </p:nvSpPr>
          <p:spPr>
            <a:xfrm>
              <a:off x="232632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43A06E31-8FCC-4D24-9BC0-9F205AF6604A}"/>
                </a:ext>
              </a:extLst>
            </p:cNvPr>
            <p:cNvSpPr/>
            <p:nvPr/>
          </p:nvSpPr>
          <p:spPr>
            <a:xfrm>
              <a:off x="2442149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4D44E1A9-81B7-4F70-8C6A-E8E421CF2A38}"/>
                </a:ext>
              </a:extLst>
            </p:cNvPr>
            <p:cNvSpPr/>
            <p:nvPr/>
          </p:nvSpPr>
          <p:spPr>
            <a:xfrm>
              <a:off x="2557971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E1C1CB75-664D-4ED3-B21E-17034B42EAB4}"/>
                </a:ext>
              </a:extLst>
            </p:cNvPr>
            <p:cNvSpPr/>
            <p:nvPr/>
          </p:nvSpPr>
          <p:spPr>
            <a:xfrm>
              <a:off x="2673793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81CB20BB-000A-4EB5-BEF2-621620C5FEA5}"/>
                </a:ext>
              </a:extLst>
            </p:cNvPr>
            <p:cNvSpPr/>
            <p:nvPr/>
          </p:nvSpPr>
          <p:spPr>
            <a:xfrm>
              <a:off x="278961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6EEC6DA5-6E13-41BD-B4CE-BC6A6F8D9472}"/>
                </a:ext>
              </a:extLst>
            </p:cNvPr>
            <p:cNvSpPr/>
            <p:nvPr/>
          </p:nvSpPr>
          <p:spPr>
            <a:xfrm>
              <a:off x="2905437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6EDBAB80-4C1A-4727-B227-7B2C4DC9183F}"/>
                </a:ext>
              </a:extLst>
            </p:cNvPr>
            <p:cNvSpPr/>
            <p:nvPr/>
          </p:nvSpPr>
          <p:spPr>
            <a:xfrm>
              <a:off x="30212593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4C525424-D46B-45CC-ABCF-A295704B42C4}"/>
                </a:ext>
              </a:extLst>
            </p:cNvPr>
            <p:cNvSpPr/>
            <p:nvPr/>
          </p:nvSpPr>
          <p:spPr>
            <a:xfrm>
              <a:off x="31370811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4FB83CAA-D88C-4F19-BF60-CCE820D88BC3}"/>
                </a:ext>
              </a:extLst>
            </p:cNvPr>
            <p:cNvSpPr/>
            <p:nvPr/>
          </p:nvSpPr>
          <p:spPr>
            <a:xfrm>
              <a:off x="3252903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13A55-BD96-4E8F-900C-B2468A9C17BF}"/>
                </a:ext>
              </a:extLst>
            </p:cNvPr>
            <p:cNvSpPr/>
            <p:nvPr/>
          </p:nvSpPr>
          <p:spPr>
            <a:xfrm>
              <a:off x="33687252" y="5447162"/>
              <a:ext cx="231644" cy="23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15214BC-97B1-44F8-8BC6-CDDCBC67AE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29C17F23-5C91-44E1-BD25-E70EA9BE13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详细计划</a:t>
            </a:r>
          </a:p>
        </p:txBody>
      </p:sp>
    </p:spTree>
    <p:extLst>
      <p:ext uri="{BB962C8B-B14F-4D97-AF65-F5344CB8AC3E}">
        <p14:creationId xmlns:p14="http://schemas.microsoft.com/office/powerpoint/2010/main" val="188108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4" grpId="0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4242"/>
            </a:gs>
            <a:gs pos="100000">
              <a:srgbClr val="FD505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7603FD10-AACA-4850-8925-DEAE1C8D9697}"/>
              </a:ext>
            </a:extLst>
          </p:cNvPr>
          <p:cNvSpPr/>
          <p:nvPr/>
        </p:nvSpPr>
        <p:spPr>
          <a:xfrm flipH="1" flipV="1">
            <a:off x="-24000" y="518055"/>
            <a:ext cx="12240000" cy="4860000"/>
          </a:xfrm>
          <a:prstGeom prst="triangle">
            <a:avLst/>
          </a:prstGeom>
          <a:gradFill flip="none" rotWithShape="1">
            <a:gsLst>
              <a:gs pos="7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D680321E-47C0-4C5E-9C0F-0C3839F51E3E}"/>
              </a:ext>
            </a:extLst>
          </p:cNvPr>
          <p:cNvSpPr/>
          <p:nvPr/>
        </p:nvSpPr>
        <p:spPr>
          <a:xfrm flipH="1" flipV="1">
            <a:off x="2136000" y="1936697"/>
            <a:ext cx="7920000" cy="3060000"/>
          </a:xfrm>
          <a:prstGeom prst="triangle">
            <a:avLst/>
          </a:prstGeom>
          <a:gradFill flip="none" rotWithShape="1">
            <a:gsLst>
              <a:gs pos="6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169C8330-37D4-4243-AC97-417282A24E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59252149-1F2E-47B1-8B9E-1BE09E82CE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目标意义</a:t>
            </a:r>
          </a:p>
        </p:txBody>
      </p:sp>
    </p:spTree>
    <p:extLst>
      <p:ext uri="{BB962C8B-B14F-4D97-AF65-F5344CB8AC3E}">
        <p14:creationId xmlns:p14="http://schemas.microsoft.com/office/powerpoint/2010/main" val="23496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build="p"/>
      <p:bldP spid="4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4242"/>
            </a:gs>
            <a:gs pos="100000">
              <a:srgbClr val="FD505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083AAF6E-9CEF-4CB2-AC05-2393BA660DCF}"/>
              </a:ext>
            </a:extLst>
          </p:cNvPr>
          <p:cNvSpPr/>
          <p:nvPr/>
        </p:nvSpPr>
        <p:spPr>
          <a:xfrm flipH="1" flipV="1">
            <a:off x="-24000" y="518055"/>
            <a:ext cx="12240000" cy="4860000"/>
          </a:xfrm>
          <a:prstGeom prst="triangle">
            <a:avLst/>
          </a:prstGeom>
          <a:gradFill flip="none" rotWithShape="1">
            <a:gsLst>
              <a:gs pos="7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F8AB9B05-7F7D-48F0-A56A-153C7CB3BAA9}"/>
              </a:ext>
            </a:extLst>
          </p:cNvPr>
          <p:cNvSpPr/>
          <p:nvPr/>
        </p:nvSpPr>
        <p:spPr>
          <a:xfrm flipH="1" flipV="1">
            <a:off x="2136000" y="1936697"/>
            <a:ext cx="7920000" cy="3060000"/>
          </a:xfrm>
          <a:prstGeom prst="triangle">
            <a:avLst/>
          </a:prstGeom>
          <a:gradFill flip="none" rotWithShape="1">
            <a:gsLst>
              <a:gs pos="6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9E064CBF-482E-4819-8C73-8A71C2AE6B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3F768510-5C7A-4700-8293-796AAA0287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数据发展</a:t>
            </a:r>
          </a:p>
        </p:txBody>
      </p:sp>
    </p:spTree>
    <p:extLst>
      <p:ext uri="{BB962C8B-B14F-4D97-AF65-F5344CB8AC3E}">
        <p14:creationId xmlns:p14="http://schemas.microsoft.com/office/powerpoint/2010/main" val="6387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build="p"/>
      <p:bldP spid="4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4242"/>
            </a:gs>
            <a:gs pos="100000">
              <a:srgbClr val="FD5050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083AAF6E-9CEF-4CB2-AC05-2393BA660DCF}"/>
              </a:ext>
            </a:extLst>
          </p:cNvPr>
          <p:cNvSpPr/>
          <p:nvPr/>
        </p:nvSpPr>
        <p:spPr>
          <a:xfrm flipH="1" flipV="1">
            <a:off x="-24000" y="518055"/>
            <a:ext cx="12240000" cy="4860000"/>
          </a:xfrm>
          <a:prstGeom prst="triangle">
            <a:avLst/>
          </a:prstGeom>
          <a:gradFill flip="none" rotWithShape="1">
            <a:gsLst>
              <a:gs pos="7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F8AB9B05-7F7D-48F0-A56A-153C7CB3BAA9}"/>
              </a:ext>
            </a:extLst>
          </p:cNvPr>
          <p:cNvSpPr/>
          <p:nvPr/>
        </p:nvSpPr>
        <p:spPr>
          <a:xfrm flipH="1" flipV="1">
            <a:off x="2136000" y="1936697"/>
            <a:ext cx="7920000" cy="3060000"/>
          </a:xfrm>
          <a:prstGeom prst="triangle">
            <a:avLst/>
          </a:prstGeom>
          <a:gradFill flip="none" rotWithShape="1">
            <a:gsLst>
              <a:gs pos="60000">
                <a:srgbClr val="FF7272">
                  <a:alpha val="0"/>
                </a:srgbClr>
              </a:gs>
              <a:gs pos="100000">
                <a:srgbClr val="FF7272"/>
              </a:gs>
            </a:gsLst>
            <a:lin ang="16200000" scaled="1"/>
            <a:tileRect/>
          </a:gradFill>
          <a:ln w="19050"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2291BC73-2B6B-4CBF-8421-78A8F07AD2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2804371C-6CD2-4F60-8BF3-64D44DC395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学校建筑</a:t>
            </a:r>
          </a:p>
        </p:txBody>
      </p:sp>
    </p:spTree>
    <p:extLst>
      <p:ext uri="{BB962C8B-B14F-4D97-AF65-F5344CB8AC3E}">
        <p14:creationId xmlns:p14="http://schemas.microsoft.com/office/powerpoint/2010/main" val="30471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build="p"/>
      <p:bldP spid="4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弧形 52">
            <a:extLst>
              <a:ext uri="{FF2B5EF4-FFF2-40B4-BE49-F238E27FC236}">
                <a16:creationId xmlns:a16="http://schemas.microsoft.com/office/drawing/2014/main" xmlns="" id="{5D509FCF-BF89-411F-8284-18C9C16F69FB}"/>
              </a:ext>
            </a:extLst>
          </p:cNvPr>
          <p:cNvSpPr/>
          <p:nvPr/>
        </p:nvSpPr>
        <p:spPr>
          <a:xfrm>
            <a:off x="4135640" y="1329353"/>
            <a:ext cx="3920721" cy="3920722"/>
          </a:xfrm>
          <a:prstGeom prst="arc">
            <a:avLst>
              <a:gd name="adj1" fmla="val 21052228"/>
              <a:gd name="adj2" fmla="val 11348032"/>
            </a:avLst>
          </a:prstGeom>
          <a:ln w="12700">
            <a:solidFill>
              <a:srgbClr val="F4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>
            <a:extLst>
              <a:ext uri="{FF2B5EF4-FFF2-40B4-BE49-F238E27FC236}">
                <a16:creationId xmlns:a16="http://schemas.microsoft.com/office/drawing/2014/main" xmlns="" id="{CC0F6360-FED9-4E60-A5AA-88CF831C6C6E}"/>
              </a:ext>
            </a:extLst>
          </p:cNvPr>
          <p:cNvSpPr/>
          <p:nvPr/>
        </p:nvSpPr>
        <p:spPr>
          <a:xfrm>
            <a:off x="4458000" y="1651714"/>
            <a:ext cx="3276000" cy="3276000"/>
          </a:xfrm>
          <a:prstGeom prst="arc">
            <a:avLst>
              <a:gd name="adj1" fmla="val 21065345"/>
              <a:gd name="adj2" fmla="val 11356820"/>
            </a:avLst>
          </a:prstGeom>
          <a:ln w="12700">
            <a:solidFill>
              <a:srgbClr val="F4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4C99974E-71F4-439A-8385-308AC47F845F}"/>
              </a:ext>
            </a:extLst>
          </p:cNvPr>
          <p:cNvSpPr/>
          <p:nvPr/>
        </p:nvSpPr>
        <p:spPr>
          <a:xfrm>
            <a:off x="1958905" y="2205674"/>
            <a:ext cx="2375178" cy="166525"/>
          </a:xfrm>
          <a:custGeom>
            <a:avLst/>
            <a:gdLst>
              <a:gd name="connsiteX0" fmla="*/ 2753360 w 2753360"/>
              <a:gd name="connsiteY0" fmla="*/ 193040 h 193040"/>
              <a:gd name="connsiteX1" fmla="*/ 2499360 w 2753360"/>
              <a:gd name="connsiteY1" fmla="*/ 0 h 193040"/>
              <a:gd name="connsiteX2" fmla="*/ 0 w 2753360"/>
              <a:gd name="connsiteY2" fmla="*/ 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3360" h="193040">
                <a:moveTo>
                  <a:pt x="2753360" y="193040"/>
                </a:moveTo>
                <a:lnTo>
                  <a:pt x="249936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54FAAE60-0A57-468A-AF01-083BFA1F0873}"/>
              </a:ext>
            </a:extLst>
          </p:cNvPr>
          <p:cNvSpPr/>
          <p:nvPr/>
        </p:nvSpPr>
        <p:spPr>
          <a:xfrm flipV="1">
            <a:off x="1958905" y="4629465"/>
            <a:ext cx="2375178" cy="166525"/>
          </a:xfrm>
          <a:custGeom>
            <a:avLst/>
            <a:gdLst>
              <a:gd name="connsiteX0" fmla="*/ 2753360 w 2753360"/>
              <a:gd name="connsiteY0" fmla="*/ 193040 h 193040"/>
              <a:gd name="connsiteX1" fmla="*/ 2499360 w 2753360"/>
              <a:gd name="connsiteY1" fmla="*/ 0 h 193040"/>
              <a:gd name="connsiteX2" fmla="*/ 0 w 2753360"/>
              <a:gd name="connsiteY2" fmla="*/ 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3360" h="193040">
                <a:moveTo>
                  <a:pt x="2753360" y="193040"/>
                </a:moveTo>
                <a:lnTo>
                  <a:pt x="249936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0894E3E7-33E9-4D55-AD62-5E3E3E0555B8}"/>
              </a:ext>
            </a:extLst>
          </p:cNvPr>
          <p:cNvSpPr/>
          <p:nvPr/>
        </p:nvSpPr>
        <p:spPr>
          <a:xfrm flipH="1">
            <a:off x="7857917" y="2205674"/>
            <a:ext cx="2375178" cy="166525"/>
          </a:xfrm>
          <a:custGeom>
            <a:avLst/>
            <a:gdLst>
              <a:gd name="connsiteX0" fmla="*/ 2753360 w 2753360"/>
              <a:gd name="connsiteY0" fmla="*/ 193040 h 193040"/>
              <a:gd name="connsiteX1" fmla="*/ 2499360 w 2753360"/>
              <a:gd name="connsiteY1" fmla="*/ 0 h 193040"/>
              <a:gd name="connsiteX2" fmla="*/ 0 w 2753360"/>
              <a:gd name="connsiteY2" fmla="*/ 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3360" h="193040">
                <a:moveTo>
                  <a:pt x="2753360" y="193040"/>
                </a:moveTo>
                <a:lnTo>
                  <a:pt x="249936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CBF0DF21-1F00-4E69-A113-BB22CBA10F4B}"/>
              </a:ext>
            </a:extLst>
          </p:cNvPr>
          <p:cNvSpPr/>
          <p:nvPr/>
        </p:nvSpPr>
        <p:spPr>
          <a:xfrm flipH="1" flipV="1">
            <a:off x="7857917" y="4629465"/>
            <a:ext cx="2375178" cy="166525"/>
          </a:xfrm>
          <a:custGeom>
            <a:avLst/>
            <a:gdLst>
              <a:gd name="connsiteX0" fmla="*/ 2753360 w 2753360"/>
              <a:gd name="connsiteY0" fmla="*/ 193040 h 193040"/>
              <a:gd name="connsiteX1" fmla="*/ 2499360 w 2753360"/>
              <a:gd name="connsiteY1" fmla="*/ 0 h 193040"/>
              <a:gd name="connsiteX2" fmla="*/ 0 w 2753360"/>
              <a:gd name="connsiteY2" fmla="*/ 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3360" h="193040">
                <a:moveTo>
                  <a:pt x="2753360" y="193040"/>
                </a:moveTo>
                <a:lnTo>
                  <a:pt x="249936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0E9FE996-080A-474A-B4BA-C96D15295467}"/>
              </a:ext>
            </a:extLst>
          </p:cNvPr>
          <p:cNvSpPr/>
          <p:nvPr/>
        </p:nvSpPr>
        <p:spPr>
          <a:xfrm>
            <a:off x="5088952" y="2282666"/>
            <a:ext cx="2014096" cy="2014096"/>
          </a:xfrm>
          <a:prstGeom prst="ellipse">
            <a:avLst/>
          </a:prstGeom>
          <a:gradFill flip="none" rotWithShape="1"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EBF28D1-65BF-47F5-A91F-782AEA77BFFB}"/>
              </a:ext>
            </a:extLst>
          </p:cNvPr>
          <p:cNvSpPr txBox="1"/>
          <p:nvPr/>
        </p:nvSpPr>
        <p:spPr>
          <a:xfrm>
            <a:off x="1958905" y="23160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标题一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23851C7D-0382-4FE5-AD3B-58ED16482840}"/>
              </a:ext>
            </a:extLst>
          </p:cNvPr>
          <p:cNvSpPr txBox="1"/>
          <p:nvPr/>
        </p:nvSpPr>
        <p:spPr>
          <a:xfrm>
            <a:off x="1958905" y="27602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87FE39C1-DD6A-4576-BE72-1202E9857469}"/>
              </a:ext>
            </a:extLst>
          </p:cNvPr>
          <p:cNvSpPr txBox="1"/>
          <p:nvPr/>
        </p:nvSpPr>
        <p:spPr>
          <a:xfrm>
            <a:off x="5397732" y="3058882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目标计划</a:t>
            </a:r>
          </a:p>
        </p:txBody>
      </p:sp>
      <p:sp>
        <p:nvSpPr>
          <p:cNvPr id="312" name="文本占位符 311">
            <a:extLst>
              <a:ext uri="{FF2B5EF4-FFF2-40B4-BE49-F238E27FC236}">
                <a16:creationId xmlns:a16="http://schemas.microsoft.com/office/drawing/2014/main" xmlns="" id="{18596A06-3795-45D2-A34B-0780045991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315" name="文本框 314">
            <a:extLst>
              <a:ext uri="{FF2B5EF4-FFF2-40B4-BE49-F238E27FC236}">
                <a16:creationId xmlns:a16="http://schemas.microsoft.com/office/drawing/2014/main" xmlns="" id="{E6619C9E-9C5E-4541-8822-C8D2D8CE65A3}"/>
              </a:ext>
            </a:extLst>
          </p:cNvPr>
          <p:cNvSpPr txBox="1"/>
          <p:nvPr/>
        </p:nvSpPr>
        <p:spPr>
          <a:xfrm>
            <a:off x="1958905" y="38247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标题二</a:t>
            </a:r>
          </a:p>
        </p:txBody>
      </p:sp>
      <p:sp>
        <p:nvSpPr>
          <p:cNvPr id="316" name="文本框 315">
            <a:extLst>
              <a:ext uri="{FF2B5EF4-FFF2-40B4-BE49-F238E27FC236}">
                <a16:creationId xmlns:a16="http://schemas.microsoft.com/office/drawing/2014/main" xmlns="" id="{0F7A361D-82AA-4F73-ACA1-A65CED913CD0}"/>
              </a:ext>
            </a:extLst>
          </p:cNvPr>
          <p:cNvSpPr txBox="1"/>
          <p:nvPr/>
        </p:nvSpPr>
        <p:spPr>
          <a:xfrm>
            <a:off x="1958905" y="42689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317" name="文本框 316">
            <a:extLst>
              <a:ext uri="{FF2B5EF4-FFF2-40B4-BE49-F238E27FC236}">
                <a16:creationId xmlns:a16="http://schemas.microsoft.com/office/drawing/2014/main" xmlns="" id="{5E5E92AC-5174-4248-841C-7DCA5556CB7D}"/>
              </a:ext>
            </a:extLst>
          </p:cNvPr>
          <p:cNvSpPr txBox="1"/>
          <p:nvPr/>
        </p:nvSpPr>
        <p:spPr>
          <a:xfrm>
            <a:off x="5549216" y="5601885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标题五</a:t>
            </a:r>
          </a:p>
        </p:txBody>
      </p:sp>
      <p:sp>
        <p:nvSpPr>
          <p:cNvPr id="318" name="文本框 317">
            <a:extLst>
              <a:ext uri="{FF2B5EF4-FFF2-40B4-BE49-F238E27FC236}">
                <a16:creationId xmlns:a16="http://schemas.microsoft.com/office/drawing/2014/main" xmlns="" id="{E1274A4E-5457-42A4-8610-2CC0BD8FFE3A}"/>
              </a:ext>
            </a:extLst>
          </p:cNvPr>
          <p:cNvSpPr txBox="1"/>
          <p:nvPr/>
        </p:nvSpPr>
        <p:spPr>
          <a:xfrm>
            <a:off x="5195754" y="6046111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xmlns="" id="{BF92DE4D-BAA3-4ADB-AB45-A944A4DA650B}"/>
              </a:ext>
            </a:extLst>
          </p:cNvPr>
          <p:cNvSpPr txBox="1"/>
          <p:nvPr/>
        </p:nvSpPr>
        <p:spPr>
          <a:xfrm>
            <a:off x="9139526" y="23160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标题三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xmlns="" id="{5833A95B-0338-4758-88BC-EE6CCE5E5DED}"/>
              </a:ext>
            </a:extLst>
          </p:cNvPr>
          <p:cNvSpPr txBox="1"/>
          <p:nvPr/>
        </p:nvSpPr>
        <p:spPr>
          <a:xfrm>
            <a:off x="8432602" y="27602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321" name="文本框 320">
            <a:extLst>
              <a:ext uri="{FF2B5EF4-FFF2-40B4-BE49-F238E27FC236}">
                <a16:creationId xmlns:a16="http://schemas.microsoft.com/office/drawing/2014/main" xmlns="" id="{6BE4EA85-C013-49B5-8A73-09073520914A}"/>
              </a:ext>
            </a:extLst>
          </p:cNvPr>
          <p:cNvSpPr txBox="1"/>
          <p:nvPr/>
        </p:nvSpPr>
        <p:spPr>
          <a:xfrm>
            <a:off x="9139526" y="38247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标题四</a:t>
            </a:r>
          </a:p>
        </p:txBody>
      </p:sp>
      <p:sp>
        <p:nvSpPr>
          <p:cNvPr id="322" name="文本框 321">
            <a:extLst>
              <a:ext uri="{FF2B5EF4-FFF2-40B4-BE49-F238E27FC236}">
                <a16:creationId xmlns:a16="http://schemas.microsoft.com/office/drawing/2014/main" xmlns="" id="{AF9F3D9D-B807-4AA5-8864-D5BC00A245AF}"/>
              </a:ext>
            </a:extLst>
          </p:cNvPr>
          <p:cNvSpPr txBox="1"/>
          <p:nvPr/>
        </p:nvSpPr>
        <p:spPr>
          <a:xfrm>
            <a:off x="8432602" y="42689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D135B0-49EF-4C8A-A25F-682F68090F4B}"/>
              </a:ext>
            </a:extLst>
          </p:cNvPr>
          <p:cNvGrpSpPr/>
          <p:nvPr/>
        </p:nvGrpSpPr>
        <p:grpSpPr>
          <a:xfrm>
            <a:off x="4023963" y="2417672"/>
            <a:ext cx="720000" cy="720000"/>
            <a:chOff x="4023963" y="2417672"/>
            <a:chExt cx="720000" cy="7200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D0E6816-DE1F-476B-905A-BD30D52F0293}"/>
                </a:ext>
              </a:extLst>
            </p:cNvPr>
            <p:cNvSpPr/>
            <p:nvPr/>
          </p:nvSpPr>
          <p:spPr>
            <a:xfrm>
              <a:off x="4023963" y="2417672"/>
              <a:ext cx="720000" cy="720000"/>
            </a:xfrm>
            <a:prstGeom prst="ellipse">
              <a:avLst/>
            </a:prstGeom>
            <a:solidFill>
              <a:srgbClr val="FAA0A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atomic_250166">
              <a:extLst>
                <a:ext uri="{FF2B5EF4-FFF2-40B4-BE49-F238E27FC236}">
                  <a16:creationId xmlns:a16="http://schemas.microsoft.com/office/drawing/2014/main" xmlns="" id="{064A5CD3-6241-4671-8708-2D45AFD33AF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3963" y="2597943"/>
              <a:ext cx="360000" cy="359458"/>
            </a:xfrm>
            <a:custGeom>
              <a:avLst/>
              <a:gdLst>
                <a:gd name="connsiteX0" fmla="*/ 137602 w 609614"/>
                <a:gd name="connsiteY0" fmla="*/ 589080 h 608697"/>
                <a:gd name="connsiteX1" fmla="*/ 157360 w 609614"/>
                <a:gd name="connsiteY1" fmla="*/ 589080 h 608697"/>
                <a:gd name="connsiteX2" fmla="*/ 157360 w 609614"/>
                <a:gd name="connsiteY2" fmla="*/ 608697 h 608697"/>
                <a:gd name="connsiteX3" fmla="*/ 137602 w 609614"/>
                <a:gd name="connsiteY3" fmla="*/ 608697 h 608697"/>
                <a:gd name="connsiteX4" fmla="*/ 175331 w 609614"/>
                <a:gd name="connsiteY4" fmla="*/ 573555 h 608697"/>
                <a:gd name="connsiteX5" fmla="*/ 189186 w 609614"/>
                <a:gd name="connsiteY5" fmla="*/ 587457 h 608697"/>
                <a:gd name="connsiteX6" fmla="*/ 175331 w 609614"/>
                <a:gd name="connsiteY6" fmla="*/ 601358 h 608697"/>
                <a:gd name="connsiteX7" fmla="*/ 161383 w 609614"/>
                <a:gd name="connsiteY7" fmla="*/ 587457 h 608697"/>
                <a:gd name="connsiteX8" fmla="*/ 119750 w 609614"/>
                <a:gd name="connsiteY8" fmla="*/ 573555 h 608697"/>
                <a:gd name="connsiteX9" fmla="*/ 133651 w 609614"/>
                <a:gd name="connsiteY9" fmla="*/ 587457 h 608697"/>
                <a:gd name="connsiteX10" fmla="*/ 119750 w 609614"/>
                <a:gd name="connsiteY10" fmla="*/ 601358 h 608697"/>
                <a:gd name="connsiteX11" fmla="*/ 105848 w 609614"/>
                <a:gd name="connsiteY11" fmla="*/ 587457 h 608697"/>
                <a:gd name="connsiteX12" fmla="*/ 531004 w 609614"/>
                <a:gd name="connsiteY12" fmla="*/ 569463 h 608697"/>
                <a:gd name="connsiteX13" fmla="*/ 550621 w 609614"/>
                <a:gd name="connsiteY13" fmla="*/ 569463 h 608697"/>
                <a:gd name="connsiteX14" fmla="*/ 550621 w 609614"/>
                <a:gd name="connsiteY14" fmla="*/ 589080 h 608697"/>
                <a:gd name="connsiteX15" fmla="*/ 531004 w 609614"/>
                <a:gd name="connsiteY15" fmla="*/ 589080 h 608697"/>
                <a:gd name="connsiteX16" fmla="*/ 568581 w 609614"/>
                <a:gd name="connsiteY16" fmla="*/ 553938 h 608697"/>
                <a:gd name="connsiteX17" fmla="*/ 582517 w 609614"/>
                <a:gd name="connsiteY17" fmla="*/ 567758 h 608697"/>
                <a:gd name="connsiteX18" fmla="*/ 568581 w 609614"/>
                <a:gd name="connsiteY18" fmla="*/ 581670 h 608697"/>
                <a:gd name="connsiteX19" fmla="*/ 554644 w 609614"/>
                <a:gd name="connsiteY19" fmla="*/ 567758 h 608697"/>
                <a:gd name="connsiteX20" fmla="*/ 513011 w 609614"/>
                <a:gd name="connsiteY20" fmla="*/ 553938 h 608697"/>
                <a:gd name="connsiteX21" fmla="*/ 526912 w 609614"/>
                <a:gd name="connsiteY21" fmla="*/ 567850 h 608697"/>
                <a:gd name="connsiteX22" fmla="*/ 513011 w 609614"/>
                <a:gd name="connsiteY22" fmla="*/ 581670 h 608697"/>
                <a:gd name="connsiteX23" fmla="*/ 499109 w 609614"/>
                <a:gd name="connsiteY23" fmla="*/ 567850 h 608697"/>
                <a:gd name="connsiteX24" fmla="*/ 176978 w 609614"/>
                <a:gd name="connsiteY24" fmla="*/ 549775 h 608697"/>
                <a:gd name="connsiteX25" fmla="*/ 196595 w 609614"/>
                <a:gd name="connsiteY25" fmla="*/ 549775 h 608697"/>
                <a:gd name="connsiteX26" fmla="*/ 196595 w 609614"/>
                <a:gd name="connsiteY26" fmla="*/ 569463 h 608697"/>
                <a:gd name="connsiteX27" fmla="*/ 176978 w 609614"/>
                <a:gd name="connsiteY27" fmla="*/ 569463 h 608697"/>
                <a:gd name="connsiteX28" fmla="*/ 98368 w 609614"/>
                <a:gd name="connsiteY28" fmla="*/ 549775 h 608697"/>
                <a:gd name="connsiteX29" fmla="*/ 117985 w 609614"/>
                <a:gd name="connsiteY29" fmla="*/ 549775 h 608697"/>
                <a:gd name="connsiteX30" fmla="*/ 117985 w 609614"/>
                <a:gd name="connsiteY30" fmla="*/ 569463 h 608697"/>
                <a:gd name="connsiteX31" fmla="*/ 98368 w 609614"/>
                <a:gd name="connsiteY31" fmla="*/ 569463 h 608697"/>
                <a:gd name="connsiteX32" fmla="*/ 570309 w 609614"/>
                <a:gd name="connsiteY32" fmla="*/ 530158 h 608697"/>
                <a:gd name="connsiteX33" fmla="*/ 589997 w 609614"/>
                <a:gd name="connsiteY33" fmla="*/ 530158 h 608697"/>
                <a:gd name="connsiteX34" fmla="*/ 589997 w 609614"/>
                <a:gd name="connsiteY34" fmla="*/ 549775 h 608697"/>
                <a:gd name="connsiteX35" fmla="*/ 570309 w 609614"/>
                <a:gd name="connsiteY35" fmla="*/ 549775 h 608697"/>
                <a:gd name="connsiteX36" fmla="*/ 491629 w 609614"/>
                <a:gd name="connsiteY36" fmla="*/ 530158 h 608697"/>
                <a:gd name="connsiteX37" fmla="*/ 511317 w 609614"/>
                <a:gd name="connsiteY37" fmla="*/ 530158 h 608697"/>
                <a:gd name="connsiteX38" fmla="*/ 511317 w 609614"/>
                <a:gd name="connsiteY38" fmla="*/ 549775 h 608697"/>
                <a:gd name="connsiteX39" fmla="*/ 491629 w 609614"/>
                <a:gd name="connsiteY39" fmla="*/ 549775 h 608697"/>
                <a:gd name="connsiteX40" fmla="*/ 19617 w 609614"/>
                <a:gd name="connsiteY40" fmla="*/ 530158 h 608697"/>
                <a:gd name="connsiteX41" fmla="*/ 39375 w 609614"/>
                <a:gd name="connsiteY41" fmla="*/ 530158 h 608697"/>
                <a:gd name="connsiteX42" fmla="*/ 39375 w 609614"/>
                <a:gd name="connsiteY42" fmla="*/ 549775 h 608697"/>
                <a:gd name="connsiteX43" fmla="*/ 19617 w 609614"/>
                <a:gd name="connsiteY43" fmla="*/ 549775 h 608697"/>
                <a:gd name="connsiteX44" fmla="*/ 175238 w 609614"/>
                <a:gd name="connsiteY44" fmla="*/ 517950 h 608697"/>
                <a:gd name="connsiteX45" fmla="*/ 189186 w 609614"/>
                <a:gd name="connsiteY45" fmla="*/ 531852 h 608697"/>
                <a:gd name="connsiteX46" fmla="*/ 175238 w 609614"/>
                <a:gd name="connsiteY46" fmla="*/ 545753 h 608697"/>
                <a:gd name="connsiteX47" fmla="*/ 161383 w 609614"/>
                <a:gd name="connsiteY47" fmla="*/ 531852 h 608697"/>
                <a:gd name="connsiteX48" fmla="*/ 119750 w 609614"/>
                <a:gd name="connsiteY48" fmla="*/ 517950 h 608697"/>
                <a:gd name="connsiteX49" fmla="*/ 133651 w 609614"/>
                <a:gd name="connsiteY49" fmla="*/ 531852 h 608697"/>
                <a:gd name="connsiteX50" fmla="*/ 119750 w 609614"/>
                <a:gd name="connsiteY50" fmla="*/ 545753 h 608697"/>
                <a:gd name="connsiteX51" fmla="*/ 105848 w 609614"/>
                <a:gd name="connsiteY51" fmla="*/ 531852 h 608697"/>
                <a:gd name="connsiteX52" fmla="*/ 137602 w 609614"/>
                <a:gd name="connsiteY52" fmla="*/ 510611 h 608697"/>
                <a:gd name="connsiteX53" fmla="*/ 157360 w 609614"/>
                <a:gd name="connsiteY53" fmla="*/ 510611 h 608697"/>
                <a:gd name="connsiteX54" fmla="*/ 157360 w 609614"/>
                <a:gd name="connsiteY54" fmla="*/ 530158 h 608697"/>
                <a:gd name="connsiteX55" fmla="*/ 137602 w 609614"/>
                <a:gd name="connsiteY55" fmla="*/ 530158 h 608697"/>
                <a:gd name="connsiteX56" fmla="*/ 39375 w 609614"/>
                <a:gd name="connsiteY56" fmla="*/ 510611 h 608697"/>
                <a:gd name="connsiteX57" fmla="*/ 58992 w 609614"/>
                <a:gd name="connsiteY57" fmla="*/ 510611 h 608697"/>
                <a:gd name="connsiteX58" fmla="*/ 58992 w 609614"/>
                <a:gd name="connsiteY58" fmla="*/ 530158 h 608697"/>
                <a:gd name="connsiteX59" fmla="*/ 39375 w 609614"/>
                <a:gd name="connsiteY59" fmla="*/ 530158 h 608697"/>
                <a:gd name="connsiteX60" fmla="*/ 0 w 609614"/>
                <a:gd name="connsiteY60" fmla="*/ 510611 h 608697"/>
                <a:gd name="connsiteX61" fmla="*/ 19617 w 609614"/>
                <a:gd name="connsiteY61" fmla="*/ 510611 h 608697"/>
                <a:gd name="connsiteX62" fmla="*/ 19617 w 609614"/>
                <a:gd name="connsiteY62" fmla="*/ 530158 h 608697"/>
                <a:gd name="connsiteX63" fmla="*/ 0 w 609614"/>
                <a:gd name="connsiteY63" fmla="*/ 530158 h 608697"/>
                <a:gd name="connsiteX64" fmla="*/ 568581 w 609614"/>
                <a:gd name="connsiteY64" fmla="*/ 498333 h 608697"/>
                <a:gd name="connsiteX65" fmla="*/ 582517 w 609614"/>
                <a:gd name="connsiteY65" fmla="*/ 512245 h 608697"/>
                <a:gd name="connsiteX66" fmla="*/ 568581 w 609614"/>
                <a:gd name="connsiteY66" fmla="*/ 526065 h 608697"/>
                <a:gd name="connsiteX67" fmla="*/ 554644 w 609614"/>
                <a:gd name="connsiteY67" fmla="*/ 512245 h 608697"/>
                <a:gd name="connsiteX68" fmla="*/ 513011 w 609614"/>
                <a:gd name="connsiteY68" fmla="*/ 498333 h 608697"/>
                <a:gd name="connsiteX69" fmla="*/ 526912 w 609614"/>
                <a:gd name="connsiteY69" fmla="*/ 512234 h 608697"/>
                <a:gd name="connsiteX70" fmla="*/ 513011 w 609614"/>
                <a:gd name="connsiteY70" fmla="*/ 526136 h 608697"/>
                <a:gd name="connsiteX71" fmla="*/ 499109 w 609614"/>
                <a:gd name="connsiteY71" fmla="*/ 512234 h 608697"/>
                <a:gd name="connsiteX72" fmla="*/ 363850 w 609614"/>
                <a:gd name="connsiteY72" fmla="*/ 490879 h 608697"/>
                <a:gd name="connsiteX73" fmla="*/ 334352 w 609614"/>
                <a:gd name="connsiteY73" fmla="*/ 520333 h 608697"/>
                <a:gd name="connsiteX74" fmla="*/ 363850 w 609614"/>
                <a:gd name="connsiteY74" fmla="*/ 549788 h 608697"/>
                <a:gd name="connsiteX75" fmla="*/ 393348 w 609614"/>
                <a:gd name="connsiteY75" fmla="*/ 520333 h 608697"/>
                <a:gd name="connsiteX76" fmla="*/ 363850 w 609614"/>
                <a:gd name="connsiteY76" fmla="*/ 490879 h 608697"/>
                <a:gd name="connsiteX77" fmla="*/ 531004 w 609614"/>
                <a:gd name="connsiteY77" fmla="*/ 490853 h 608697"/>
                <a:gd name="connsiteX78" fmla="*/ 550621 w 609614"/>
                <a:gd name="connsiteY78" fmla="*/ 490853 h 608697"/>
                <a:gd name="connsiteX79" fmla="*/ 550621 w 609614"/>
                <a:gd name="connsiteY79" fmla="*/ 510611 h 608697"/>
                <a:gd name="connsiteX80" fmla="*/ 531004 w 609614"/>
                <a:gd name="connsiteY80" fmla="*/ 510611 h 608697"/>
                <a:gd name="connsiteX81" fmla="*/ 19617 w 609614"/>
                <a:gd name="connsiteY81" fmla="*/ 490853 h 608697"/>
                <a:gd name="connsiteX82" fmla="*/ 39375 w 609614"/>
                <a:gd name="connsiteY82" fmla="*/ 490853 h 608697"/>
                <a:gd name="connsiteX83" fmla="*/ 39375 w 609614"/>
                <a:gd name="connsiteY83" fmla="*/ 510611 h 608697"/>
                <a:gd name="connsiteX84" fmla="*/ 19617 w 609614"/>
                <a:gd name="connsiteY84" fmla="*/ 510611 h 608697"/>
                <a:gd name="connsiteX85" fmla="*/ 304853 w 609614"/>
                <a:gd name="connsiteY85" fmla="*/ 415861 h 608697"/>
                <a:gd name="connsiteX86" fmla="*/ 237191 w 609614"/>
                <a:gd name="connsiteY86" fmla="*/ 446328 h 608697"/>
                <a:gd name="connsiteX87" fmla="*/ 304853 w 609614"/>
                <a:gd name="connsiteY87" fmla="*/ 589092 h 608697"/>
                <a:gd name="connsiteX88" fmla="*/ 336840 w 609614"/>
                <a:gd name="connsiteY88" fmla="*/ 561294 h 608697"/>
                <a:gd name="connsiteX89" fmla="*/ 314625 w 609614"/>
                <a:gd name="connsiteY89" fmla="*/ 520333 h 608697"/>
                <a:gd name="connsiteX90" fmla="*/ 363850 w 609614"/>
                <a:gd name="connsiteY90" fmla="*/ 471273 h 608697"/>
                <a:gd name="connsiteX91" fmla="*/ 367537 w 609614"/>
                <a:gd name="connsiteY91" fmla="*/ 471641 h 608697"/>
                <a:gd name="connsiteX92" fmla="*/ 372331 w 609614"/>
                <a:gd name="connsiteY92" fmla="*/ 446328 h 608697"/>
                <a:gd name="connsiteX93" fmla="*/ 304853 w 609614"/>
                <a:gd name="connsiteY93" fmla="*/ 415861 h 608697"/>
                <a:gd name="connsiteX94" fmla="*/ 380996 w 609614"/>
                <a:gd name="connsiteY94" fmla="*/ 373244 h 608697"/>
                <a:gd name="connsiteX95" fmla="*/ 353986 w 609614"/>
                <a:gd name="connsiteY95" fmla="*/ 389352 h 608697"/>
                <a:gd name="connsiteX96" fmla="*/ 326332 w 609614"/>
                <a:gd name="connsiteY96" fmla="*/ 404632 h 608697"/>
                <a:gd name="connsiteX97" fmla="*/ 375373 w 609614"/>
                <a:gd name="connsiteY97" fmla="*/ 426539 h 608697"/>
                <a:gd name="connsiteX98" fmla="*/ 380996 w 609614"/>
                <a:gd name="connsiteY98" fmla="*/ 373244 h 608697"/>
                <a:gd name="connsiteX99" fmla="*/ 228618 w 609614"/>
                <a:gd name="connsiteY99" fmla="*/ 373152 h 608697"/>
                <a:gd name="connsiteX100" fmla="*/ 234149 w 609614"/>
                <a:gd name="connsiteY100" fmla="*/ 426539 h 608697"/>
                <a:gd name="connsiteX101" fmla="*/ 283282 w 609614"/>
                <a:gd name="connsiteY101" fmla="*/ 404632 h 608697"/>
                <a:gd name="connsiteX102" fmla="*/ 255628 w 609614"/>
                <a:gd name="connsiteY102" fmla="*/ 389352 h 608697"/>
                <a:gd name="connsiteX103" fmla="*/ 228618 w 609614"/>
                <a:gd name="connsiteY103" fmla="*/ 373152 h 608697"/>
                <a:gd name="connsiteX104" fmla="*/ 521113 w 609614"/>
                <a:gd name="connsiteY104" fmla="*/ 333849 h 608697"/>
                <a:gd name="connsiteX105" fmla="*/ 491615 w 609614"/>
                <a:gd name="connsiteY105" fmla="*/ 363303 h 608697"/>
                <a:gd name="connsiteX106" fmla="*/ 521113 w 609614"/>
                <a:gd name="connsiteY106" fmla="*/ 392758 h 608697"/>
                <a:gd name="connsiteX107" fmla="*/ 550612 w 609614"/>
                <a:gd name="connsiteY107" fmla="*/ 363303 h 608697"/>
                <a:gd name="connsiteX108" fmla="*/ 521113 w 609614"/>
                <a:gd name="connsiteY108" fmla="*/ 333849 h 608697"/>
                <a:gd name="connsiteX109" fmla="*/ 88501 w 609614"/>
                <a:gd name="connsiteY109" fmla="*/ 324000 h 608697"/>
                <a:gd name="connsiteX110" fmla="*/ 59002 w 609614"/>
                <a:gd name="connsiteY110" fmla="*/ 353455 h 608697"/>
                <a:gd name="connsiteX111" fmla="*/ 88501 w 609614"/>
                <a:gd name="connsiteY111" fmla="*/ 382909 h 608697"/>
                <a:gd name="connsiteX112" fmla="*/ 117999 w 609614"/>
                <a:gd name="connsiteY112" fmla="*/ 353455 h 608697"/>
                <a:gd name="connsiteX113" fmla="*/ 88501 w 609614"/>
                <a:gd name="connsiteY113" fmla="*/ 324000 h 608697"/>
                <a:gd name="connsiteX114" fmla="*/ 461748 w 609614"/>
                <a:gd name="connsiteY114" fmla="*/ 317005 h 608697"/>
                <a:gd name="connsiteX115" fmla="*/ 401553 w 609614"/>
                <a:gd name="connsiteY115" fmla="*/ 360174 h 608697"/>
                <a:gd name="connsiteX116" fmla="*/ 394178 w 609614"/>
                <a:gd name="connsiteY116" fmla="*/ 433810 h 608697"/>
                <a:gd name="connsiteX117" fmla="*/ 551718 w 609614"/>
                <a:gd name="connsiteY117" fmla="*/ 446697 h 608697"/>
                <a:gd name="connsiteX118" fmla="*/ 544343 w 609614"/>
                <a:gd name="connsiteY118" fmla="*/ 406289 h 608697"/>
                <a:gd name="connsiteX119" fmla="*/ 521113 w 609614"/>
                <a:gd name="connsiteY119" fmla="*/ 412364 h 608697"/>
                <a:gd name="connsiteX120" fmla="*/ 471980 w 609614"/>
                <a:gd name="connsiteY120" fmla="*/ 363303 h 608697"/>
                <a:gd name="connsiteX121" fmla="*/ 481751 w 609614"/>
                <a:gd name="connsiteY121" fmla="*/ 334217 h 608697"/>
                <a:gd name="connsiteX122" fmla="*/ 461748 w 609614"/>
                <a:gd name="connsiteY122" fmla="*/ 317005 h 608697"/>
                <a:gd name="connsiteX123" fmla="*/ 147959 w 609614"/>
                <a:gd name="connsiteY123" fmla="*/ 317005 h 608697"/>
                <a:gd name="connsiteX124" fmla="*/ 131827 w 609614"/>
                <a:gd name="connsiteY124" fmla="*/ 330719 h 608697"/>
                <a:gd name="connsiteX125" fmla="*/ 137634 w 609614"/>
                <a:gd name="connsiteY125" fmla="*/ 353455 h 608697"/>
                <a:gd name="connsiteX126" fmla="*/ 88501 w 609614"/>
                <a:gd name="connsiteY126" fmla="*/ 402515 h 608697"/>
                <a:gd name="connsiteX127" fmla="*/ 69880 w 609614"/>
                <a:gd name="connsiteY127" fmla="*/ 398833 h 608697"/>
                <a:gd name="connsiteX128" fmla="*/ 57896 w 609614"/>
                <a:gd name="connsiteY128" fmla="*/ 446697 h 608697"/>
                <a:gd name="connsiteX129" fmla="*/ 215528 w 609614"/>
                <a:gd name="connsiteY129" fmla="*/ 433810 h 608697"/>
                <a:gd name="connsiteX130" fmla="*/ 208154 w 609614"/>
                <a:gd name="connsiteY130" fmla="*/ 360174 h 608697"/>
                <a:gd name="connsiteX131" fmla="*/ 147959 w 609614"/>
                <a:gd name="connsiteY131" fmla="*/ 317005 h 608697"/>
                <a:gd name="connsiteX132" fmla="*/ 304878 w 609614"/>
                <a:gd name="connsiteY132" fmla="*/ 274932 h 608697"/>
                <a:gd name="connsiteX133" fmla="*/ 275378 w 609614"/>
                <a:gd name="connsiteY133" fmla="*/ 304394 h 608697"/>
                <a:gd name="connsiteX134" fmla="*/ 304878 w 609614"/>
                <a:gd name="connsiteY134" fmla="*/ 333857 h 608697"/>
                <a:gd name="connsiteX135" fmla="*/ 334378 w 609614"/>
                <a:gd name="connsiteY135" fmla="*/ 304394 h 608697"/>
                <a:gd name="connsiteX136" fmla="*/ 304878 w 609614"/>
                <a:gd name="connsiteY136" fmla="*/ 274932 h 608697"/>
                <a:gd name="connsiteX137" fmla="*/ 402567 w 609614"/>
                <a:gd name="connsiteY137" fmla="*/ 272915 h 608697"/>
                <a:gd name="connsiteX138" fmla="*/ 403120 w 609614"/>
                <a:gd name="connsiteY138" fmla="*/ 304394 h 608697"/>
                <a:gd name="connsiteX139" fmla="*/ 402567 w 609614"/>
                <a:gd name="connsiteY139" fmla="*/ 335782 h 608697"/>
                <a:gd name="connsiteX140" fmla="*/ 445985 w 609614"/>
                <a:gd name="connsiteY140" fmla="*/ 304394 h 608697"/>
                <a:gd name="connsiteX141" fmla="*/ 402567 w 609614"/>
                <a:gd name="connsiteY141" fmla="*/ 272915 h 608697"/>
                <a:gd name="connsiteX142" fmla="*/ 207048 w 609614"/>
                <a:gd name="connsiteY142" fmla="*/ 272915 h 608697"/>
                <a:gd name="connsiteX143" fmla="*/ 163722 w 609614"/>
                <a:gd name="connsiteY143" fmla="*/ 304394 h 608697"/>
                <a:gd name="connsiteX144" fmla="*/ 207048 w 609614"/>
                <a:gd name="connsiteY144" fmla="*/ 335782 h 608697"/>
                <a:gd name="connsiteX145" fmla="*/ 206494 w 609614"/>
                <a:gd name="connsiteY145" fmla="*/ 304394 h 608697"/>
                <a:gd name="connsiteX146" fmla="*/ 207048 w 609614"/>
                <a:gd name="connsiteY146" fmla="*/ 272915 h 608697"/>
                <a:gd name="connsiteX147" fmla="*/ 295014 w 609614"/>
                <a:gd name="connsiteY147" fmla="*/ 235618 h 608697"/>
                <a:gd name="connsiteX148" fmla="*/ 314650 w 609614"/>
                <a:gd name="connsiteY148" fmla="*/ 235618 h 608697"/>
                <a:gd name="connsiteX149" fmla="*/ 314650 w 609614"/>
                <a:gd name="connsiteY149" fmla="*/ 256242 h 608697"/>
                <a:gd name="connsiteX150" fmla="*/ 341477 w 609614"/>
                <a:gd name="connsiteY150" fmla="*/ 271893 h 608697"/>
                <a:gd name="connsiteX151" fmla="*/ 359546 w 609614"/>
                <a:gd name="connsiteY151" fmla="*/ 261490 h 608697"/>
                <a:gd name="connsiteX152" fmla="*/ 369410 w 609614"/>
                <a:gd name="connsiteY152" fmla="*/ 278523 h 608697"/>
                <a:gd name="connsiteX153" fmla="*/ 351249 w 609614"/>
                <a:gd name="connsiteY153" fmla="*/ 288926 h 608697"/>
                <a:gd name="connsiteX154" fmla="*/ 354015 w 609614"/>
                <a:gd name="connsiteY154" fmla="*/ 304394 h 608697"/>
                <a:gd name="connsiteX155" fmla="*/ 351249 w 609614"/>
                <a:gd name="connsiteY155" fmla="*/ 319770 h 608697"/>
                <a:gd name="connsiteX156" fmla="*/ 369410 w 609614"/>
                <a:gd name="connsiteY156" fmla="*/ 330266 h 608697"/>
                <a:gd name="connsiteX157" fmla="*/ 359546 w 609614"/>
                <a:gd name="connsiteY157" fmla="*/ 347207 h 608697"/>
                <a:gd name="connsiteX158" fmla="*/ 341477 w 609614"/>
                <a:gd name="connsiteY158" fmla="*/ 336803 h 608697"/>
                <a:gd name="connsiteX159" fmla="*/ 314650 w 609614"/>
                <a:gd name="connsiteY159" fmla="*/ 352455 h 608697"/>
                <a:gd name="connsiteX160" fmla="*/ 314650 w 609614"/>
                <a:gd name="connsiteY160" fmla="*/ 373079 h 608697"/>
                <a:gd name="connsiteX161" fmla="*/ 295014 w 609614"/>
                <a:gd name="connsiteY161" fmla="*/ 373079 h 608697"/>
                <a:gd name="connsiteX162" fmla="*/ 295014 w 609614"/>
                <a:gd name="connsiteY162" fmla="*/ 352455 h 608697"/>
                <a:gd name="connsiteX163" fmla="*/ 268279 w 609614"/>
                <a:gd name="connsiteY163" fmla="*/ 336803 h 608697"/>
                <a:gd name="connsiteX164" fmla="*/ 250118 w 609614"/>
                <a:gd name="connsiteY164" fmla="*/ 347207 h 608697"/>
                <a:gd name="connsiteX165" fmla="*/ 240346 w 609614"/>
                <a:gd name="connsiteY165" fmla="*/ 330266 h 608697"/>
                <a:gd name="connsiteX166" fmla="*/ 258415 w 609614"/>
                <a:gd name="connsiteY166" fmla="*/ 319770 h 608697"/>
                <a:gd name="connsiteX167" fmla="*/ 255649 w 609614"/>
                <a:gd name="connsiteY167" fmla="*/ 304394 h 608697"/>
                <a:gd name="connsiteX168" fmla="*/ 258415 w 609614"/>
                <a:gd name="connsiteY168" fmla="*/ 288926 h 608697"/>
                <a:gd name="connsiteX169" fmla="*/ 240346 w 609614"/>
                <a:gd name="connsiteY169" fmla="*/ 278523 h 608697"/>
                <a:gd name="connsiteX170" fmla="*/ 250118 w 609614"/>
                <a:gd name="connsiteY170" fmla="*/ 261490 h 608697"/>
                <a:gd name="connsiteX171" fmla="*/ 268279 w 609614"/>
                <a:gd name="connsiteY171" fmla="*/ 271893 h 608697"/>
                <a:gd name="connsiteX172" fmla="*/ 295014 w 609614"/>
                <a:gd name="connsiteY172" fmla="*/ 256242 h 608697"/>
                <a:gd name="connsiteX173" fmla="*/ 304761 w 609614"/>
                <a:gd name="connsiteY173" fmla="*/ 214926 h 608697"/>
                <a:gd name="connsiteX174" fmla="*/ 265491 w 609614"/>
                <a:gd name="connsiteY174" fmla="*/ 236373 h 608697"/>
                <a:gd name="connsiteX175" fmla="*/ 227143 w 609614"/>
                <a:gd name="connsiteY175" fmla="*/ 259660 h 608697"/>
                <a:gd name="connsiteX176" fmla="*/ 226129 w 609614"/>
                <a:gd name="connsiteY176" fmla="*/ 304394 h 608697"/>
                <a:gd name="connsiteX177" fmla="*/ 227143 w 609614"/>
                <a:gd name="connsiteY177" fmla="*/ 349036 h 608697"/>
                <a:gd name="connsiteX178" fmla="*/ 265491 w 609614"/>
                <a:gd name="connsiteY178" fmla="*/ 372416 h 608697"/>
                <a:gd name="connsiteX179" fmla="*/ 304853 w 609614"/>
                <a:gd name="connsiteY179" fmla="*/ 393863 h 608697"/>
                <a:gd name="connsiteX180" fmla="*/ 344123 w 609614"/>
                <a:gd name="connsiteY180" fmla="*/ 372416 h 608697"/>
                <a:gd name="connsiteX181" fmla="*/ 382471 w 609614"/>
                <a:gd name="connsiteY181" fmla="*/ 349036 h 608697"/>
                <a:gd name="connsiteX182" fmla="*/ 383485 w 609614"/>
                <a:gd name="connsiteY182" fmla="*/ 304394 h 608697"/>
                <a:gd name="connsiteX183" fmla="*/ 382471 w 609614"/>
                <a:gd name="connsiteY183" fmla="*/ 259660 h 608697"/>
                <a:gd name="connsiteX184" fmla="*/ 344123 w 609614"/>
                <a:gd name="connsiteY184" fmla="*/ 236373 h 608697"/>
                <a:gd name="connsiteX185" fmla="*/ 304761 w 609614"/>
                <a:gd name="connsiteY185" fmla="*/ 214926 h 608697"/>
                <a:gd name="connsiteX186" fmla="*/ 375465 w 609614"/>
                <a:gd name="connsiteY186" fmla="*/ 182250 h 608697"/>
                <a:gd name="connsiteX187" fmla="*/ 326424 w 609614"/>
                <a:gd name="connsiteY187" fmla="*/ 204065 h 608697"/>
                <a:gd name="connsiteX188" fmla="*/ 353986 w 609614"/>
                <a:gd name="connsiteY188" fmla="*/ 219344 h 608697"/>
                <a:gd name="connsiteX189" fmla="*/ 380996 w 609614"/>
                <a:gd name="connsiteY189" fmla="*/ 235544 h 608697"/>
                <a:gd name="connsiteX190" fmla="*/ 375465 w 609614"/>
                <a:gd name="connsiteY190" fmla="*/ 182250 h 608697"/>
                <a:gd name="connsiteX191" fmla="*/ 234149 w 609614"/>
                <a:gd name="connsiteY191" fmla="*/ 182250 h 608697"/>
                <a:gd name="connsiteX192" fmla="*/ 228618 w 609614"/>
                <a:gd name="connsiteY192" fmla="*/ 235544 h 608697"/>
                <a:gd name="connsiteX193" fmla="*/ 255628 w 609614"/>
                <a:gd name="connsiteY193" fmla="*/ 219344 h 608697"/>
                <a:gd name="connsiteX194" fmla="*/ 283098 w 609614"/>
                <a:gd name="connsiteY194" fmla="*/ 204157 h 608697"/>
                <a:gd name="connsiteX195" fmla="*/ 234149 w 609614"/>
                <a:gd name="connsiteY195" fmla="*/ 182250 h 608697"/>
                <a:gd name="connsiteX196" fmla="*/ 80389 w 609614"/>
                <a:gd name="connsiteY196" fmla="*/ 149666 h 608697"/>
                <a:gd name="connsiteX197" fmla="*/ 57896 w 609614"/>
                <a:gd name="connsiteY197" fmla="*/ 162000 h 608697"/>
                <a:gd name="connsiteX198" fmla="*/ 100024 w 609614"/>
                <a:gd name="connsiteY198" fmla="*/ 247602 h 608697"/>
                <a:gd name="connsiteX199" fmla="*/ 147866 w 609614"/>
                <a:gd name="connsiteY199" fmla="*/ 291784 h 608697"/>
                <a:gd name="connsiteX200" fmla="*/ 208154 w 609614"/>
                <a:gd name="connsiteY200" fmla="*/ 248615 h 608697"/>
                <a:gd name="connsiteX201" fmla="*/ 215436 w 609614"/>
                <a:gd name="connsiteY201" fmla="*/ 175070 h 608697"/>
                <a:gd name="connsiteX202" fmla="*/ 171004 w 609614"/>
                <a:gd name="connsiteY202" fmla="*/ 160435 h 608697"/>
                <a:gd name="connsiteX203" fmla="*/ 127863 w 609614"/>
                <a:gd name="connsiteY203" fmla="*/ 186576 h 608697"/>
                <a:gd name="connsiteX204" fmla="*/ 80389 w 609614"/>
                <a:gd name="connsiteY204" fmla="*/ 149666 h 608697"/>
                <a:gd name="connsiteX205" fmla="*/ 511250 w 609614"/>
                <a:gd name="connsiteY205" fmla="*/ 148193 h 608697"/>
                <a:gd name="connsiteX206" fmla="*/ 462116 w 609614"/>
                <a:gd name="connsiteY206" fmla="*/ 196333 h 608697"/>
                <a:gd name="connsiteX207" fmla="*/ 417131 w 609614"/>
                <a:gd name="connsiteY207" fmla="*/ 166970 h 608697"/>
                <a:gd name="connsiteX208" fmla="*/ 394178 w 609614"/>
                <a:gd name="connsiteY208" fmla="*/ 174978 h 608697"/>
                <a:gd name="connsiteX209" fmla="*/ 401553 w 609614"/>
                <a:gd name="connsiteY209" fmla="*/ 248615 h 608697"/>
                <a:gd name="connsiteX210" fmla="*/ 461748 w 609614"/>
                <a:gd name="connsiteY210" fmla="*/ 291784 h 608697"/>
                <a:gd name="connsiteX211" fmla="*/ 509590 w 609614"/>
                <a:gd name="connsiteY211" fmla="*/ 247602 h 608697"/>
                <a:gd name="connsiteX212" fmla="*/ 551718 w 609614"/>
                <a:gd name="connsiteY212" fmla="*/ 162000 h 608697"/>
                <a:gd name="connsiteX213" fmla="*/ 511250 w 609614"/>
                <a:gd name="connsiteY213" fmla="*/ 148193 h 608697"/>
                <a:gd name="connsiteX214" fmla="*/ 294963 w 609614"/>
                <a:gd name="connsiteY214" fmla="*/ 117844 h 608697"/>
                <a:gd name="connsiteX215" fmla="*/ 314651 w 609614"/>
                <a:gd name="connsiteY215" fmla="*/ 117844 h 608697"/>
                <a:gd name="connsiteX216" fmla="*/ 314651 w 609614"/>
                <a:gd name="connsiteY216" fmla="*/ 137461 h 608697"/>
                <a:gd name="connsiteX217" fmla="*/ 294963 w 609614"/>
                <a:gd name="connsiteY217" fmla="*/ 137461 h 608697"/>
                <a:gd name="connsiteX218" fmla="*/ 462116 w 609614"/>
                <a:gd name="connsiteY218" fmla="*/ 117818 h 608697"/>
                <a:gd name="connsiteX219" fmla="*/ 432618 w 609614"/>
                <a:gd name="connsiteY219" fmla="*/ 147273 h 608697"/>
                <a:gd name="connsiteX220" fmla="*/ 462116 w 609614"/>
                <a:gd name="connsiteY220" fmla="*/ 176727 h 608697"/>
                <a:gd name="connsiteX221" fmla="*/ 491615 w 609614"/>
                <a:gd name="connsiteY221" fmla="*/ 147273 h 608697"/>
                <a:gd name="connsiteX222" fmla="*/ 462116 w 609614"/>
                <a:gd name="connsiteY222" fmla="*/ 117818 h 608697"/>
                <a:gd name="connsiteX223" fmla="*/ 127863 w 609614"/>
                <a:gd name="connsiteY223" fmla="*/ 107969 h 608697"/>
                <a:gd name="connsiteX224" fmla="*/ 98364 w 609614"/>
                <a:gd name="connsiteY224" fmla="*/ 137424 h 608697"/>
                <a:gd name="connsiteX225" fmla="*/ 127863 w 609614"/>
                <a:gd name="connsiteY225" fmla="*/ 166878 h 608697"/>
                <a:gd name="connsiteX226" fmla="*/ 157361 w 609614"/>
                <a:gd name="connsiteY226" fmla="*/ 137424 h 608697"/>
                <a:gd name="connsiteX227" fmla="*/ 127863 w 609614"/>
                <a:gd name="connsiteY227" fmla="*/ 107969 h 608697"/>
                <a:gd name="connsiteX228" fmla="*/ 314651 w 609614"/>
                <a:gd name="connsiteY228" fmla="*/ 98227 h 608697"/>
                <a:gd name="connsiteX229" fmla="*/ 334339 w 609614"/>
                <a:gd name="connsiteY229" fmla="*/ 98227 h 608697"/>
                <a:gd name="connsiteX230" fmla="*/ 334339 w 609614"/>
                <a:gd name="connsiteY230" fmla="*/ 117844 h 608697"/>
                <a:gd name="connsiteX231" fmla="*/ 314651 w 609614"/>
                <a:gd name="connsiteY231" fmla="*/ 117844 h 608697"/>
                <a:gd name="connsiteX232" fmla="*/ 275346 w 609614"/>
                <a:gd name="connsiteY232" fmla="*/ 98227 h 608697"/>
                <a:gd name="connsiteX233" fmla="*/ 294963 w 609614"/>
                <a:gd name="connsiteY233" fmla="*/ 98227 h 608697"/>
                <a:gd name="connsiteX234" fmla="*/ 294963 w 609614"/>
                <a:gd name="connsiteY234" fmla="*/ 117844 h 608697"/>
                <a:gd name="connsiteX235" fmla="*/ 275346 w 609614"/>
                <a:gd name="connsiteY235" fmla="*/ 117844 h 608697"/>
                <a:gd name="connsiteX236" fmla="*/ 550621 w 609614"/>
                <a:gd name="connsiteY236" fmla="*/ 78539 h 608697"/>
                <a:gd name="connsiteX237" fmla="*/ 570309 w 609614"/>
                <a:gd name="connsiteY237" fmla="*/ 78539 h 608697"/>
                <a:gd name="connsiteX238" fmla="*/ 570309 w 609614"/>
                <a:gd name="connsiteY238" fmla="*/ 98227 h 608697"/>
                <a:gd name="connsiteX239" fmla="*/ 550621 w 609614"/>
                <a:gd name="connsiteY239" fmla="*/ 98227 h 608697"/>
                <a:gd name="connsiteX240" fmla="*/ 294963 w 609614"/>
                <a:gd name="connsiteY240" fmla="*/ 78539 h 608697"/>
                <a:gd name="connsiteX241" fmla="*/ 314651 w 609614"/>
                <a:gd name="connsiteY241" fmla="*/ 78539 h 608697"/>
                <a:gd name="connsiteX242" fmla="*/ 314651 w 609614"/>
                <a:gd name="connsiteY242" fmla="*/ 98227 h 608697"/>
                <a:gd name="connsiteX243" fmla="*/ 294963 w 609614"/>
                <a:gd name="connsiteY243" fmla="*/ 98227 h 608697"/>
                <a:gd name="connsiteX244" fmla="*/ 588304 w 609614"/>
                <a:gd name="connsiteY244" fmla="*/ 62944 h 608697"/>
                <a:gd name="connsiteX245" fmla="*/ 602205 w 609614"/>
                <a:gd name="connsiteY245" fmla="*/ 76845 h 608697"/>
                <a:gd name="connsiteX246" fmla="*/ 588304 w 609614"/>
                <a:gd name="connsiteY246" fmla="*/ 90747 h 608697"/>
                <a:gd name="connsiteX247" fmla="*/ 574402 w 609614"/>
                <a:gd name="connsiteY247" fmla="*/ 76845 h 608697"/>
                <a:gd name="connsiteX248" fmla="*/ 532628 w 609614"/>
                <a:gd name="connsiteY248" fmla="*/ 62944 h 608697"/>
                <a:gd name="connsiteX249" fmla="*/ 546529 w 609614"/>
                <a:gd name="connsiteY249" fmla="*/ 76845 h 608697"/>
                <a:gd name="connsiteX250" fmla="*/ 532628 w 609614"/>
                <a:gd name="connsiteY250" fmla="*/ 90747 h 608697"/>
                <a:gd name="connsiteX251" fmla="*/ 518726 w 609614"/>
                <a:gd name="connsiteY251" fmla="*/ 76845 h 608697"/>
                <a:gd name="connsiteX252" fmla="*/ 29496 w 609614"/>
                <a:gd name="connsiteY252" fmla="*/ 49043 h 608697"/>
                <a:gd name="connsiteX253" fmla="*/ 49113 w 609614"/>
                <a:gd name="connsiteY253" fmla="*/ 49043 h 608697"/>
                <a:gd name="connsiteX254" fmla="*/ 49113 w 609614"/>
                <a:gd name="connsiteY254" fmla="*/ 78539 h 608697"/>
                <a:gd name="connsiteX255" fmla="*/ 29496 w 609614"/>
                <a:gd name="connsiteY255" fmla="*/ 78539 h 608697"/>
                <a:gd name="connsiteX256" fmla="*/ 589997 w 609614"/>
                <a:gd name="connsiteY256" fmla="*/ 39305 h 608697"/>
                <a:gd name="connsiteX257" fmla="*/ 609614 w 609614"/>
                <a:gd name="connsiteY257" fmla="*/ 39305 h 608697"/>
                <a:gd name="connsiteX258" fmla="*/ 609614 w 609614"/>
                <a:gd name="connsiteY258" fmla="*/ 58922 h 608697"/>
                <a:gd name="connsiteX259" fmla="*/ 589997 w 609614"/>
                <a:gd name="connsiteY259" fmla="*/ 58922 h 608697"/>
                <a:gd name="connsiteX260" fmla="*/ 511316 w 609614"/>
                <a:gd name="connsiteY260" fmla="*/ 39305 h 608697"/>
                <a:gd name="connsiteX261" fmla="*/ 531004 w 609614"/>
                <a:gd name="connsiteY261" fmla="*/ 39305 h 608697"/>
                <a:gd name="connsiteX262" fmla="*/ 531004 w 609614"/>
                <a:gd name="connsiteY262" fmla="*/ 58922 h 608697"/>
                <a:gd name="connsiteX263" fmla="*/ 511316 w 609614"/>
                <a:gd name="connsiteY263" fmla="*/ 58922 h 608697"/>
                <a:gd name="connsiteX264" fmla="*/ 49113 w 609614"/>
                <a:gd name="connsiteY264" fmla="*/ 29426 h 608697"/>
                <a:gd name="connsiteX265" fmla="*/ 78609 w 609614"/>
                <a:gd name="connsiteY265" fmla="*/ 29426 h 608697"/>
                <a:gd name="connsiteX266" fmla="*/ 78609 w 609614"/>
                <a:gd name="connsiteY266" fmla="*/ 49043 h 608697"/>
                <a:gd name="connsiteX267" fmla="*/ 49113 w 609614"/>
                <a:gd name="connsiteY267" fmla="*/ 49043 h 608697"/>
                <a:gd name="connsiteX268" fmla="*/ 0 w 609614"/>
                <a:gd name="connsiteY268" fmla="*/ 29426 h 608697"/>
                <a:gd name="connsiteX269" fmla="*/ 29496 w 609614"/>
                <a:gd name="connsiteY269" fmla="*/ 29426 h 608697"/>
                <a:gd name="connsiteX270" fmla="*/ 29496 w 609614"/>
                <a:gd name="connsiteY270" fmla="*/ 49043 h 608697"/>
                <a:gd name="connsiteX271" fmla="*/ 0 w 609614"/>
                <a:gd name="connsiteY271" fmla="*/ 49043 h 608697"/>
                <a:gd name="connsiteX272" fmla="*/ 304853 w 609614"/>
                <a:gd name="connsiteY272" fmla="*/ 19605 h 608697"/>
                <a:gd name="connsiteX273" fmla="*/ 237191 w 609614"/>
                <a:gd name="connsiteY273" fmla="*/ 162368 h 608697"/>
                <a:gd name="connsiteX274" fmla="*/ 304853 w 609614"/>
                <a:gd name="connsiteY274" fmla="*/ 192835 h 608697"/>
                <a:gd name="connsiteX275" fmla="*/ 372423 w 609614"/>
                <a:gd name="connsiteY275" fmla="*/ 162368 h 608697"/>
                <a:gd name="connsiteX276" fmla="*/ 304853 w 609614"/>
                <a:gd name="connsiteY276" fmla="*/ 19605 h 608697"/>
                <a:gd name="connsiteX277" fmla="*/ 588314 w 609614"/>
                <a:gd name="connsiteY277" fmla="*/ 7480 h 608697"/>
                <a:gd name="connsiteX278" fmla="*/ 602134 w 609614"/>
                <a:gd name="connsiteY278" fmla="*/ 21381 h 608697"/>
                <a:gd name="connsiteX279" fmla="*/ 588314 w 609614"/>
                <a:gd name="connsiteY279" fmla="*/ 35283 h 608697"/>
                <a:gd name="connsiteX280" fmla="*/ 574402 w 609614"/>
                <a:gd name="connsiteY280" fmla="*/ 21381 h 608697"/>
                <a:gd name="connsiteX281" fmla="*/ 532628 w 609614"/>
                <a:gd name="connsiteY281" fmla="*/ 7480 h 608697"/>
                <a:gd name="connsiteX282" fmla="*/ 546529 w 609614"/>
                <a:gd name="connsiteY282" fmla="*/ 21381 h 608697"/>
                <a:gd name="connsiteX283" fmla="*/ 532628 w 609614"/>
                <a:gd name="connsiteY283" fmla="*/ 35283 h 608697"/>
                <a:gd name="connsiteX284" fmla="*/ 518726 w 609614"/>
                <a:gd name="connsiteY284" fmla="*/ 21381 h 608697"/>
                <a:gd name="connsiteX285" fmla="*/ 550621 w 609614"/>
                <a:gd name="connsiteY285" fmla="*/ 0 h 608697"/>
                <a:gd name="connsiteX286" fmla="*/ 570309 w 609614"/>
                <a:gd name="connsiteY286" fmla="*/ 0 h 608697"/>
                <a:gd name="connsiteX287" fmla="*/ 570309 w 609614"/>
                <a:gd name="connsiteY287" fmla="*/ 19617 h 608697"/>
                <a:gd name="connsiteX288" fmla="*/ 550621 w 609614"/>
                <a:gd name="connsiteY288" fmla="*/ 19617 h 608697"/>
                <a:gd name="connsiteX289" fmla="*/ 304853 w 609614"/>
                <a:gd name="connsiteY289" fmla="*/ 0 h 608697"/>
                <a:gd name="connsiteX290" fmla="*/ 391044 w 609614"/>
                <a:gd name="connsiteY290" fmla="*/ 155188 h 608697"/>
                <a:gd name="connsiteX291" fmla="*/ 412983 w 609614"/>
                <a:gd name="connsiteY291" fmla="*/ 147641 h 608697"/>
                <a:gd name="connsiteX292" fmla="*/ 412983 w 609614"/>
                <a:gd name="connsiteY292" fmla="*/ 147273 h 608697"/>
                <a:gd name="connsiteX293" fmla="*/ 462116 w 609614"/>
                <a:gd name="connsiteY293" fmla="*/ 98212 h 608697"/>
                <a:gd name="connsiteX294" fmla="*/ 507562 w 609614"/>
                <a:gd name="connsiteY294" fmla="*/ 128679 h 608697"/>
                <a:gd name="connsiteX295" fmla="*/ 568772 w 609614"/>
                <a:gd name="connsiteY295" fmla="*/ 152151 h 608697"/>
                <a:gd name="connsiteX296" fmla="*/ 523879 w 609614"/>
                <a:gd name="connsiteY296" fmla="*/ 261041 h 608697"/>
                <a:gd name="connsiteX297" fmla="*/ 477234 w 609614"/>
                <a:gd name="connsiteY297" fmla="*/ 304394 h 608697"/>
                <a:gd name="connsiteX298" fmla="*/ 496501 w 609614"/>
                <a:gd name="connsiteY298" fmla="*/ 321055 h 608697"/>
                <a:gd name="connsiteX299" fmla="*/ 521113 w 609614"/>
                <a:gd name="connsiteY299" fmla="*/ 314151 h 608697"/>
                <a:gd name="connsiteX300" fmla="*/ 570339 w 609614"/>
                <a:gd name="connsiteY300" fmla="*/ 363303 h 608697"/>
                <a:gd name="connsiteX301" fmla="*/ 559553 w 609614"/>
                <a:gd name="connsiteY301" fmla="*/ 393586 h 608697"/>
                <a:gd name="connsiteX302" fmla="*/ 568772 w 609614"/>
                <a:gd name="connsiteY302" fmla="*/ 456546 h 608697"/>
                <a:gd name="connsiteX303" fmla="*/ 511250 w 609614"/>
                <a:gd name="connsiteY303" fmla="*/ 480293 h 608697"/>
                <a:gd name="connsiteX304" fmla="*/ 391044 w 609614"/>
                <a:gd name="connsiteY304" fmla="*/ 453508 h 608697"/>
                <a:gd name="connsiteX305" fmla="*/ 386435 w 609614"/>
                <a:gd name="connsiteY305" fmla="*/ 477072 h 608697"/>
                <a:gd name="connsiteX306" fmla="*/ 412983 w 609614"/>
                <a:gd name="connsiteY306" fmla="*/ 520333 h 608697"/>
                <a:gd name="connsiteX307" fmla="*/ 363850 w 609614"/>
                <a:gd name="connsiteY307" fmla="*/ 569486 h 608697"/>
                <a:gd name="connsiteX308" fmla="*/ 355185 w 609614"/>
                <a:gd name="connsiteY308" fmla="*/ 568565 h 608697"/>
                <a:gd name="connsiteX309" fmla="*/ 304853 w 609614"/>
                <a:gd name="connsiteY309" fmla="*/ 608697 h 608697"/>
                <a:gd name="connsiteX310" fmla="*/ 218570 w 609614"/>
                <a:gd name="connsiteY310" fmla="*/ 453508 h 608697"/>
                <a:gd name="connsiteX311" fmla="*/ 98364 w 609614"/>
                <a:gd name="connsiteY311" fmla="*/ 480293 h 608697"/>
                <a:gd name="connsiteX312" fmla="*/ 40843 w 609614"/>
                <a:gd name="connsiteY312" fmla="*/ 456546 h 608697"/>
                <a:gd name="connsiteX313" fmla="*/ 53564 w 609614"/>
                <a:gd name="connsiteY313" fmla="*/ 387972 h 608697"/>
                <a:gd name="connsiteX314" fmla="*/ 39368 w 609614"/>
                <a:gd name="connsiteY314" fmla="*/ 353455 h 608697"/>
                <a:gd name="connsiteX315" fmla="*/ 88501 w 609614"/>
                <a:gd name="connsiteY315" fmla="*/ 304394 h 608697"/>
                <a:gd name="connsiteX316" fmla="*/ 119382 w 609614"/>
                <a:gd name="connsiteY316" fmla="*/ 315532 h 608697"/>
                <a:gd name="connsiteX317" fmla="*/ 132380 w 609614"/>
                <a:gd name="connsiteY317" fmla="*/ 304394 h 608697"/>
                <a:gd name="connsiteX318" fmla="*/ 85735 w 609614"/>
                <a:gd name="connsiteY318" fmla="*/ 261041 h 608697"/>
                <a:gd name="connsiteX319" fmla="*/ 40843 w 609614"/>
                <a:gd name="connsiteY319" fmla="*/ 152151 h 608697"/>
                <a:gd name="connsiteX320" fmla="*/ 79467 w 609614"/>
                <a:gd name="connsiteY320" fmla="*/ 129968 h 608697"/>
                <a:gd name="connsiteX321" fmla="*/ 127863 w 609614"/>
                <a:gd name="connsiteY321" fmla="*/ 88363 h 608697"/>
                <a:gd name="connsiteX322" fmla="*/ 176996 w 609614"/>
                <a:gd name="connsiteY322" fmla="*/ 137424 h 608697"/>
                <a:gd name="connsiteX323" fmla="*/ 176535 w 609614"/>
                <a:gd name="connsiteY323" fmla="*/ 141566 h 608697"/>
                <a:gd name="connsiteX324" fmla="*/ 218570 w 609614"/>
                <a:gd name="connsiteY324" fmla="*/ 155281 h 608697"/>
                <a:gd name="connsiteX325" fmla="*/ 304853 w 609614"/>
                <a:gd name="connsiteY325" fmla="*/ 0 h 608697"/>
                <a:gd name="connsiteX326" fmla="*/ 29496 w 609614"/>
                <a:gd name="connsiteY326" fmla="*/ 0 h 608697"/>
                <a:gd name="connsiteX327" fmla="*/ 49113 w 609614"/>
                <a:gd name="connsiteY327" fmla="*/ 0 h 608697"/>
                <a:gd name="connsiteX328" fmla="*/ 49113 w 609614"/>
                <a:gd name="connsiteY328" fmla="*/ 29426 h 608697"/>
                <a:gd name="connsiteX329" fmla="*/ 29496 w 609614"/>
                <a:gd name="connsiteY329" fmla="*/ 29426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609614" h="608697">
                  <a:moveTo>
                    <a:pt x="137602" y="589080"/>
                  </a:moveTo>
                  <a:lnTo>
                    <a:pt x="157360" y="589080"/>
                  </a:lnTo>
                  <a:lnTo>
                    <a:pt x="157360" y="608697"/>
                  </a:lnTo>
                  <a:lnTo>
                    <a:pt x="137602" y="608697"/>
                  </a:lnTo>
                  <a:close/>
                  <a:moveTo>
                    <a:pt x="175331" y="573555"/>
                  </a:moveTo>
                  <a:lnTo>
                    <a:pt x="189186" y="587457"/>
                  </a:lnTo>
                  <a:lnTo>
                    <a:pt x="175331" y="601358"/>
                  </a:lnTo>
                  <a:lnTo>
                    <a:pt x="161383" y="587457"/>
                  </a:lnTo>
                  <a:close/>
                  <a:moveTo>
                    <a:pt x="119750" y="573555"/>
                  </a:moveTo>
                  <a:lnTo>
                    <a:pt x="133651" y="587457"/>
                  </a:lnTo>
                  <a:lnTo>
                    <a:pt x="119750" y="601358"/>
                  </a:lnTo>
                  <a:lnTo>
                    <a:pt x="105848" y="587457"/>
                  </a:lnTo>
                  <a:close/>
                  <a:moveTo>
                    <a:pt x="531004" y="569463"/>
                  </a:moveTo>
                  <a:lnTo>
                    <a:pt x="550621" y="569463"/>
                  </a:lnTo>
                  <a:lnTo>
                    <a:pt x="550621" y="589080"/>
                  </a:lnTo>
                  <a:lnTo>
                    <a:pt x="531004" y="589080"/>
                  </a:lnTo>
                  <a:close/>
                  <a:moveTo>
                    <a:pt x="568581" y="553938"/>
                  </a:moveTo>
                  <a:lnTo>
                    <a:pt x="582517" y="567758"/>
                  </a:lnTo>
                  <a:lnTo>
                    <a:pt x="568581" y="581670"/>
                  </a:lnTo>
                  <a:lnTo>
                    <a:pt x="554644" y="567758"/>
                  </a:lnTo>
                  <a:close/>
                  <a:moveTo>
                    <a:pt x="513011" y="553938"/>
                  </a:moveTo>
                  <a:lnTo>
                    <a:pt x="526912" y="567850"/>
                  </a:lnTo>
                  <a:lnTo>
                    <a:pt x="513011" y="581670"/>
                  </a:lnTo>
                  <a:lnTo>
                    <a:pt x="499109" y="567850"/>
                  </a:lnTo>
                  <a:close/>
                  <a:moveTo>
                    <a:pt x="176978" y="549775"/>
                  </a:moveTo>
                  <a:lnTo>
                    <a:pt x="196595" y="549775"/>
                  </a:lnTo>
                  <a:lnTo>
                    <a:pt x="196595" y="569463"/>
                  </a:lnTo>
                  <a:lnTo>
                    <a:pt x="176978" y="569463"/>
                  </a:lnTo>
                  <a:close/>
                  <a:moveTo>
                    <a:pt x="98368" y="549775"/>
                  </a:moveTo>
                  <a:lnTo>
                    <a:pt x="117985" y="549775"/>
                  </a:lnTo>
                  <a:lnTo>
                    <a:pt x="117985" y="569463"/>
                  </a:lnTo>
                  <a:lnTo>
                    <a:pt x="98368" y="569463"/>
                  </a:lnTo>
                  <a:close/>
                  <a:moveTo>
                    <a:pt x="570309" y="530158"/>
                  </a:moveTo>
                  <a:lnTo>
                    <a:pt x="589997" y="530158"/>
                  </a:lnTo>
                  <a:lnTo>
                    <a:pt x="589997" y="549775"/>
                  </a:lnTo>
                  <a:lnTo>
                    <a:pt x="570309" y="549775"/>
                  </a:lnTo>
                  <a:close/>
                  <a:moveTo>
                    <a:pt x="491629" y="530158"/>
                  </a:moveTo>
                  <a:lnTo>
                    <a:pt x="511317" y="530158"/>
                  </a:lnTo>
                  <a:lnTo>
                    <a:pt x="511317" y="549775"/>
                  </a:lnTo>
                  <a:lnTo>
                    <a:pt x="491629" y="549775"/>
                  </a:lnTo>
                  <a:close/>
                  <a:moveTo>
                    <a:pt x="19617" y="530158"/>
                  </a:moveTo>
                  <a:lnTo>
                    <a:pt x="39375" y="530158"/>
                  </a:lnTo>
                  <a:lnTo>
                    <a:pt x="39375" y="549775"/>
                  </a:lnTo>
                  <a:lnTo>
                    <a:pt x="19617" y="549775"/>
                  </a:lnTo>
                  <a:close/>
                  <a:moveTo>
                    <a:pt x="175238" y="517950"/>
                  </a:moveTo>
                  <a:lnTo>
                    <a:pt x="189186" y="531852"/>
                  </a:lnTo>
                  <a:lnTo>
                    <a:pt x="175238" y="545753"/>
                  </a:lnTo>
                  <a:lnTo>
                    <a:pt x="161383" y="531852"/>
                  </a:lnTo>
                  <a:close/>
                  <a:moveTo>
                    <a:pt x="119750" y="517950"/>
                  </a:moveTo>
                  <a:lnTo>
                    <a:pt x="133651" y="531852"/>
                  </a:lnTo>
                  <a:lnTo>
                    <a:pt x="119750" y="545753"/>
                  </a:lnTo>
                  <a:lnTo>
                    <a:pt x="105848" y="531852"/>
                  </a:lnTo>
                  <a:close/>
                  <a:moveTo>
                    <a:pt x="137602" y="510611"/>
                  </a:moveTo>
                  <a:lnTo>
                    <a:pt x="157360" y="510611"/>
                  </a:lnTo>
                  <a:lnTo>
                    <a:pt x="157360" y="530158"/>
                  </a:lnTo>
                  <a:lnTo>
                    <a:pt x="137602" y="530158"/>
                  </a:lnTo>
                  <a:close/>
                  <a:moveTo>
                    <a:pt x="39375" y="510611"/>
                  </a:moveTo>
                  <a:lnTo>
                    <a:pt x="58992" y="510611"/>
                  </a:lnTo>
                  <a:lnTo>
                    <a:pt x="58992" y="530158"/>
                  </a:lnTo>
                  <a:lnTo>
                    <a:pt x="39375" y="530158"/>
                  </a:lnTo>
                  <a:close/>
                  <a:moveTo>
                    <a:pt x="0" y="510611"/>
                  </a:moveTo>
                  <a:lnTo>
                    <a:pt x="19617" y="510611"/>
                  </a:lnTo>
                  <a:lnTo>
                    <a:pt x="19617" y="530158"/>
                  </a:lnTo>
                  <a:lnTo>
                    <a:pt x="0" y="530158"/>
                  </a:lnTo>
                  <a:close/>
                  <a:moveTo>
                    <a:pt x="568581" y="498333"/>
                  </a:moveTo>
                  <a:lnTo>
                    <a:pt x="582517" y="512245"/>
                  </a:lnTo>
                  <a:lnTo>
                    <a:pt x="568581" y="526065"/>
                  </a:lnTo>
                  <a:lnTo>
                    <a:pt x="554644" y="512245"/>
                  </a:lnTo>
                  <a:close/>
                  <a:moveTo>
                    <a:pt x="513011" y="498333"/>
                  </a:moveTo>
                  <a:lnTo>
                    <a:pt x="526912" y="512234"/>
                  </a:lnTo>
                  <a:lnTo>
                    <a:pt x="513011" y="526136"/>
                  </a:lnTo>
                  <a:lnTo>
                    <a:pt x="499109" y="512234"/>
                  </a:lnTo>
                  <a:close/>
                  <a:moveTo>
                    <a:pt x="363850" y="490879"/>
                  </a:moveTo>
                  <a:cubicBezTo>
                    <a:pt x="347534" y="490879"/>
                    <a:pt x="334352" y="504133"/>
                    <a:pt x="334352" y="520333"/>
                  </a:cubicBezTo>
                  <a:cubicBezTo>
                    <a:pt x="334352" y="536626"/>
                    <a:pt x="347534" y="549788"/>
                    <a:pt x="363850" y="549788"/>
                  </a:cubicBezTo>
                  <a:cubicBezTo>
                    <a:pt x="380074" y="549788"/>
                    <a:pt x="393348" y="536626"/>
                    <a:pt x="393348" y="520333"/>
                  </a:cubicBezTo>
                  <a:cubicBezTo>
                    <a:pt x="393348" y="504133"/>
                    <a:pt x="380074" y="490879"/>
                    <a:pt x="363850" y="490879"/>
                  </a:cubicBezTo>
                  <a:close/>
                  <a:moveTo>
                    <a:pt x="531004" y="490853"/>
                  </a:moveTo>
                  <a:lnTo>
                    <a:pt x="550621" y="490853"/>
                  </a:lnTo>
                  <a:lnTo>
                    <a:pt x="550621" y="510611"/>
                  </a:lnTo>
                  <a:lnTo>
                    <a:pt x="531004" y="510611"/>
                  </a:lnTo>
                  <a:close/>
                  <a:moveTo>
                    <a:pt x="19617" y="490853"/>
                  </a:moveTo>
                  <a:lnTo>
                    <a:pt x="39375" y="490853"/>
                  </a:lnTo>
                  <a:lnTo>
                    <a:pt x="39375" y="510611"/>
                  </a:lnTo>
                  <a:lnTo>
                    <a:pt x="19617" y="510611"/>
                  </a:lnTo>
                  <a:close/>
                  <a:moveTo>
                    <a:pt x="304853" y="415861"/>
                  </a:moveTo>
                  <a:cubicBezTo>
                    <a:pt x="282176" y="427183"/>
                    <a:pt x="259407" y="437492"/>
                    <a:pt x="237191" y="446328"/>
                  </a:cubicBezTo>
                  <a:cubicBezTo>
                    <a:pt x="252033" y="534509"/>
                    <a:pt x="279411" y="589092"/>
                    <a:pt x="304853" y="589092"/>
                  </a:cubicBezTo>
                  <a:cubicBezTo>
                    <a:pt x="315178" y="589092"/>
                    <a:pt x="326332" y="579335"/>
                    <a:pt x="336840" y="561294"/>
                  </a:cubicBezTo>
                  <a:cubicBezTo>
                    <a:pt x="323474" y="552549"/>
                    <a:pt x="314625" y="537454"/>
                    <a:pt x="314625" y="520333"/>
                  </a:cubicBezTo>
                  <a:cubicBezTo>
                    <a:pt x="314625" y="493272"/>
                    <a:pt x="336748" y="471273"/>
                    <a:pt x="363850" y="471273"/>
                  </a:cubicBezTo>
                  <a:cubicBezTo>
                    <a:pt x="365048" y="471273"/>
                    <a:pt x="366247" y="471549"/>
                    <a:pt x="367537" y="471641"/>
                  </a:cubicBezTo>
                  <a:cubicBezTo>
                    <a:pt x="369289" y="463449"/>
                    <a:pt x="370856" y="454981"/>
                    <a:pt x="372331" y="446328"/>
                  </a:cubicBezTo>
                  <a:cubicBezTo>
                    <a:pt x="350115" y="437400"/>
                    <a:pt x="327346" y="427183"/>
                    <a:pt x="304853" y="415861"/>
                  </a:cubicBezTo>
                  <a:close/>
                  <a:moveTo>
                    <a:pt x="380996" y="373244"/>
                  </a:moveTo>
                  <a:cubicBezTo>
                    <a:pt x="372146" y="378675"/>
                    <a:pt x="363205" y="384106"/>
                    <a:pt x="353986" y="389352"/>
                  </a:cubicBezTo>
                  <a:cubicBezTo>
                    <a:pt x="344860" y="394599"/>
                    <a:pt x="335642" y="399661"/>
                    <a:pt x="326332" y="404632"/>
                  </a:cubicBezTo>
                  <a:cubicBezTo>
                    <a:pt x="343293" y="412824"/>
                    <a:pt x="359702" y="420096"/>
                    <a:pt x="375373" y="426539"/>
                  </a:cubicBezTo>
                  <a:cubicBezTo>
                    <a:pt x="377770" y="409326"/>
                    <a:pt x="379705" y="391561"/>
                    <a:pt x="380996" y="373244"/>
                  </a:cubicBezTo>
                  <a:close/>
                  <a:moveTo>
                    <a:pt x="228618" y="373152"/>
                  </a:moveTo>
                  <a:cubicBezTo>
                    <a:pt x="230001" y="391930"/>
                    <a:pt x="231845" y="409786"/>
                    <a:pt x="234149" y="426539"/>
                  </a:cubicBezTo>
                  <a:cubicBezTo>
                    <a:pt x="249912" y="420188"/>
                    <a:pt x="266321" y="412916"/>
                    <a:pt x="283282" y="404632"/>
                  </a:cubicBezTo>
                  <a:cubicBezTo>
                    <a:pt x="273972" y="399661"/>
                    <a:pt x="264754" y="394599"/>
                    <a:pt x="255628" y="389352"/>
                  </a:cubicBezTo>
                  <a:cubicBezTo>
                    <a:pt x="246502" y="384106"/>
                    <a:pt x="237468" y="378675"/>
                    <a:pt x="228618" y="373152"/>
                  </a:cubicBezTo>
                  <a:close/>
                  <a:moveTo>
                    <a:pt x="521113" y="333849"/>
                  </a:moveTo>
                  <a:cubicBezTo>
                    <a:pt x="504889" y="333849"/>
                    <a:pt x="491615" y="347011"/>
                    <a:pt x="491615" y="363303"/>
                  </a:cubicBezTo>
                  <a:cubicBezTo>
                    <a:pt x="491615" y="379503"/>
                    <a:pt x="504889" y="392758"/>
                    <a:pt x="521113" y="392758"/>
                  </a:cubicBezTo>
                  <a:cubicBezTo>
                    <a:pt x="537430" y="392758"/>
                    <a:pt x="550612" y="379503"/>
                    <a:pt x="550612" y="363303"/>
                  </a:cubicBezTo>
                  <a:cubicBezTo>
                    <a:pt x="550612" y="347011"/>
                    <a:pt x="537430" y="333849"/>
                    <a:pt x="521113" y="333849"/>
                  </a:cubicBezTo>
                  <a:close/>
                  <a:moveTo>
                    <a:pt x="88501" y="324000"/>
                  </a:moveTo>
                  <a:cubicBezTo>
                    <a:pt x="72277" y="324000"/>
                    <a:pt x="59002" y="337255"/>
                    <a:pt x="59002" y="353455"/>
                  </a:cubicBezTo>
                  <a:cubicBezTo>
                    <a:pt x="59002" y="369655"/>
                    <a:pt x="72277" y="382909"/>
                    <a:pt x="88501" y="382909"/>
                  </a:cubicBezTo>
                  <a:cubicBezTo>
                    <a:pt x="104725" y="382909"/>
                    <a:pt x="117999" y="369655"/>
                    <a:pt x="117999" y="353455"/>
                  </a:cubicBezTo>
                  <a:cubicBezTo>
                    <a:pt x="117999" y="337255"/>
                    <a:pt x="104725" y="324000"/>
                    <a:pt x="88501" y="324000"/>
                  </a:cubicBezTo>
                  <a:close/>
                  <a:moveTo>
                    <a:pt x="461748" y="317005"/>
                  </a:moveTo>
                  <a:cubicBezTo>
                    <a:pt x="443127" y="331548"/>
                    <a:pt x="423031" y="346091"/>
                    <a:pt x="401553" y="360174"/>
                  </a:cubicBezTo>
                  <a:cubicBezTo>
                    <a:pt x="400078" y="385763"/>
                    <a:pt x="397589" y="410431"/>
                    <a:pt x="394178" y="433810"/>
                  </a:cubicBezTo>
                  <a:cubicBezTo>
                    <a:pt x="477972" y="465106"/>
                    <a:pt x="539089" y="468696"/>
                    <a:pt x="551718" y="446697"/>
                  </a:cubicBezTo>
                  <a:cubicBezTo>
                    <a:pt x="556788" y="438044"/>
                    <a:pt x="554115" y="423777"/>
                    <a:pt x="544343" y="406289"/>
                  </a:cubicBezTo>
                  <a:cubicBezTo>
                    <a:pt x="537337" y="410063"/>
                    <a:pt x="529594" y="412364"/>
                    <a:pt x="521113" y="412364"/>
                  </a:cubicBezTo>
                  <a:cubicBezTo>
                    <a:pt x="494012" y="412364"/>
                    <a:pt x="471980" y="390365"/>
                    <a:pt x="471980" y="363303"/>
                  </a:cubicBezTo>
                  <a:cubicBezTo>
                    <a:pt x="471980" y="352350"/>
                    <a:pt x="475667" y="342409"/>
                    <a:pt x="481751" y="334217"/>
                  </a:cubicBezTo>
                  <a:cubicBezTo>
                    <a:pt x="475299" y="328418"/>
                    <a:pt x="468661" y="322711"/>
                    <a:pt x="461748" y="317005"/>
                  </a:cubicBezTo>
                  <a:close/>
                  <a:moveTo>
                    <a:pt x="147959" y="317005"/>
                  </a:moveTo>
                  <a:cubicBezTo>
                    <a:pt x="142428" y="321515"/>
                    <a:pt x="136989" y="326117"/>
                    <a:pt x="131827" y="330719"/>
                  </a:cubicBezTo>
                  <a:cubicBezTo>
                    <a:pt x="135422" y="337531"/>
                    <a:pt x="137634" y="345262"/>
                    <a:pt x="137634" y="353455"/>
                  </a:cubicBezTo>
                  <a:cubicBezTo>
                    <a:pt x="137634" y="380516"/>
                    <a:pt x="115603" y="402515"/>
                    <a:pt x="88501" y="402515"/>
                  </a:cubicBezTo>
                  <a:cubicBezTo>
                    <a:pt x="81956" y="402515"/>
                    <a:pt x="75595" y="401226"/>
                    <a:pt x="69880" y="398833"/>
                  </a:cubicBezTo>
                  <a:cubicBezTo>
                    <a:pt x="56421" y="419819"/>
                    <a:pt x="52089" y="436664"/>
                    <a:pt x="57896" y="446697"/>
                  </a:cubicBezTo>
                  <a:cubicBezTo>
                    <a:pt x="70617" y="468696"/>
                    <a:pt x="131642" y="465106"/>
                    <a:pt x="215528" y="433810"/>
                  </a:cubicBezTo>
                  <a:cubicBezTo>
                    <a:pt x="212118" y="410155"/>
                    <a:pt x="209629" y="385302"/>
                    <a:pt x="208154" y="360174"/>
                  </a:cubicBezTo>
                  <a:cubicBezTo>
                    <a:pt x="186583" y="346091"/>
                    <a:pt x="166487" y="331548"/>
                    <a:pt x="147959" y="317005"/>
                  </a:cubicBezTo>
                  <a:close/>
                  <a:moveTo>
                    <a:pt x="304878" y="274932"/>
                  </a:moveTo>
                  <a:cubicBezTo>
                    <a:pt x="288561" y="274932"/>
                    <a:pt x="275378" y="288098"/>
                    <a:pt x="275378" y="304394"/>
                  </a:cubicBezTo>
                  <a:cubicBezTo>
                    <a:pt x="275378" y="320599"/>
                    <a:pt x="288561" y="333857"/>
                    <a:pt x="304878" y="333857"/>
                  </a:cubicBezTo>
                  <a:cubicBezTo>
                    <a:pt x="321103" y="333857"/>
                    <a:pt x="334378" y="320599"/>
                    <a:pt x="334378" y="304394"/>
                  </a:cubicBezTo>
                  <a:cubicBezTo>
                    <a:pt x="334378" y="288098"/>
                    <a:pt x="321103" y="274932"/>
                    <a:pt x="304878" y="274932"/>
                  </a:cubicBezTo>
                  <a:close/>
                  <a:moveTo>
                    <a:pt x="402567" y="272915"/>
                  </a:moveTo>
                  <a:cubicBezTo>
                    <a:pt x="402935" y="283408"/>
                    <a:pt x="403120" y="293901"/>
                    <a:pt x="403120" y="304394"/>
                  </a:cubicBezTo>
                  <a:cubicBezTo>
                    <a:pt x="403120" y="314980"/>
                    <a:pt x="402935" y="325381"/>
                    <a:pt x="402567" y="335782"/>
                  </a:cubicBezTo>
                  <a:cubicBezTo>
                    <a:pt x="417869" y="325381"/>
                    <a:pt x="432342" y="314887"/>
                    <a:pt x="445985" y="304394"/>
                  </a:cubicBezTo>
                  <a:cubicBezTo>
                    <a:pt x="432342" y="293717"/>
                    <a:pt x="417869" y="283224"/>
                    <a:pt x="402567" y="272915"/>
                  </a:cubicBezTo>
                  <a:close/>
                  <a:moveTo>
                    <a:pt x="207048" y="272915"/>
                  </a:moveTo>
                  <a:cubicBezTo>
                    <a:pt x="191837" y="283224"/>
                    <a:pt x="177365" y="293717"/>
                    <a:pt x="163722" y="304394"/>
                  </a:cubicBezTo>
                  <a:cubicBezTo>
                    <a:pt x="177273" y="314887"/>
                    <a:pt x="191745" y="325381"/>
                    <a:pt x="207048" y="335782"/>
                  </a:cubicBezTo>
                  <a:cubicBezTo>
                    <a:pt x="206679" y="325289"/>
                    <a:pt x="206494" y="314795"/>
                    <a:pt x="206494" y="304394"/>
                  </a:cubicBezTo>
                  <a:cubicBezTo>
                    <a:pt x="206494" y="293901"/>
                    <a:pt x="206679" y="283408"/>
                    <a:pt x="207048" y="272915"/>
                  </a:cubicBezTo>
                  <a:close/>
                  <a:moveTo>
                    <a:pt x="295014" y="235618"/>
                  </a:moveTo>
                  <a:lnTo>
                    <a:pt x="314650" y="235618"/>
                  </a:lnTo>
                  <a:lnTo>
                    <a:pt x="314650" y="256242"/>
                  </a:lnTo>
                  <a:cubicBezTo>
                    <a:pt x="325252" y="258451"/>
                    <a:pt x="334563" y="264160"/>
                    <a:pt x="341477" y="271893"/>
                  </a:cubicBezTo>
                  <a:lnTo>
                    <a:pt x="359546" y="261490"/>
                  </a:lnTo>
                  <a:lnTo>
                    <a:pt x="369410" y="278523"/>
                  </a:lnTo>
                  <a:lnTo>
                    <a:pt x="351249" y="288926"/>
                  </a:lnTo>
                  <a:cubicBezTo>
                    <a:pt x="352908" y="293806"/>
                    <a:pt x="354015" y="298962"/>
                    <a:pt x="354015" y="304394"/>
                  </a:cubicBezTo>
                  <a:cubicBezTo>
                    <a:pt x="354015" y="309826"/>
                    <a:pt x="352908" y="314890"/>
                    <a:pt x="351249" y="319770"/>
                  </a:cubicBezTo>
                  <a:lnTo>
                    <a:pt x="369410" y="330266"/>
                  </a:lnTo>
                  <a:lnTo>
                    <a:pt x="359546" y="347207"/>
                  </a:lnTo>
                  <a:lnTo>
                    <a:pt x="341477" y="336803"/>
                  </a:lnTo>
                  <a:cubicBezTo>
                    <a:pt x="334563" y="344629"/>
                    <a:pt x="325252" y="350337"/>
                    <a:pt x="314650" y="352455"/>
                  </a:cubicBezTo>
                  <a:lnTo>
                    <a:pt x="314650" y="373079"/>
                  </a:lnTo>
                  <a:lnTo>
                    <a:pt x="295014" y="373079"/>
                  </a:lnTo>
                  <a:lnTo>
                    <a:pt x="295014" y="352455"/>
                  </a:lnTo>
                  <a:cubicBezTo>
                    <a:pt x="284412" y="350337"/>
                    <a:pt x="275193" y="344629"/>
                    <a:pt x="268279" y="336803"/>
                  </a:cubicBezTo>
                  <a:lnTo>
                    <a:pt x="250118" y="347207"/>
                  </a:lnTo>
                  <a:lnTo>
                    <a:pt x="240346" y="330266"/>
                  </a:lnTo>
                  <a:lnTo>
                    <a:pt x="258415" y="319770"/>
                  </a:lnTo>
                  <a:cubicBezTo>
                    <a:pt x="256756" y="314890"/>
                    <a:pt x="255649" y="309826"/>
                    <a:pt x="255649" y="304394"/>
                  </a:cubicBezTo>
                  <a:cubicBezTo>
                    <a:pt x="255649" y="298962"/>
                    <a:pt x="256756" y="293806"/>
                    <a:pt x="258415" y="288926"/>
                  </a:cubicBezTo>
                  <a:lnTo>
                    <a:pt x="240346" y="278523"/>
                  </a:lnTo>
                  <a:lnTo>
                    <a:pt x="250118" y="261490"/>
                  </a:lnTo>
                  <a:lnTo>
                    <a:pt x="268279" y="271893"/>
                  </a:lnTo>
                  <a:cubicBezTo>
                    <a:pt x="275193" y="264160"/>
                    <a:pt x="284412" y="258451"/>
                    <a:pt x="295014" y="256242"/>
                  </a:cubicBezTo>
                  <a:close/>
                  <a:moveTo>
                    <a:pt x="304761" y="214926"/>
                  </a:moveTo>
                  <a:cubicBezTo>
                    <a:pt x="291671" y="221645"/>
                    <a:pt x="278581" y="228825"/>
                    <a:pt x="265491" y="236373"/>
                  </a:cubicBezTo>
                  <a:cubicBezTo>
                    <a:pt x="252401" y="243920"/>
                    <a:pt x="239588" y="251652"/>
                    <a:pt x="227143" y="259660"/>
                  </a:cubicBezTo>
                  <a:cubicBezTo>
                    <a:pt x="226498" y="274111"/>
                    <a:pt x="226129" y="289023"/>
                    <a:pt x="226129" y="304394"/>
                  </a:cubicBezTo>
                  <a:cubicBezTo>
                    <a:pt x="226129" y="319674"/>
                    <a:pt x="226498" y="334585"/>
                    <a:pt x="227143" y="349036"/>
                  </a:cubicBezTo>
                  <a:cubicBezTo>
                    <a:pt x="239588" y="356952"/>
                    <a:pt x="252309" y="364776"/>
                    <a:pt x="265491" y="372416"/>
                  </a:cubicBezTo>
                  <a:cubicBezTo>
                    <a:pt x="278858" y="380056"/>
                    <a:pt x="291948" y="387235"/>
                    <a:pt x="304853" y="393863"/>
                  </a:cubicBezTo>
                  <a:cubicBezTo>
                    <a:pt x="317667" y="387235"/>
                    <a:pt x="330849" y="380056"/>
                    <a:pt x="344123" y="372416"/>
                  </a:cubicBezTo>
                  <a:cubicBezTo>
                    <a:pt x="357305" y="364776"/>
                    <a:pt x="370026" y="356952"/>
                    <a:pt x="382471" y="349036"/>
                  </a:cubicBezTo>
                  <a:cubicBezTo>
                    <a:pt x="383116" y="334401"/>
                    <a:pt x="383485" y="319490"/>
                    <a:pt x="383485" y="304394"/>
                  </a:cubicBezTo>
                  <a:cubicBezTo>
                    <a:pt x="383485" y="289023"/>
                    <a:pt x="383116" y="274111"/>
                    <a:pt x="382471" y="259660"/>
                  </a:cubicBezTo>
                  <a:cubicBezTo>
                    <a:pt x="370118" y="251744"/>
                    <a:pt x="357305" y="243920"/>
                    <a:pt x="344123" y="236373"/>
                  </a:cubicBezTo>
                  <a:cubicBezTo>
                    <a:pt x="331033" y="228825"/>
                    <a:pt x="317851" y="221645"/>
                    <a:pt x="304761" y="214926"/>
                  </a:cubicBezTo>
                  <a:close/>
                  <a:moveTo>
                    <a:pt x="375465" y="182250"/>
                  </a:moveTo>
                  <a:cubicBezTo>
                    <a:pt x="359425" y="188785"/>
                    <a:pt x="343017" y="196057"/>
                    <a:pt x="326424" y="204065"/>
                  </a:cubicBezTo>
                  <a:cubicBezTo>
                    <a:pt x="335642" y="208943"/>
                    <a:pt x="344768" y="214006"/>
                    <a:pt x="353986" y="219344"/>
                  </a:cubicBezTo>
                  <a:cubicBezTo>
                    <a:pt x="363205" y="224683"/>
                    <a:pt x="372146" y="230114"/>
                    <a:pt x="380996" y="235544"/>
                  </a:cubicBezTo>
                  <a:cubicBezTo>
                    <a:pt x="379705" y="216859"/>
                    <a:pt x="377770" y="199002"/>
                    <a:pt x="375465" y="182250"/>
                  </a:cubicBezTo>
                  <a:close/>
                  <a:moveTo>
                    <a:pt x="234149" y="182250"/>
                  </a:moveTo>
                  <a:cubicBezTo>
                    <a:pt x="231845" y="199094"/>
                    <a:pt x="230001" y="216859"/>
                    <a:pt x="228618" y="235544"/>
                  </a:cubicBezTo>
                  <a:cubicBezTo>
                    <a:pt x="237468" y="230114"/>
                    <a:pt x="246502" y="224683"/>
                    <a:pt x="255628" y="219344"/>
                  </a:cubicBezTo>
                  <a:cubicBezTo>
                    <a:pt x="264846" y="214006"/>
                    <a:pt x="273972" y="209035"/>
                    <a:pt x="283098" y="204157"/>
                  </a:cubicBezTo>
                  <a:cubicBezTo>
                    <a:pt x="266597" y="196057"/>
                    <a:pt x="250189" y="188785"/>
                    <a:pt x="234149" y="182250"/>
                  </a:cubicBezTo>
                  <a:close/>
                  <a:moveTo>
                    <a:pt x="80389" y="149666"/>
                  </a:moveTo>
                  <a:cubicBezTo>
                    <a:pt x="71263" y="151323"/>
                    <a:pt x="62045" y="154820"/>
                    <a:pt x="57896" y="162000"/>
                  </a:cubicBezTo>
                  <a:cubicBezTo>
                    <a:pt x="48678" y="177924"/>
                    <a:pt x="64441" y="209864"/>
                    <a:pt x="100024" y="247602"/>
                  </a:cubicBezTo>
                  <a:cubicBezTo>
                    <a:pt x="113759" y="262145"/>
                    <a:pt x="129891" y="276965"/>
                    <a:pt x="147866" y="291784"/>
                  </a:cubicBezTo>
                  <a:cubicBezTo>
                    <a:pt x="166487" y="277149"/>
                    <a:pt x="186675" y="262606"/>
                    <a:pt x="208154" y="248615"/>
                  </a:cubicBezTo>
                  <a:cubicBezTo>
                    <a:pt x="209536" y="223486"/>
                    <a:pt x="212025" y="198726"/>
                    <a:pt x="215436" y="175070"/>
                  </a:cubicBezTo>
                  <a:cubicBezTo>
                    <a:pt x="200134" y="169271"/>
                    <a:pt x="185200" y="164393"/>
                    <a:pt x="171004" y="160435"/>
                  </a:cubicBezTo>
                  <a:cubicBezTo>
                    <a:pt x="162708" y="175899"/>
                    <a:pt x="146576" y="186576"/>
                    <a:pt x="127863" y="186576"/>
                  </a:cubicBezTo>
                  <a:cubicBezTo>
                    <a:pt x="105002" y="186576"/>
                    <a:pt x="85920" y="170836"/>
                    <a:pt x="80389" y="149666"/>
                  </a:cubicBezTo>
                  <a:close/>
                  <a:moveTo>
                    <a:pt x="511250" y="148193"/>
                  </a:moveTo>
                  <a:cubicBezTo>
                    <a:pt x="510697" y="174794"/>
                    <a:pt x="488942" y="196333"/>
                    <a:pt x="462116" y="196333"/>
                  </a:cubicBezTo>
                  <a:cubicBezTo>
                    <a:pt x="442021" y="196333"/>
                    <a:pt x="424783" y="184275"/>
                    <a:pt x="417131" y="166970"/>
                  </a:cubicBezTo>
                  <a:cubicBezTo>
                    <a:pt x="409572" y="169456"/>
                    <a:pt x="401921" y="172125"/>
                    <a:pt x="394178" y="174978"/>
                  </a:cubicBezTo>
                  <a:cubicBezTo>
                    <a:pt x="397589" y="198634"/>
                    <a:pt x="400078" y="223486"/>
                    <a:pt x="401553" y="248615"/>
                  </a:cubicBezTo>
                  <a:cubicBezTo>
                    <a:pt x="422939" y="262606"/>
                    <a:pt x="443127" y="277149"/>
                    <a:pt x="461748" y="291784"/>
                  </a:cubicBezTo>
                  <a:cubicBezTo>
                    <a:pt x="479723" y="276965"/>
                    <a:pt x="495947" y="262145"/>
                    <a:pt x="509590" y="247602"/>
                  </a:cubicBezTo>
                  <a:cubicBezTo>
                    <a:pt x="545173" y="209864"/>
                    <a:pt x="560936" y="177924"/>
                    <a:pt x="551718" y="162000"/>
                  </a:cubicBezTo>
                  <a:cubicBezTo>
                    <a:pt x="546556" y="152979"/>
                    <a:pt x="532267" y="148193"/>
                    <a:pt x="511250" y="148193"/>
                  </a:cubicBezTo>
                  <a:close/>
                  <a:moveTo>
                    <a:pt x="294963" y="117844"/>
                  </a:moveTo>
                  <a:lnTo>
                    <a:pt x="314651" y="117844"/>
                  </a:lnTo>
                  <a:lnTo>
                    <a:pt x="314651" y="137461"/>
                  </a:lnTo>
                  <a:lnTo>
                    <a:pt x="294963" y="137461"/>
                  </a:lnTo>
                  <a:close/>
                  <a:moveTo>
                    <a:pt x="462116" y="117818"/>
                  </a:moveTo>
                  <a:cubicBezTo>
                    <a:pt x="445892" y="117818"/>
                    <a:pt x="432618" y="131073"/>
                    <a:pt x="432618" y="147273"/>
                  </a:cubicBezTo>
                  <a:cubicBezTo>
                    <a:pt x="432618" y="163473"/>
                    <a:pt x="445892" y="176727"/>
                    <a:pt x="462116" y="176727"/>
                  </a:cubicBezTo>
                  <a:cubicBezTo>
                    <a:pt x="478433" y="176727"/>
                    <a:pt x="491615" y="163473"/>
                    <a:pt x="491615" y="147273"/>
                  </a:cubicBezTo>
                  <a:cubicBezTo>
                    <a:pt x="491615" y="131073"/>
                    <a:pt x="478433" y="117818"/>
                    <a:pt x="462116" y="117818"/>
                  </a:cubicBezTo>
                  <a:close/>
                  <a:moveTo>
                    <a:pt x="127863" y="107969"/>
                  </a:moveTo>
                  <a:cubicBezTo>
                    <a:pt x="111546" y="107969"/>
                    <a:pt x="98364" y="121224"/>
                    <a:pt x="98364" y="137424"/>
                  </a:cubicBezTo>
                  <a:cubicBezTo>
                    <a:pt x="98364" y="153716"/>
                    <a:pt x="111546" y="166878"/>
                    <a:pt x="127863" y="166878"/>
                  </a:cubicBezTo>
                  <a:cubicBezTo>
                    <a:pt x="144087" y="166878"/>
                    <a:pt x="157361" y="153716"/>
                    <a:pt x="157361" y="137424"/>
                  </a:cubicBezTo>
                  <a:cubicBezTo>
                    <a:pt x="157361" y="121224"/>
                    <a:pt x="144087" y="107969"/>
                    <a:pt x="127863" y="107969"/>
                  </a:cubicBezTo>
                  <a:close/>
                  <a:moveTo>
                    <a:pt x="314651" y="98227"/>
                  </a:moveTo>
                  <a:lnTo>
                    <a:pt x="334339" y="98227"/>
                  </a:lnTo>
                  <a:lnTo>
                    <a:pt x="334339" y="117844"/>
                  </a:lnTo>
                  <a:lnTo>
                    <a:pt x="314651" y="117844"/>
                  </a:lnTo>
                  <a:close/>
                  <a:moveTo>
                    <a:pt x="275346" y="98227"/>
                  </a:moveTo>
                  <a:lnTo>
                    <a:pt x="294963" y="98227"/>
                  </a:lnTo>
                  <a:lnTo>
                    <a:pt x="294963" y="117844"/>
                  </a:lnTo>
                  <a:lnTo>
                    <a:pt x="275346" y="117844"/>
                  </a:lnTo>
                  <a:close/>
                  <a:moveTo>
                    <a:pt x="550621" y="78539"/>
                  </a:moveTo>
                  <a:lnTo>
                    <a:pt x="570309" y="78539"/>
                  </a:lnTo>
                  <a:lnTo>
                    <a:pt x="570309" y="98227"/>
                  </a:lnTo>
                  <a:lnTo>
                    <a:pt x="550621" y="98227"/>
                  </a:lnTo>
                  <a:close/>
                  <a:moveTo>
                    <a:pt x="294963" y="78539"/>
                  </a:moveTo>
                  <a:lnTo>
                    <a:pt x="314651" y="78539"/>
                  </a:lnTo>
                  <a:lnTo>
                    <a:pt x="314651" y="98227"/>
                  </a:lnTo>
                  <a:lnTo>
                    <a:pt x="294963" y="98227"/>
                  </a:lnTo>
                  <a:close/>
                  <a:moveTo>
                    <a:pt x="588304" y="62944"/>
                  </a:moveTo>
                  <a:lnTo>
                    <a:pt x="602205" y="76845"/>
                  </a:lnTo>
                  <a:lnTo>
                    <a:pt x="588304" y="90747"/>
                  </a:lnTo>
                  <a:lnTo>
                    <a:pt x="574402" y="76845"/>
                  </a:lnTo>
                  <a:close/>
                  <a:moveTo>
                    <a:pt x="532628" y="62944"/>
                  </a:moveTo>
                  <a:lnTo>
                    <a:pt x="546529" y="76845"/>
                  </a:lnTo>
                  <a:lnTo>
                    <a:pt x="532628" y="90747"/>
                  </a:lnTo>
                  <a:lnTo>
                    <a:pt x="518726" y="76845"/>
                  </a:lnTo>
                  <a:close/>
                  <a:moveTo>
                    <a:pt x="29496" y="49043"/>
                  </a:moveTo>
                  <a:lnTo>
                    <a:pt x="49113" y="49043"/>
                  </a:lnTo>
                  <a:lnTo>
                    <a:pt x="49113" y="78539"/>
                  </a:lnTo>
                  <a:lnTo>
                    <a:pt x="29496" y="78539"/>
                  </a:lnTo>
                  <a:close/>
                  <a:moveTo>
                    <a:pt x="589997" y="39305"/>
                  </a:moveTo>
                  <a:lnTo>
                    <a:pt x="609614" y="39305"/>
                  </a:lnTo>
                  <a:lnTo>
                    <a:pt x="609614" y="58922"/>
                  </a:lnTo>
                  <a:lnTo>
                    <a:pt x="589997" y="58922"/>
                  </a:lnTo>
                  <a:close/>
                  <a:moveTo>
                    <a:pt x="511316" y="39305"/>
                  </a:moveTo>
                  <a:lnTo>
                    <a:pt x="531004" y="39305"/>
                  </a:lnTo>
                  <a:lnTo>
                    <a:pt x="531004" y="58922"/>
                  </a:lnTo>
                  <a:lnTo>
                    <a:pt x="511316" y="58922"/>
                  </a:lnTo>
                  <a:close/>
                  <a:moveTo>
                    <a:pt x="49113" y="29426"/>
                  </a:moveTo>
                  <a:lnTo>
                    <a:pt x="78609" y="29426"/>
                  </a:lnTo>
                  <a:lnTo>
                    <a:pt x="78609" y="49043"/>
                  </a:lnTo>
                  <a:lnTo>
                    <a:pt x="49113" y="49043"/>
                  </a:lnTo>
                  <a:close/>
                  <a:moveTo>
                    <a:pt x="0" y="29426"/>
                  </a:moveTo>
                  <a:lnTo>
                    <a:pt x="29496" y="29426"/>
                  </a:lnTo>
                  <a:lnTo>
                    <a:pt x="29496" y="49043"/>
                  </a:lnTo>
                  <a:lnTo>
                    <a:pt x="0" y="49043"/>
                  </a:lnTo>
                  <a:close/>
                  <a:moveTo>
                    <a:pt x="304853" y="19605"/>
                  </a:moveTo>
                  <a:cubicBezTo>
                    <a:pt x="279411" y="19605"/>
                    <a:pt x="252033" y="74280"/>
                    <a:pt x="237191" y="162368"/>
                  </a:cubicBezTo>
                  <a:cubicBezTo>
                    <a:pt x="259223" y="171112"/>
                    <a:pt x="281900" y="181329"/>
                    <a:pt x="304853" y="192835"/>
                  </a:cubicBezTo>
                  <a:cubicBezTo>
                    <a:pt x="327807" y="181329"/>
                    <a:pt x="350391" y="171112"/>
                    <a:pt x="372423" y="162368"/>
                  </a:cubicBezTo>
                  <a:cubicBezTo>
                    <a:pt x="357674" y="74280"/>
                    <a:pt x="330203" y="19605"/>
                    <a:pt x="304853" y="19605"/>
                  </a:cubicBezTo>
                  <a:close/>
                  <a:moveTo>
                    <a:pt x="588314" y="7480"/>
                  </a:moveTo>
                  <a:lnTo>
                    <a:pt x="602134" y="21381"/>
                  </a:lnTo>
                  <a:lnTo>
                    <a:pt x="588314" y="35283"/>
                  </a:lnTo>
                  <a:lnTo>
                    <a:pt x="574402" y="21381"/>
                  </a:lnTo>
                  <a:close/>
                  <a:moveTo>
                    <a:pt x="532628" y="7480"/>
                  </a:moveTo>
                  <a:lnTo>
                    <a:pt x="546529" y="21381"/>
                  </a:lnTo>
                  <a:lnTo>
                    <a:pt x="532628" y="35283"/>
                  </a:lnTo>
                  <a:lnTo>
                    <a:pt x="518726" y="21381"/>
                  </a:lnTo>
                  <a:close/>
                  <a:moveTo>
                    <a:pt x="550621" y="0"/>
                  </a:moveTo>
                  <a:lnTo>
                    <a:pt x="570309" y="0"/>
                  </a:lnTo>
                  <a:lnTo>
                    <a:pt x="570309" y="19617"/>
                  </a:lnTo>
                  <a:lnTo>
                    <a:pt x="550621" y="19617"/>
                  </a:lnTo>
                  <a:close/>
                  <a:moveTo>
                    <a:pt x="304853" y="0"/>
                  </a:moveTo>
                  <a:cubicBezTo>
                    <a:pt x="346704" y="0"/>
                    <a:pt x="375926" y="67285"/>
                    <a:pt x="391044" y="155188"/>
                  </a:cubicBezTo>
                  <a:cubicBezTo>
                    <a:pt x="398511" y="152519"/>
                    <a:pt x="405793" y="149942"/>
                    <a:pt x="412983" y="147641"/>
                  </a:cubicBezTo>
                  <a:cubicBezTo>
                    <a:pt x="412983" y="147549"/>
                    <a:pt x="412983" y="147365"/>
                    <a:pt x="412983" y="147273"/>
                  </a:cubicBezTo>
                  <a:cubicBezTo>
                    <a:pt x="412983" y="120211"/>
                    <a:pt x="435015" y="98212"/>
                    <a:pt x="462116" y="98212"/>
                  </a:cubicBezTo>
                  <a:cubicBezTo>
                    <a:pt x="482673" y="98212"/>
                    <a:pt x="500280" y="110823"/>
                    <a:pt x="507562" y="128679"/>
                  </a:cubicBezTo>
                  <a:cubicBezTo>
                    <a:pt x="538628" y="128035"/>
                    <a:pt x="559369" y="135859"/>
                    <a:pt x="568772" y="152151"/>
                  </a:cubicBezTo>
                  <a:cubicBezTo>
                    <a:pt x="583152" y="177095"/>
                    <a:pt x="567665" y="214742"/>
                    <a:pt x="523879" y="261041"/>
                  </a:cubicBezTo>
                  <a:cubicBezTo>
                    <a:pt x="510420" y="275308"/>
                    <a:pt x="494657" y="289851"/>
                    <a:pt x="477234" y="304394"/>
                  </a:cubicBezTo>
                  <a:cubicBezTo>
                    <a:pt x="483964" y="309917"/>
                    <a:pt x="490324" y="315440"/>
                    <a:pt x="496501" y="321055"/>
                  </a:cubicBezTo>
                  <a:cubicBezTo>
                    <a:pt x="503783" y="316820"/>
                    <a:pt x="512079" y="314151"/>
                    <a:pt x="521113" y="314151"/>
                  </a:cubicBezTo>
                  <a:cubicBezTo>
                    <a:pt x="548215" y="314151"/>
                    <a:pt x="570339" y="336242"/>
                    <a:pt x="570339" y="363303"/>
                  </a:cubicBezTo>
                  <a:cubicBezTo>
                    <a:pt x="570339" y="374717"/>
                    <a:pt x="566191" y="385210"/>
                    <a:pt x="559553" y="393586"/>
                  </a:cubicBezTo>
                  <a:cubicBezTo>
                    <a:pt x="574856" y="419359"/>
                    <a:pt x="578082" y="440530"/>
                    <a:pt x="568772" y="456546"/>
                  </a:cubicBezTo>
                  <a:cubicBezTo>
                    <a:pt x="559185" y="473114"/>
                    <a:pt x="538720" y="480293"/>
                    <a:pt x="511250" y="480293"/>
                  </a:cubicBezTo>
                  <a:cubicBezTo>
                    <a:pt x="478709" y="480293"/>
                    <a:pt x="436490" y="470168"/>
                    <a:pt x="391044" y="453508"/>
                  </a:cubicBezTo>
                  <a:cubicBezTo>
                    <a:pt x="389661" y="461516"/>
                    <a:pt x="388094" y="469432"/>
                    <a:pt x="386435" y="477072"/>
                  </a:cubicBezTo>
                  <a:cubicBezTo>
                    <a:pt x="402106" y="485264"/>
                    <a:pt x="412983" y="501464"/>
                    <a:pt x="412983" y="520333"/>
                  </a:cubicBezTo>
                  <a:cubicBezTo>
                    <a:pt x="412983" y="547395"/>
                    <a:pt x="390952" y="569486"/>
                    <a:pt x="363850" y="569486"/>
                  </a:cubicBezTo>
                  <a:cubicBezTo>
                    <a:pt x="360900" y="569486"/>
                    <a:pt x="358042" y="569118"/>
                    <a:pt x="355185" y="568565"/>
                  </a:cubicBezTo>
                  <a:cubicBezTo>
                    <a:pt x="340436" y="595074"/>
                    <a:pt x="323474" y="608697"/>
                    <a:pt x="304853" y="608697"/>
                  </a:cubicBezTo>
                  <a:cubicBezTo>
                    <a:pt x="263002" y="608697"/>
                    <a:pt x="233780" y="541412"/>
                    <a:pt x="218570" y="453508"/>
                  </a:cubicBezTo>
                  <a:cubicBezTo>
                    <a:pt x="173124" y="470168"/>
                    <a:pt x="130905" y="480293"/>
                    <a:pt x="98364" y="480293"/>
                  </a:cubicBezTo>
                  <a:cubicBezTo>
                    <a:pt x="70894" y="480293"/>
                    <a:pt x="50430" y="473114"/>
                    <a:pt x="40843" y="456546"/>
                  </a:cubicBezTo>
                  <a:cubicBezTo>
                    <a:pt x="30887" y="439333"/>
                    <a:pt x="35312" y="416322"/>
                    <a:pt x="53564" y="387972"/>
                  </a:cubicBezTo>
                  <a:cubicBezTo>
                    <a:pt x="44806" y="379043"/>
                    <a:pt x="39368" y="366893"/>
                    <a:pt x="39368" y="353455"/>
                  </a:cubicBezTo>
                  <a:cubicBezTo>
                    <a:pt x="39368" y="326393"/>
                    <a:pt x="61399" y="304394"/>
                    <a:pt x="88501" y="304394"/>
                  </a:cubicBezTo>
                  <a:cubicBezTo>
                    <a:pt x="100208" y="304394"/>
                    <a:pt x="110901" y="308628"/>
                    <a:pt x="119382" y="315532"/>
                  </a:cubicBezTo>
                  <a:cubicBezTo>
                    <a:pt x="123622" y="311850"/>
                    <a:pt x="127955" y="308076"/>
                    <a:pt x="132380" y="304394"/>
                  </a:cubicBezTo>
                  <a:cubicBezTo>
                    <a:pt x="114957" y="289851"/>
                    <a:pt x="99194" y="275308"/>
                    <a:pt x="85735" y="261041"/>
                  </a:cubicBezTo>
                  <a:cubicBezTo>
                    <a:pt x="41949" y="214742"/>
                    <a:pt x="26462" y="177095"/>
                    <a:pt x="40843" y="152151"/>
                  </a:cubicBezTo>
                  <a:cubicBezTo>
                    <a:pt x="47756" y="140277"/>
                    <a:pt x="60662" y="132821"/>
                    <a:pt x="79467" y="129968"/>
                  </a:cubicBezTo>
                  <a:cubicBezTo>
                    <a:pt x="83062" y="106404"/>
                    <a:pt x="103342" y="88363"/>
                    <a:pt x="127863" y="88363"/>
                  </a:cubicBezTo>
                  <a:cubicBezTo>
                    <a:pt x="154964" y="88363"/>
                    <a:pt x="176996" y="110362"/>
                    <a:pt x="176996" y="137424"/>
                  </a:cubicBezTo>
                  <a:cubicBezTo>
                    <a:pt x="176996" y="138896"/>
                    <a:pt x="176720" y="140185"/>
                    <a:pt x="176535" y="141566"/>
                  </a:cubicBezTo>
                  <a:cubicBezTo>
                    <a:pt x="190086" y="145340"/>
                    <a:pt x="204098" y="149942"/>
                    <a:pt x="218570" y="155281"/>
                  </a:cubicBezTo>
                  <a:cubicBezTo>
                    <a:pt x="233780" y="67285"/>
                    <a:pt x="263002" y="0"/>
                    <a:pt x="304853" y="0"/>
                  </a:cubicBezTo>
                  <a:close/>
                  <a:moveTo>
                    <a:pt x="29496" y="0"/>
                  </a:moveTo>
                  <a:lnTo>
                    <a:pt x="49113" y="0"/>
                  </a:lnTo>
                  <a:lnTo>
                    <a:pt x="49113" y="29426"/>
                  </a:lnTo>
                  <a:lnTo>
                    <a:pt x="29496" y="29426"/>
                  </a:lnTo>
                  <a:close/>
                </a:path>
              </a:pathLst>
            </a:custGeom>
            <a:solidFill>
              <a:srgbClr val="F4312E"/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12D9C9C-B170-448D-816D-EA130A2494D4}"/>
              </a:ext>
            </a:extLst>
          </p:cNvPr>
          <p:cNvGrpSpPr/>
          <p:nvPr/>
        </p:nvGrpSpPr>
        <p:grpSpPr>
          <a:xfrm>
            <a:off x="4023963" y="3880707"/>
            <a:ext cx="720000" cy="720000"/>
            <a:chOff x="4023963" y="3880707"/>
            <a:chExt cx="720000" cy="720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C50F11D-51FB-461F-BBED-B5B4807BEFCF}"/>
                </a:ext>
              </a:extLst>
            </p:cNvPr>
            <p:cNvSpPr/>
            <p:nvPr/>
          </p:nvSpPr>
          <p:spPr>
            <a:xfrm>
              <a:off x="4023963" y="3880707"/>
              <a:ext cx="720000" cy="720000"/>
            </a:xfrm>
            <a:prstGeom prst="ellipse">
              <a:avLst/>
            </a:prstGeom>
            <a:solidFill>
              <a:srgbClr val="FAA0A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book-hand-drawn-open-pages_35781">
              <a:extLst>
                <a:ext uri="{FF2B5EF4-FFF2-40B4-BE49-F238E27FC236}">
                  <a16:creationId xmlns:a16="http://schemas.microsoft.com/office/drawing/2014/main" xmlns="" id="{84A82B2B-3C56-4E8B-9A89-74C3DD0C00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3963" y="4094072"/>
              <a:ext cx="360000" cy="293271"/>
            </a:xfrm>
            <a:custGeom>
              <a:avLst/>
              <a:gdLst>
                <a:gd name="connsiteX0" fmla="*/ 165033 w 609243"/>
                <a:gd name="connsiteY0" fmla="*/ 400904 h 496315"/>
                <a:gd name="connsiteX1" fmla="*/ 303783 w 609243"/>
                <a:gd name="connsiteY1" fmla="*/ 460951 h 496315"/>
                <a:gd name="connsiteX2" fmla="*/ 600145 w 609243"/>
                <a:gd name="connsiteY2" fmla="*/ 431016 h 496315"/>
                <a:gd name="connsiteX3" fmla="*/ 585911 w 609243"/>
                <a:gd name="connsiteY3" fmla="*/ 453751 h 496315"/>
                <a:gd name="connsiteX4" fmla="*/ 316310 w 609243"/>
                <a:gd name="connsiteY4" fmla="*/ 490033 h 496315"/>
                <a:gd name="connsiteX5" fmla="*/ 303783 w 609243"/>
                <a:gd name="connsiteY5" fmla="*/ 496285 h 496315"/>
                <a:gd name="connsiteX6" fmla="*/ 291257 w 609243"/>
                <a:gd name="connsiteY6" fmla="*/ 490033 h 496315"/>
                <a:gd name="connsiteX7" fmla="*/ 21751 w 609243"/>
                <a:gd name="connsiteY7" fmla="*/ 453751 h 496315"/>
                <a:gd name="connsiteX8" fmla="*/ 7422 w 609243"/>
                <a:gd name="connsiteY8" fmla="*/ 431016 h 496315"/>
                <a:gd name="connsiteX9" fmla="*/ 165033 w 609243"/>
                <a:gd name="connsiteY9" fmla="*/ 400904 h 496315"/>
                <a:gd name="connsiteX10" fmla="*/ 155189 w 609243"/>
                <a:gd name="connsiteY10" fmla="*/ 275778 h 496315"/>
                <a:gd name="connsiteX11" fmla="*/ 259126 w 609243"/>
                <a:gd name="connsiteY11" fmla="*/ 295874 h 496315"/>
                <a:gd name="connsiteX12" fmla="*/ 249162 w 609243"/>
                <a:gd name="connsiteY12" fmla="*/ 312936 h 496315"/>
                <a:gd name="connsiteX13" fmla="*/ 65059 w 609243"/>
                <a:gd name="connsiteY13" fmla="*/ 331041 h 496315"/>
                <a:gd name="connsiteX14" fmla="*/ 55095 w 609243"/>
                <a:gd name="connsiteY14" fmla="*/ 313979 h 496315"/>
                <a:gd name="connsiteX15" fmla="*/ 155189 w 609243"/>
                <a:gd name="connsiteY15" fmla="*/ 275778 h 496315"/>
                <a:gd name="connsiteX16" fmla="*/ 443849 w 609243"/>
                <a:gd name="connsiteY16" fmla="*/ 275552 h 496315"/>
                <a:gd name="connsiteX17" fmla="*/ 546751 w 609243"/>
                <a:gd name="connsiteY17" fmla="*/ 305255 h 496315"/>
                <a:gd name="connsiteX18" fmla="*/ 538211 w 609243"/>
                <a:gd name="connsiteY18" fmla="*/ 323074 h 496315"/>
                <a:gd name="connsiteX19" fmla="*/ 353260 w 609243"/>
                <a:gd name="connsiteY19" fmla="*/ 320420 h 496315"/>
                <a:gd name="connsiteX20" fmla="*/ 341872 w 609243"/>
                <a:gd name="connsiteY20" fmla="*/ 304212 h 496315"/>
                <a:gd name="connsiteX21" fmla="*/ 443849 w 609243"/>
                <a:gd name="connsiteY21" fmla="*/ 275552 h 496315"/>
                <a:gd name="connsiteX22" fmla="*/ 155189 w 609243"/>
                <a:gd name="connsiteY22" fmla="*/ 229830 h 496315"/>
                <a:gd name="connsiteX23" fmla="*/ 259126 w 609243"/>
                <a:gd name="connsiteY23" fmla="*/ 249914 h 496315"/>
                <a:gd name="connsiteX24" fmla="*/ 249162 w 609243"/>
                <a:gd name="connsiteY24" fmla="*/ 266966 h 496315"/>
                <a:gd name="connsiteX25" fmla="*/ 65059 w 609243"/>
                <a:gd name="connsiteY25" fmla="*/ 284966 h 496315"/>
                <a:gd name="connsiteX26" fmla="*/ 55095 w 609243"/>
                <a:gd name="connsiteY26" fmla="*/ 268008 h 496315"/>
                <a:gd name="connsiteX27" fmla="*/ 155189 w 609243"/>
                <a:gd name="connsiteY27" fmla="*/ 229830 h 496315"/>
                <a:gd name="connsiteX28" fmla="*/ 439981 w 609243"/>
                <a:gd name="connsiteY28" fmla="*/ 229743 h 496315"/>
                <a:gd name="connsiteX29" fmla="*/ 542897 w 609243"/>
                <a:gd name="connsiteY29" fmla="*/ 259481 h 496315"/>
                <a:gd name="connsiteX30" fmla="*/ 534359 w 609243"/>
                <a:gd name="connsiteY30" fmla="*/ 277206 h 496315"/>
                <a:gd name="connsiteX31" fmla="*/ 349445 w 609243"/>
                <a:gd name="connsiteY31" fmla="*/ 274552 h 496315"/>
                <a:gd name="connsiteX32" fmla="*/ 338060 w 609243"/>
                <a:gd name="connsiteY32" fmla="*/ 258438 h 496315"/>
                <a:gd name="connsiteX33" fmla="*/ 439981 w 609243"/>
                <a:gd name="connsiteY33" fmla="*/ 229743 h 496315"/>
                <a:gd name="connsiteX34" fmla="*/ 436157 w 609243"/>
                <a:gd name="connsiteY34" fmla="*/ 183933 h 496315"/>
                <a:gd name="connsiteX35" fmla="*/ 539058 w 609243"/>
                <a:gd name="connsiteY35" fmla="*/ 213639 h 496315"/>
                <a:gd name="connsiteX36" fmla="*/ 530612 w 609243"/>
                <a:gd name="connsiteY36" fmla="*/ 231439 h 496315"/>
                <a:gd name="connsiteX37" fmla="*/ 345546 w 609243"/>
                <a:gd name="connsiteY37" fmla="*/ 228694 h 496315"/>
                <a:gd name="connsiteX38" fmla="*/ 334252 w 609243"/>
                <a:gd name="connsiteY38" fmla="*/ 212598 h 496315"/>
                <a:gd name="connsiteX39" fmla="*/ 436157 w 609243"/>
                <a:gd name="connsiteY39" fmla="*/ 183933 h 496315"/>
                <a:gd name="connsiteX40" fmla="*/ 155189 w 609243"/>
                <a:gd name="connsiteY40" fmla="*/ 183880 h 496315"/>
                <a:gd name="connsiteX41" fmla="*/ 259126 w 609243"/>
                <a:gd name="connsiteY41" fmla="*/ 203976 h 496315"/>
                <a:gd name="connsiteX42" fmla="*/ 249162 w 609243"/>
                <a:gd name="connsiteY42" fmla="*/ 220933 h 496315"/>
                <a:gd name="connsiteX43" fmla="*/ 65059 w 609243"/>
                <a:gd name="connsiteY43" fmla="*/ 239028 h 496315"/>
                <a:gd name="connsiteX44" fmla="*/ 55095 w 609243"/>
                <a:gd name="connsiteY44" fmla="*/ 221975 h 496315"/>
                <a:gd name="connsiteX45" fmla="*/ 155189 w 609243"/>
                <a:gd name="connsiteY45" fmla="*/ 183880 h 496315"/>
                <a:gd name="connsiteX46" fmla="*/ 439981 w 609243"/>
                <a:gd name="connsiteY46" fmla="*/ 137783 h 496315"/>
                <a:gd name="connsiteX47" fmla="*/ 542897 w 609243"/>
                <a:gd name="connsiteY47" fmla="*/ 167489 h 496315"/>
                <a:gd name="connsiteX48" fmla="*/ 534359 w 609243"/>
                <a:gd name="connsiteY48" fmla="*/ 185289 h 496315"/>
                <a:gd name="connsiteX49" fmla="*/ 349445 w 609243"/>
                <a:gd name="connsiteY49" fmla="*/ 182544 h 496315"/>
                <a:gd name="connsiteX50" fmla="*/ 338060 w 609243"/>
                <a:gd name="connsiteY50" fmla="*/ 166448 h 496315"/>
                <a:gd name="connsiteX51" fmla="*/ 439981 w 609243"/>
                <a:gd name="connsiteY51" fmla="*/ 137783 h 496315"/>
                <a:gd name="connsiteX52" fmla="*/ 209117 w 609243"/>
                <a:gd name="connsiteY52" fmla="*/ 125922 h 496315"/>
                <a:gd name="connsiteX53" fmla="*/ 249230 w 609243"/>
                <a:gd name="connsiteY53" fmla="*/ 141507 h 496315"/>
                <a:gd name="connsiteX54" fmla="*/ 239267 w 609243"/>
                <a:gd name="connsiteY54" fmla="*/ 158561 h 496315"/>
                <a:gd name="connsiteX55" fmla="*/ 171234 w 609243"/>
                <a:gd name="connsiteY55" fmla="*/ 146339 h 496315"/>
                <a:gd name="connsiteX56" fmla="*/ 166015 w 609243"/>
                <a:gd name="connsiteY56" fmla="*/ 127390 h 496315"/>
                <a:gd name="connsiteX57" fmla="*/ 209117 w 609243"/>
                <a:gd name="connsiteY57" fmla="*/ 125922 h 496315"/>
                <a:gd name="connsiteX58" fmla="*/ 114405 w 609243"/>
                <a:gd name="connsiteY58" fmla="*/ 101164 h 496315"/>
                <a:gd name="connsiteX59" fmla="*/ 79658 w 609243"/>
                <a:gd name="connsiteY59" fmla="*/ 112628 h 496315"/>
                <a:gd name="connsiteX60" fmla="*/ 78139 w 609243"/>
                <a:gd name="connsiteY60" fmla="*/ 156871 h 496315"/>
                <a:gd name="connsiteX61" fmla="*/ 114405 w 609243"/>
                <a:gd name="connsiteY61" fmla="*/ 142186 h 496315"/>
                <a:gd name="connsiteX62" fmla="*/ 436157 w 609243"/>
                <a:gd name="connsiteY62" fmla="*/ 91941 h 496315"/>
                <a:gd name="connsiteX63" fmla="*/ 539058 w 609243"/>
                <a:gd name="connsiteY63" fmla="*/ 121643 h 496315"/>
                <a:gd name="connsiteX64" fmla="*/ 530612 w 609243"/>
                <a:gd name="connsiteY64" fmla="*/ 139462 h 496315"/>
                <a:gd name="connsiteX65" fmla="*/ 345546 w 609243"/>
                <a:gd name="connsiteY65" fmla="*/ 136808 h 496315"/>
                <a:gd name="connsiteX66" fmla="*/ 334252 w 609243"/>
                <a:gd name="connsiteY66" fmla="*/ 120601 h 496315"/>
                <a:gd name="connsiteX67" fmla="*/ 436157 w 609243"/>
                <a:gd name="connsiteY67" fmla="*/ 91941 h 496315"/>
                <a:gd name="connsiteX68" fmla="*/ 120956 w 609243"/>
                <a:gd name="connsiteY68" fmla="*/ 81080 h 496315"/>
                <a:gd name="connsiteX69" fmla="*/ 123804 w 609243"/>
                <a:gd name="connsiteY69" fmla="*/ 81459 h 496315"/>
                <a:gd name="connsiteX70" fmla="*/ 134152 w 609243"/>
                <a:gd name="connsiteY70" fmla="*/ 90933 h 496315"/>
                <a:gd name="connsiteX71" fmla="*/ 134152 w 609243"/>
                <a:gd name="connsiteY71" fmla="*/ 146734 h 496315"/>
                <a:gd name="connsiteX72" fmla="*/ 133773 w 609243"/>
                <a:gd name="connsiteY72" fmla="*/ 149292 h 496315"/>
                <a:gd name="connsiteX73" fmla="*/ 126842 w 609243"/>
                <a:gd name="connsiteY73" fmla="*/ 159523 h 496315"/>
                <a:gd name="connsiteX74" fmla="*/ 78234 w 609243"/>
                <a:gd name="connsiteY74" fmla="*/ 179892 h 496315"/>
                <a:gd name="connsiteX75" fmla="*/ 64658 w 609243"/>
                <a:gd name="connsiteY75" fmla="*/ 175439 h 496315"/>
                <a:gd name="connsiteX76" fmla="*/ 58392 w 609243"/>
                <a:gd name="connsiteY76" fmla="*/ 166439 h 496315"/>
                <a:gd name="connsiteX77" fmla="*/ 60101 w 609243"/>
                <a:gd name="connsiteY77" fmla="*/ 110638 h 496315"/>
                <a:gd name="connsiteX78" fmla="*/ 60765 w 609243"/>
                <a:gd name="connsiteY78" fmla="*/ 107796 h 496315"/>
                <a:gd name="connsiteX79" fmla="*/ 64943 w 609243"/>
                <a:gd name="connsiteY79" fmla="*/ 98796 h 496315"/>
                <a:gd name="connsiteX80" fmla="*/ 120956 w 609243"/>
                <a:gd name="connsiteY80" fmla="*/ 81080 h 496315"/>
                <a:gd name="connsiteX81" fmla="*/ 211133 w 609243"/>
                <a:gd name="connsiteY81" fmla="*/ 79659 h 496315"/>
                <a:gd name="connsiteX82" fmla="*/ 252540 w 609243"/>
                <a:gd name="connsiteY82" fmla="*/ 93858 h 496315"/>
                <a:gd name="connsiteX83" fmla="*/ 242574 w 609243"/>
                <a:gd name="connsiteY83" fmla="*/ 110925 h 496315"/>
                <a:gd name="connsiteX84" fmla="*/ 172811 w 609243"/>
                <a:gd name="connsiteY84" fmla="*/ 103719 h 496315"/>
                <a:gd name="connsiteX85" fmla="*/ 167590 w 609243"/>
                <a:gd name="connsiteY85" fmla="*/ 84661 h 496315"/>
                <a:gd name="connsiteX86" fmla="*/ 211133 w 609243"/>
                <a:gd name="connsiteY86" fmla="*/ 79659 h 496315"/>
                <a:gd name="connsiteX87" fmla="*/ 198798 w 609243"/>
                <a:gd name="connsiteY87" fmla="*/ 22403 h 496315"/>
                <a:gd name="connsiteX88" fmla="*/ 27245 w 609243"/>
                <a:gd name="connsiteY88" fmla="*/ 79844 h 496315"/>
                <a:gd name="connsiteX89" fmla="*/ 26012 w 609243"/>
                <a:gd name="connsiteY89" fmla="*/ 387586 h 496315"/>
                <a:gd name="connsiteX90" fmla="*/ 306429 w 609243"/>
                <a:gd name="connsiteY90" fmla="*/ 408620 h 496315"/>
                <a:gd name="connsiteX91" fmla="*/ 586847 w 609243"/>
                <a:gd name="connsiteY91" fmla="*/ 387586 h 496315"/>
                <a:gd name="connsiteX92" fmla="*/ 585614 w 609243"/>
                <a:gd name="connsiteY92" fmla="*/ 79844 h 496315"/>
                <a:gd name="connsiteX93" fmla="*/ 315160 w 609243"/>
                <a:gd name="connsiteY93" fmla="*/ 68664 h 496315"/>
                <a:gd name="connsiteX94" fmla="*/ 306429 w 609243"/>
                <a:gd name="connsiteY94" fmla="*/ 71791 h 496315"/>
                <a:gd name="connsiteX95" fmla="*/ 297699 w 609243"/>
                <a:gd name="connsiteY95" fmla="*/ 68664 h 496315"/>
                <a:gd name="connsiteX96" fmla="*/ 198798 w 609243"/>
                <a:gd name="connsiteY96" fmla="*/ 22403 h 496315"/>
                <a:gd name="connsiteX97" fmla="*/ 197678 w 609243"/>
                <a:gd name="connsiteY97" fmla="*/ 346 h 496315"/>
                <a:gd name="connsiteX98" fmla="*/ 306429 w 609243"/>
                <a:gd name="connsiteY98" fmla="*/ 46209 h 496315"/>
                <a:gd name="connsiteX99" fmla="*/ 602505 w 609243"/>
                <a:gd name="connsiteY99" fmla="*/ 64779 h 496315"/>
                <a:gd name="connsiteX100" fmla="*/ 606016 w 609243"/>
                <a:gd name="connsiteY100" fmla="*/ 68948 h 496315"/>
                <a:gd name="connsiteX101" fmla="*/ 608009 w 609243"/>
                <a:gd name="connsiteY101" fmla="*/ 75581 h 496315"/>
                <a:gd name="connsiteX102" fmla="*/ 609243 w 609243"/>
                <a:gd name="connsiteY102" fmla="*/ 396113 h 496315"/>
                <a:gd name="connsiteX103" fmla="*/ 608199 w 609243"/>
                <a:gd name="connsiteY103" fmla="*/ 400945 h 496315"/>
                <a:gd name="connsiteX104" fmla="*/ 595103 w 609243"/>
                <a:gd name="connsiteY104" fmla="*/ 414210 h 496315"/>
                <a:gd name="connsiteX105" fmla="*/ 317437 w 609243"/>
                <a:gd name="connsiteY105" fmla="*/ 428043 h 496315"/>
                <a:gd name="connsiteX106" fmla="*/ 306429 w 609243"/>
                <a:gd name="connsiteY106" fmla="*/ 434675 h 496315"/>
                <a:gd name="connsiteX107" fmla="*/ 295422 w 609243"/>
                <a:gd name="connsiteY107" fmla="*/ 428043 h 496315"/>
                <a:gd name="connsiteX108" fmla="*/ 17756 w 609243"/>
                <a:gd name="connsiteY108" fmla="*/ 414210 h 496315"/>
                <a:gd name="connsiteX109" fmla="*/ 4660 w 609243"/>
                <a:gd name="connsiteY109" fmla="*/ 400945 h 496315"/>
                <a:gd name="connsiteX110" fmla="*/ 3616 w 609243"/>
                <a:gd name="connsiteY110" fmla="*/ 396113 h 496315"/>
                <a:gd name="connsiteX111" fmla="*/ 4850 w 609243"/>
                <a:gd name="connsiteY111" fmla="*/ 75581 h 496315"/>
                <a:gd name="connsiteX112" fmla="*/ 6843 w 609243"/>
                <a:gd name="connsiteY112" fmla="*/ 68948 h 496315"/>
                <a:gd name="connsiteX113" fmla="*/ 10354 w 609243"/>
                <a:gd name="connsiteY113" fmla="*/ 64779 h 496315"/>
                <a:gd name="connsiteX114" fmla="*/ 197678 w 609243"/>
                <a:gd name="connsiteY114" fmla="*/ 346 h 49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09243" h="496315">
                  <a:moveTo>
                    <a:pt x="165033" y="400904"/>
                  </a:moveTo>
                  <a:cubicBezTo>
                    <a:pt x="218614" y="402858"/>
                    <a:pt x="269051" y="419838"/>
                    <a:pt x="303783" y="460951"/>
                  </a:cubicBezTo>
                  <a:cubicBezTo>
                    <a:pt x="373248" y="378725"/>
                    <a:pt x="505628" y="393029"/>
                    <a:pt x="600145" y="431016"/>
                  </a:cubicBezTo>
                  <a:cubicBezTo>
                    <a:pt x="616847" y="437742"/>
                    <a:pt x="602423" y="460382"/>
                    <a:pt x="585911" y="453751"/>
                  </a:cubicBezTo>
                  <a:cubicBezTo>
                    <a:pt x="500314" y="419364"/>
                    <a:pt x="372583" y="404018"/>
                    <a:pt x="316310" y="490033"/>
                  </a:cubicBezTo>
                  <a:cubicBezTo>
                    <a:pt x="313178" y="494864"/>
                    <a:pt x="308433" y="496569"/>
                    <a:pt x="303783" y="496285"/>
                  </a:cubicBezTo>
                  <a:cubicBezTo>
                    <a:pt x="299134" y="496569"/>
                    <a:pt x="294389" y="494864"/>
                    <a:pt x="291257" y="490033"/>
                  </a:cubicBezTo>
                  <a:cubicBezTo>
                    <a:pt x="234984" y="404018"/>
                    <a:pt x="107253" y="419364"/>
                    <a:pt x="21751" y="453751"/>
                  </a:cubicBezTo>
                  <a:cubicBezTo>
                    <a:pt x="5144" y="460382"/>
                    <a:pt x="-9280" y="437742"/>
                    <a:pt x="7422" y="431016"/>
                  </a:cubicBezTo>
                  <a:cubicBezTo>
                    <a:pt x="54728" y="412023"/>
                    <a:pt x="111452" y="398950"/>
                    <a:pt x="165033" y="400904"/>
                  </a:cubicBezTo>
                  <a:close/>
                  <a:moveTo>
                    <a:pt x="155189" y="275778"/>
                  </a:moveTo>
                  <a:cubicBezTo>
                    <a:pt x="190373" y="271726"/>
                    <a:pt x="226197" y="277389"/>
                    <a:pt x="259126" y="295874"/>
                  </a:cubicBezTo>
                  <a:cubicBezTo>
                    <a:pt x="270229" y="302130"/>
                    <a:pt x="260265" y="319192"/>
                    <a:pt x="249162" y="312936"/>
                  </a:cubicBezTo>
                  <a:cubicBezTo>
                    <a:pt x="189186" y="279285"/>
                    <a:pt x="119815" y="294262"/>
                    <a:pt x="65059" y="331041"/>
                  </a:cubicBezTo>
                  <a:cubicBezTo>
                    <a:pt x="54430" y="338150"/>
                    <a:pt x="44561" y="320993"/>
                    <a:pt x="55095" y="313979"/>
                  </a:cubicBezTo>
                  <a:cubicBezTo>
                    <a:pt x="85463" y="293599"/>
                    <a:pt x="120006" y="279830"/>
                    <a:pt x="155189" y="275778"/>
                  </a:cubicBezTo>
                  <a:close/>
                  <a:moveTo>
                    <a:pt x="443849" y="275552"/>
                  </a:moveTo>
                  <a:cubicBezTo>
                    <a:pt x="479257" y="276654"/>
                    <a:pt x="514819" y="287483"/>
                    <a:pt x="546751" y="305255"/>
                  </a:cubicBezTo>
                  <a:cubicBezTo>
                    <a:pt x="557854" y="311415"/>
                    <a:pt x="549408" y="329329"/>
                    <a:pt x="538211" y="323074"/>
                  </a:cubicBezTo>
                  <a:cubicBezTo>
                    <a:pt x="480609" y="291037"/>
                    <a:pt x="410197" y="281843"/>
                    <a:pt x="353260" y="320420"/>
                  </a:cubicBezTo>
                  <a:cubicBezTo>
                    <a:pt x="342726" y="327528"/>
                    <a:pt x="331339" y="311415"/>
                    <a:pt x="341872" y="304212"/>
                  </a:cubicBezTo>
                  <a:cubicBezTo>
                    <a:pt x="373188" y="283076"/>
                    <a:pt x="408441" y="274451"/>
                    <a:pt x="443849" y="275552"/>
                  </a:cubicBezTo>
                  <a:close/>
                  <a:moveTo>
                    <a:pt x="155189" y="229830"/>
                  </a:moveTo>
                  <a:cubicBezTo>
                    <a:pt x="190373" y="225780"/>
                    <a:pt x="226197" y="231440"/>
                    <a:pt x="259126" y="249914"/>
                  </a:cubicBezTo>
                  <a:cubicBezTo>
                    <a:pt x="270229" y="256166"/>
                    <a:pt x="260265" y="273124"/>
                    <a:pt x="249162" y="266966"/>
                  </a:cubicBezTo>
                  <a:cubicBezTo>
                    <a:pt x="189186" y="233335"/>
                    <a:pt x="119815" y="248303"/>
                    <a:pt x="65059" y="284966"/>
                  </a:cubicBezTo>
                  <a:cubicBezTo>
                    <a:pt x="54430" y="292071"/>
                    <a:pt x="44561" y="275019"/>
                    <a:pt x="55095" y="268008"/>
                  </a:cubicBezTo>
                  <a:cubicBezTo>
                    <a:pt x="85463" y="247640"/>
                    <a:pt x="120006" y="233880"/>
                    <a:pt x="155189" y="229830"/>
                  </a:cubicBezTo>
                  <a:close/>
                  <a:moveTo>
                    <a:pt x="439981" y="229743"/>
                  </a:moveTo>
                  <a:cubicBezTo>
                    <a:pt x="475369" y="230857"/>
                    <a:pt x="510924" y="241709"/>
                    <a:pt x="542897" y="259481"/>
                  </a:cubicBezTo>
                  <a:cubicBezTo>
                    <a:pt x="553903" y="265642"/>
                    <a:pt x="545554" y="283461"/>
                    <a:pt x="534359" y="277206"/>
                  </a:cubicBezTo>
                  <a:cubicBezTo>
                    <a:pt x="476674" y="245169"/>
                    <a:pt x="406371" y="235975"/>
                    <a:pt x="349445" y="274552"/>
                  </a:cubicBezTo>
                  <a:cubicBezTo>
                    <a:pt x="338819" y="281660"/>
                    <a:pt x="327529" y="265547"/>
                    <a:pt x="338060" y="258438"/>
                  </a:cubicBezTo>
                  <a:cubicBezTo>
                    <a:pt x="369369" y="237255"/>
                    <a:pt x="404592" y="228629"/>
                    <a:pt x="439981" y="229743"/>
                  </a:cubicBezTo>
                  <a:close/>
                  <a:moveTo>
                    <a:pt x="436157" y="183933"/>
                  </a:moveTo>
                  <a:cubicBezTo>
                    <a:pt x="471557" y="185045"/>
                    <a:pt x="507123" y="195886"/>
                    <a:pt x="539058" y="213639"/>
                  </a:cubicBezTo>
                  <a:cubicBezTo>
                    <a:pt x="550162" y="219794"/>
                    <a:pt x="541715" y="237594"/>
                    <a:pt x="530612" y="231439"/>
                  </a:cubicBezTo>
                  <a:cubicBezTo>
                    <a:pt x="472909" y="199342"/>
                    <a:pt x="402584" y="190253"/>
                    <a:pt x="345546" y="228694"/>
                  </a:cubicBezTo>
                  <a:cubicBezTo>
                    <a:pt x="335012" y="235889"/>
                    <a:pt x="323718" y="219699"/>
                    <a:pt x="334252" y="212598"/>
                  </a:cubicBezTo>
                  <a:cubicBezTo>
                    <a:pt x="365524" y="191436"/>
                    <a:pt x="400757" y="182820"/>
                    <a:pt x="436157" y="183933"/>
                  </a:cubicBezTo>
                  <a:close/>
                  <a:moveTo>
                    <a:pt x="155189" y="183880"/>
                  </a:moveTo>
                  <a:cubicBezTo>
                    <a:pt x="190373" y="179842"/>
                    <a:pt x="226197" y="185502"/>
                    <a:pt x="259126" y="203976"/>
                  </a:cubicBezTo>
                  <a:cubicBezTo>
                    <a:pt x="270229" y="210133"/>
                    <a:pt x="260265" y="227186"/>
                    <a:pt x="249162" y="220933"/>
                  </a:cubicBezTo>
                  <a:cubicBezTo>
                    <a:pt x="189186" y="187302"/>
                    <a:pt x="119815" y="202270"/>
                    <a:pt x="65059" y="239028"/>
                  </a:cubicBezTo>
                  <a:cubicBezTo>
                    <a:pt x="54430" y="246133"/>
                    <a:pt x="44561" y="229080"/>
                    <a:pt x="55095" y="221975"/>
                  </a:cubicBezTo>
                  <a:cubicBezTo>
                    <a:pt x="85463" y="201655"/>
                    <a:pt x="120006" y="187918"/>
                    <a:pt x="155189" y="183880"/>
                  </a:cubicBezTo>
                  <a:close/>
                  <a:moveTo>
                    <a:pt x="439981" y="137783"/>
                  </a:moveTo>
                  <a:cubicBezTo>
                    <a:pt x="475369" y="138895"/>
                    <a:pt x="510924" y="149736"/>
                    <a:pt x="542897" y="167489"/>
                  </a:cubicBezTo>
                  <a:cubicBezTo>
                    <a:pt x="553903" y="173644"/>
                    <a:pt x="545554" y="191444"/>
                    <a:pt x="534359" y="185289"/>
                  </a:cubicBezTo>
                  <a:cubicBezTo>
                    <a:pt x="476674" y="153192"/>
                    <a:pt x="406371" y="144103"/>
                    <a:pt x="349445" y="182544"/>
                  </a:cubicBezTo>
                  <a:cubicBezTo>
                    <a:pt x="338819" y="189739"/>
                    <a:pt x="327529" y="173549"/>
                    <a:pt x="338060" y="166448"/>
                  </a:cubicBezTo>
                  <a:cubicBezTo>
                    <a:pt x="369369" y="145286"/>
                    <a:pt x="404592" y="136670"/>
                    <a:pt x="439981" y="137783"/>
                  </a:cubicBezTo>
                  <a:close/>
                  <a:moveTo>
                    <a:pt x="209117" y="125922"/>
                  </a:moveTo>
                  <a:cubicBezTo>
                    <a:pt x="223089" y="128148"/>
                    <a:pt x="236563" y="133217"/>
                    <a:pt x="249230" y="141507"/>
                  </a:cubicBezTo>
                  <a:cubicBezTo>
                    <a:pt x="259857" y="148423"/>
                    <a:pt x="249989" y="165477"/>
                    <a:pt x="239267" y="158561"/>
                  </a:cubicBezTo>
                  <a:cubicBezTo>
                    <a:pt x="218392" y="144918"/>
                    <a:pt x="195619" y="141223"/>
                    <a:pt x="171234" y="146339"/>
                  </a:cubicBezTo>
                  <a:cubicBezTo>
                    <a:pt x="158804" y="148991"/>
                    <a:pt x="153585" y="130043"/>
                    <a:pt x="166015" y="127390"/>
                  </a:cubicBezTo>
                  <a:cubicBezTo>
                    <a:pt x="180675" y="124311"/>
                    <a:pt x="195145" y="123695"/>
                    <a:pt x="209117" y="125922"/>
                  </a:cubicBezTo>
                  <a:close/>
                  <a:moveTo>
                    <a:pt x="114405" y="101164"/>
                  </a:moveTo>
                  <a:cubicBezTo>
                    <a:pt x="101873" y="102206"/>
                    <a:pt x="90291" y="105901"/>
                    <a:pt x="79658" y="112628"/>
                  </a:cubicBezTo>
                  <a:cubicBezTo>
                    <a:pt x="78519" y="127407"/>
                    <a:pt x="78234" y="142091"/>
                    <a:pt x="78139" y="156871"/>
                  </a:cubicBezTo>
                  <a:cubicBezTo>
                    <a:pt x="89626" y="150523"/>
                    <a:pt x="101684" y="145407"/>
                    <a:pt x="114405" y="142186"/>
                  </a:cubicBezTo>
                  <a:close/>
                  <a:moveTo>
                    <a:pt x="436157" y="91941"/>
                  </a:moveTo>
                  <a:cubicBezTo>
                    <a:pt x="471557" y="93043"/>
                    <a:pt x="507123" y="103872"/>
                    <a:pt x="539058" y="121643"/>
                  </a:cubicBezTo>
                  <a:cubicBezTo>
                    <a:pt x="550162" y="127804"/>
                    <a:pt x="541715" y="145718"/>
                    <a:pt x="530612" y="139462"/>
                  </a:cubicBezTo>
                  <a:cubicBezTo>
                    <a:pt x="472909" y="107426"/>
                    <a:pt x="402584" y="98232"/>
                    <a:pt x="345546" y="136808"/>
                  </a:cubicBezTo>
                  <a:cubicBezTo>
                    <a:pt x="335012" y="143917"/>
                    <a:pt x="323718" y="127804"/>
                    <a:pt x="334252" y="120601"/>
                  </a:cubicBezTo>
                  <a:cubicBezTo>
                    <a:pt x="365524" y="99464"/>
                    <a:pt x="400757" y="90839"/>
                    <a:pt x="436157" y="91941"/>
                  </a:cubicBezTo>
                  <a:close/>
                  <a:moveTo>
                    <a:pt x="120956" y="81080"/>
                  </a:moveTo>
                  <a:cubicBezTo>
                    <a:pt x="122000" y="81080"/>
                    <a:pt x="122855" y="81174"/>
                    <a:pt x="123804" y="81459"/>
                  </a:cubicBezTo>
                  <a:cubicBezTo>
                    <a:pt x="128836" y="81269"/>
                    <a:pt x="134152" y="84396"/>
                    <a:pt x="134152" y="90933"/>
                  </a:cubicBezTo>
                  <a:lnTo>
                    <a:pt x="134152" y="146734"/>
                  </a:lnTo>
                  <a:cubicBezTo>
                    <a:pt x="134152" y="147681"/>
                    <a:pt x="133962" y="148534"/>
                    <a:pt x="133773" y="149292"/>
                  </a:cubicBezTo>
                  <a:cubicBezTo>
                    <a:pt x="134532" y="153744"/>
                    <a:pt x="132633" y="158387"/>
                    <a:pt x="126842" y="159523"/>
                  </a:cubicBezTo>
                  <a:cubicBezTo>
                    <a:pt x="109279" y="163029"/>
                    <a:pt x="93234" y="170134"/>
                    <a:pt x="78234" y="179892"/>
                  </a:cubicBezTo>
                  <a:cubicBezTo>
                    <a:pt x="72348" y="183682"/>
                    <a:pt x="66841" y="180366"/>
                    <a:pt x="64658" y="175439"/>
                  </a:cubicBezTo>
                  <a:cubicBezTo>
                    <a:pt x="61145" y="174208"/>
                    <a:pt x="58392" y="171271"/>
                    <a:pt x="58392" y="166439"/>
                  </a:cubicBezTo>
                  <a:cubicBezTo>
                    <a:pt x="58392" y="147871"/>
                    <a:pt x="58487" y="129207"/>
                    <a:pt x="60101" y="110638"/>
                  </a:cubicBezTo>
                  <a:cubicBezTo>
                    <a:pt x="60196" y="109596"/>
                    <a:pt x="60386" y="108649"/>
                    <a:pt x="60765" y="107796"/>
                  </a:cubicBezTo>
                  <a:cubicBezTo>
                    <a:pt x="60576" y="104575"/>
                    <a:pt x="61715" y="101164"/>
                    <a:pt x="64943" y="98796"/>
                  </a:cubicBezTo>
                  <a:cubicBezTo>
                    <a:pt x="81367" y="86764"/>
                    <a:pt x="100734" y="81459"/>
                    <a:pt x="120956" y="81080"/>
                  </a:cubicBezTo>
                  <a:close/>
                  <a:moveTo>
                    <a:pt x="211133" y="79659"/>
                  </a:moveTo>
                  <a:cubicBezTo>
                    <a:pt x="225465" y="81224"/>
                    <a:pt x="239442" y="85988"/>
                    <a:pt x="252540" y="93858"/>
                  </a:cubicBezTo>
                  <a:cubicBezTo>
                    <a:pt x="263455" y="100495"/>
                    <a:pt x="253489" y="117563"/>
                    <a:pt x="242574" y="110925"/>
                  </a:cubicBezTo>
                  <a:cubicBezTo>
                    <a:pt x="220553" y="97651"/>
                    <a:pt x="197109" y="95375"/>
                    <a:pt x="172811" y="103719"/>
                  </a:cubicBezTo>
                  <a:cubicBezTo>
                    <a:pt x="160756" y="107796"/>
                    <a:pt x="155631" y="88833"/>
                    <a:pt x="167590" y="84661"/>
                  </a:cubicBezTo>
                  <a:cubicBezTo>
                    <a:pt x="182112" y="79730"/>
                    <a:pt x="196800" y="78095"/>
                    <a:pt x="211133" y="79659"/>
                  </a:cubicBezTo>
                  <a:close/>
                  <a:moveTo>
                    <a:pt x="198798" y="22403"/>
                  </a:moveTo>
                  <a:cubicBezTo>
                    <a:pt x="139593" y="17888"/>
                    <a:pt x="76710" y="44314"/>
                    <a:pt x="27245" y="79844"/>
                  </a:cubicBezTo>
                  <a:cubicBezTo>
                    <a:pt x="29238" y="182456"/>
                    <a:pt x="26296" y="284974"/>
                    <a:pt x="26012" y="387586"/>
                  </a:cubicBezTo>
                  <a:cubicBezTo>
                    <a:pt x="118725" y="354898"/>
                    <a:pt x="223111" y="351392"/>
                    <a:pt x="306429" y="408620"/>
                  </a:cubicBezTo>
                  <a:cubicBezTo>
                    <a:pt x="389653" y="351392"/>
                    <a:pt x="494134" y="354898"/>
                    <a:pt x="586847" y="387586"/>
                  </a:cubicBezTo>
                  <a:cubicBezTo>
                    <a:pt x="586563" y="284974"/>
                    <a:pt x="583621" y="182456"/>
                    <a:pt x="585614" y="79844"/>
                  </a:cubicBezTo>
                  <a:cubicBezTo>
                    <a:pt x="506470" y="22995"/>
                    <a:pt x="392975" y="-10545"/>
                    <a:pt x="315160" y="68664"/>
                  </a:cubicBezTo>
                  <a:cubicBezTo>
                    <a:pt x="312503" y="71412"/>
                    <a:pt x="309371" y="72264"/>
                    <a:pt x="306429" y="71791"/>
                  </a:cubicBezTo>
                  <a:cubicBezTo>
                    <a:pt x="303488" y="72264"/>
                    <a:pt x="300356" y="71412"/>
                    <a:pt x="297699" y="68664"/>
                  </a:cubicBezTo>
                  <a:cubicBezTo>
                    <a:pt x="268518" y="38960"/>
                    <a:pt x="234320" y="25112"/>
                    <a:pt x="198798" y="22403"/>
                  </a:cubicBezTo>
                  <a:close/>
                  <a:moveTo>
                    <a:pt x="197678" y="346"/>
                  </a:moveTo>
                  <a:cubicBezTo>
                    <a:pt x="236561" y="2640"/>
                    <a:pt x="274117" y="16470"/>
                    <a:pt x="306429" y="46209"/>
                  </a:cubicBezTo>
                  <a:cubicBezTo>
                    <a:pt x="392595" y="-33095"/>
                    <a:pt x="516055" y="730"/>
                    <a:pt x="602505" y="64779"/>
                  </a:cubicBezTo>
                  <a:cubicBezTo>
                    <a:pt x="604118" y="66011"/>
                    <a:pt x="605257" y="67432"/>
                    <a:pt x="606016" y="68948"/>
                  </a:cubicBezTo>
                  <a:cubicBezTo>
                    <a:pt x="607250" y="70654"/>
                    <a:pt x="608104" y="72833"/>
                    <a:pt x="608009" y="75581"/>
                  </a:cubicBezTo>
                  <a:cubicBezTo>
                    <a:pt x="605827" y="182456"/>
                    <a:pt x="609053" y="289237"/>
                    <a:pt x="609243" y="396113"/>
                  </a:cubicBezTo>
                  <a:cubicBezTo>
                    <a:pt x="609243" y="397913"/>
                    <a:pt x="608863" y="399524"/>
                    <a:pt x="608199" y="400945"/>
                  </a:cubicBezTo>
                  <a:cubicBezTo>
                    <a:pt x="610002" y="408620"/>
                    <a:pt x="604403" y="417810"/>
                    <a:pt x="595103" y="414210"/>
                  </a:cubicBezTo>
                  <a:cubicBezTo>
                    <a:pt x="503813" y="378679"/>
                    <a:pt x="400661" y="370815"/>
                    <a:pt x="317437" y="428043"/>
                  </a:cubicBezTo>
                  <a:cubicBezTo>
                    <a:pt x="315540" y="432591"/>
                    <a:pt x="311269" y="435812"/>
                    <a:pt x="306429" y="434675"/>
                  </a:cubicBezTo>
                  <a:cubicBezTo>
                    <a:pt x="301590" y="435812"/>
                    <a:pt x="297319" y="432591"/>
                    <a:pt x="295422" y="428043"/>
                  </a:cubicBezTo>
                  <a:cubicBezTo>
                    <a:pt x="212198" y="370815"/>
                    <a:pt x="109046" y="378679"/>
                    <a:pt x="17756" y="414210"/>
                  </a:cubicBezTo>
                  <a:cubicBezTo>
                    <a:pt x="8456" y="417810"/>
                    <a:pt x="2857" y="408620"/>
                    <a:pt x="4660" y="400945"/>
                  </a:cubicBezTo>
                  <a:cubicBezTo>
                    <a:pt x="3996" y="399524"/>
                    <a:pt x="3616" y="397913"/>
                    <a:pt x="3616" y="396113"/>
                  </a:cubicBezTo>
                  <a:cubicBezTo>
                    <a:pt x="3806" y="289237"/>
                    <a:pt x="7032" y="182456"/>
                    <a:pt x="4850" y="75581"/>
                  </a:cubicBezTo>
                  <a:cubicBezTo>
                    <a:pt x="4755" y="72833"/>
                    <a:pt x="5514" y="70654"/>
                    <a:pt x="6843" y="68948"/>
                  </a:cubicBezTo>
                  <a:cubicBezTo>
                    <a:pt x="7602" y="67432"/>
                    <a:pt x="8741" y="66011"/>
                    <a:pt x="10354" y="64779"/>
                  </a:cubicBezTo>
                  <a:cubicBezTo>
                    <a:pt x="64385" y="24748"/>
                    <a:pt x="132874" y="-3476"/>
                    <a:pt x="197678" y="346"/>
                  </a:cubicBezTo>
                  <a:close/>
                </a:path>
              </a:pathLst>
            </a:custGeom>
            <a:solidFill>
              <a:srgbClr val="F4312E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48FEB49-63CF-46E3-BE21-9AD652AE2722}"/>
              </a:ext>
            </a:extLst>
          </p:cNvPr>
          <p:cNvGrpSpPr/>
          <p:nvPr/>
        </p:nvGrpSpPr>
        <p:grpSpPr>
          <a:xfrm>
            <a:off x="5736000" y="4709721"/>
            <a:ext cx="720000" cy="720000"/>
            <a:chOff x="5736000" y="4709721"/>
            <a:chExt cx="720000" cy="72000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2F77E80A-0BA8-45C7-8022-4CD946DC6DB8}"/>
                </a:ext>
              </a:extLst>
            </p:cNvPr>
            <p:cNvSpPr/>
            <p:nvPr/>
          </p:nvSpPr>
          <p:spPr>
            <a:xfrm>
              <a:off x="5736000" y="4709721"/>
              <a:ext cx="720000" cy="720000"/>
            </a:xfrm>
            <a:prstGeom prst="ellipse">
              <a:avLst/>
            </a:prstGeom>
            <a:solidFill>
              <a:srgbClr val="FAA0A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settings_342432">
              <a:extLst>
                <a:ext uri="{FF2B5EF4-FFF2-40B4-BE49-F238E27FC236}">
                  <a16:creationId xmlns:a16="http://schemas.microsoft.com/office/drawing/2014/main" xmlns="" id="{95C63E7B-411D-4450-8C61-1DD2C1F614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16000" y="4889992"/>
              <a:ext cx="360000" cy="359458"/>
            </a:xfrm>
            <a:custGeom>
              <a:avLst/>
              <a:gdLst>
                <a:gd name="connsiteX0" fmla="*/ 412948 w 609614"/>
                <a:gd name="connsiteY0" fmla="*/ 392767 h 608697"/>
                <a:gd name="connsiteX1" fmla="*/ 432636 w 609614"/>
                <a:gd name="connsiteY1" fmla="*/ 392767 h 608697"/>
                <a:gd name="connsiteX2" fmla="*/ 432636 w 609614"/>
                <a:gd name="connsiteY2" fmla="*/ 412384 h 608697"/>
                <a:gd name="connsiteX3" fmla="*/ 412948 w 609614"/>
                <a:gd name="connsiteY3" fmla="*/ 412384 h 608697"/>
                <a:gd name="connsiteX4" fmla="*/ 176978 w 609614"/>
                <a:gd name="connsiteY4" fmla="*/ 392767 h 608697"/>
                <a:gd name="connsiteX5" fmla="*/ 196595 w 609614"/>
                <a:gd name="connsiteY5" fmla="*/ 392767 h 608697"/>
                <a:gd name="connsiteX6" fmla="*/ 196595 w 609614"/>
                <a:gd name="connsiteY6" fmla="*/ 412384 h 608697"/>
                <a:gd name="connsiteX7" fmla="*/ 176978 w 609614"/>
                <a:gd name="connsiteY7" fmla="*/ 412384 h 608697"/>
                <a:gd name="connsiteX8" fmla="*/ 294990 w 609614"/>
                <a:gd name="connsiteY8" fmla="*/ 334585 h 608697"/>
                <a:gd name="connsiteX9" fmla="*/ 235992 w 609614"/>
                <a:gd name="connsiteY9" fmla="*/ 402515 h 608697"/>
                <a:gd name="connsiteX10" fmla="*/ 304853 w 609614"/>
                <a:gd name="connsiteY10" fmla="*/ 471273 h 608697"/>
                <a:gd name="connsiteX11" fmla="*/ 373623 w 609614"/>
                <a:gd name="connsiteY11" fmla="*/ 402515 h 608697"/>
                <a:gd name="connsiteX12" fmla="*/ 314625 w 609614"/>
                <a:gd name="connsiteY12" fmla="*/ 334585 h 608697"/>
                <a:gd name="connsiteX13" fmla="*/ 314625 w 609614"/>
                <a:gd name="connsiteY13" fmla="*/ 392758 h 608697"/>
                <a:gd name="connsiteX14" fmla="*/ 353987 w 609614"/>
                <a:gd name="connsiteY14" fmla="*/ 392758 h 608697"/>
                <a:gd name="connsiteX15" fmla="*/ 353987 w 609614"/>
                <a:gd name="connsiteY15" fmla="*/ 412364 h 608697"/>
                <a:gd name="connsiteX16" fmla="*/ 255627 w 609614"/>
                <a:gd name="connsiteY16" fmla="*/ 412364 h 608697"/>
                <a:gd name="connsiteX17" fmla="*/ 255627 w 609614"/>
                <a:gd name="connsiteY17" fmla="*/ 392758 h 608697"/>
                <a:gd name="connsiteX18" fmla="*/ 294990 w 609614"/>
                <a:gd name="connsiteY18" fmla="*/ 392758 h 608697"/>
                <a:gd name="connsiteX19" fmla="*/ 275354 w 609614"/>
                <a:gd name="connsiteY19" fmla="*/ 216031 h 608697"/>
                <a:gd name="connsiteX20" fmla="*/ 275354 w 609614"/>
                <a:gd name="connsiteY20" fmla="*/ 248247 h 608697"/>
                <a:gd name="connsiteX21" fmla="*/ 267795 w 609614"/>
                <a:gd name="connsiteY21" fmla="*/ 249996 h 608697"/>
                <a:gd name="connsiteX22" fmla="*/ 222994 w 609614"/>
                <a:gd name="connsiteY22" fmla="*/ 268589 h 608697"/>
                <a:gd name="connsiteX23" fmla="*/ 216357 w 609614"/>
                <a:gd name="connsiteY23" fmla="*/ 272547 h 608697"/>
                <a:gd name="connsiteX24" fmla="*/ 193587 w 609614"/>
                <a:gd name="connsiteY24" fmla="*/ 249812 h 608697"/>
                <a:gd name="connsiteX25" fmla="*/ 151827 w 609614"/>
                <a:gd name="connsiteY25" fmla="*/ 291508 h 608697"/>
                <a:gd name="connsiteX26" fmla="*/ 174689 w 609614"/>
                <a:gd name="connsiteY26" fmla="*/ 314243 h 608697"/>
                <a:gd name="connsiteX27" fmla="*/ 170633 w 609614"/>
                <a:gd name="connsiteY27" fmla="*/ 320871 h 608697"/>
                <a:gd name="connsiteX28" fmla="*/ 152104 w 609614"/>
                <a:gd name="connsiteY28" fmla="*/ 365605 h 608697"/>
                <a:gd name="connsiteX29" fmla="*/ 150260 w 609614"/>
                <a:gd name="connsiteY29" fmla="*/ 373060 h 608697"/>
                <a:gd name="connsiteX30" fmla="*/ 117996 w 609614"/>
                <a:gd name="connsiteY30" fmla="*/ 373060 h 608697"/>
                <a:gd name="connsiteX31" fmla="*/ 117996 w 609614"/>
                <a:gd name="connsiteY31" fmla="*/ 431970 h 608697"/>
                <a:gd name="connsiteX32" fmla="*/ 150260 w 609614"/>
                <a:gd name="connsiteY32" fmla="*/ 431970 h 608697"/>
                <a:gd name="connsiteX33" fmla="*/ 152011 w 609614"/>
                <a:gd name="connsiteY33" fmla="*/ 439517 h 608697"/>
                <a:gd name="connsiteX34" fmla="*/ 170633 w 609614"/>
                <a:gd name="connsiteY34" fmla="*/ 484251 h 608697"/>
                <a:gd name="connsiteX35" fmla="*/ 174689 w 609614"/>
                <a:gd name="connsiteY35" fmla="*/ 490879 h 608697"/>
                <a:gd name="connsiteX36" fmla="*/ 151827 w 609614"/>
                <a:gd name="connsiteY36" fmla="*/ 513614 h 608697"/>
                <a:gd name="connsiteX37" fmla="*/ 193587 w 609614"/>
                <a:gd name="connsiteY37" fmla="*/ 555311 h 608697"/>
                <a:gd name="connsiteX38" fmla="*/ 216357 w 609614"/>
                <a:gd name="connsiteY38" fmla="*/ 532483 h 608697"/>
                <a:gd name="connsiteX39" fmla="*/ 222994 w 609614"/>
                <a:gd name="connsiteY39" fmla="*/ 536533 h 608697"/>
                <a:gd name="connsiteX40" fmla="*/ 267795 w 609614"/>
                <a:gd name="connsiteY40" fmla="*/ 555034 h 608697"/>
                <a:gd name="connsiteX41" fmla="*/ 275354 w 609614"/>
                <a:gd name="connsiteY41" fmla="*/ 556875 h 608697"/>
                <a:gd name="connsiteX42" fmla="*/ 275354 w 609614"/>
                <a:gd name="connsiteY42" fmla="*/ 589091 h 608697"/>
                <a:gd name="connsiteX43" fmla="*/ 334352 w 609614"/>
                <a:gd name="connsiteY43" fmla="*/ 589091 h 608697"/>
                <a:gd name="connsiteX44" fmla="*/ 334352 w 609614"/>
                <a:gd name="connsiteY44" fmla="*/ 556875 h 608697"/>
                <a:gd name="connsiteX45" fmla="*/ 341819 w 609614"/>
                <a:gd name="connsiteY45" fmla="*/ 555127 h 608697"/>
                <a:gd name="connsiteX46" fmla="*/ 386621 w 609614"/>
                <a:gd name="connsiteY46" fmla="*/ 536533 h 608697"/>
                <a:gd name="connsiteX47" fmla="*/ 393258 w 609614"/>
                <a:gd name="connsiteY47" fmla="*/ 532483 h 608697"/>
                <a:gd name="connsiteX48" fmla="*/ 416027 w 609614"/>
                <a:gd name="connsiteY48" fmla="*/ 555311 h 608697"/>
                <a:gd name="connsiteX49" fmla="*/ 457787 w 609614"/>
                <a:gd name="connsiteY49" fmla="*/ 513614 h 608697"/>
                <a:gd name="connsiteX50" fmla="*/ 434925 w 609614"/>
                <a:gd name="connsiteY50" fmla="*/ 490879 h 608697"/>
                <a:gd name="connsiteX51" fmla="*/ 438981 w 609614"/>
                <a:gd name="connsiteY51" fmla="*/ 484251 h 608697"/>
                <a:gd name="connsiteX52" fmla="*/ 457603 w 609614"/>
                <a:gd name="connsiteY52" fmla="*/ 439517 h 608697"/>
                <a:gd name="connsiteX53" fmla="*/ 459354 w 609614"/>
                <a:gd name="connsiteY53" fmla="*/ 431970 h 608697"/>
                <a:gd name="connsiteX54" fmla="*/ 491618 w 609614"/>
                <a:gd name="connsiteY54" fmla="*/ 431970 h 608697"/>
                <a:gd name="connsiteX55" fmla="*/ 491618 w 609614"/>
                <a:gd name="connsiteY55" fmla="*/ 373060 h 608697"/>
                <a:gd name="connsiteX56" fmla="*/ 459354 w 609614"/>
                <a:gd name="connsiteY56" fmla="*/ 373060 h 608697"/>
                <a:gd name="connsiteX57" fmla="*/ 457603 w 609614"/>
                <a:gd name="connsiteY57" fmla="*/ 365605 h 608697"/>
                <a:gd name="connsiteX58" fmla="*/ 438981 w 609614"/>
                <a:gd name="connsiteY58" fmla="*/ 320871 h 608697"/>
                <a:gd name="connsiteX59" fmla="*/ 435017 w 609614"/>
                <a:gd name="connsiteY59" fmla="*/ 314243 h 608697"/>
                <a:gd name="connsiteX60" fmla="*/ 457787 w 609614"/>
                <a:gd name="connsiteY60" fmla="*/ 291508 h 608697"/>
                <a:gd name="connsiteX61" fmla="*/ 416027 w 609614"/>
                <a:gd name="connsiteY61" fmla="*/ 249812 h 608697"/>
                <a:gd name="connsiteX62" fmla="*/ 393258 w 609614"/>
                <a:gd name="connsiteY62" fmla="*/ 272639 h 608697"/>
                <a:gd name="connsiteX63" fmla="*/ 386621 w 609614"/>
                <a:gd name="connsiteY63" fmla="*/ 268589 h 608697"/>
                <a:gd name="connsiteX64" fmla="*/ 341819 w 609614"/>
                <a:gd name="connsiteY64" fmla="*/ 249996 h 608697"/>
                <a:gd name="connsiteX65" fmla="*/ 334352 w 609614"/>
                <a:gd name="connsiteY65" fmla="*/ 248247 h 608697"/>
                <a:gd name="connsiteX66" fmla="*/ 334352 w 609614"/>
                <a:gd name="connsiteY66" fmla="*/ 216031 h 608697"/>
                <a:gd name="connsiteX67" fmla="*/ 314625 w 609614"/>
                <a:gd name="connsiteY67" fmla="*/ 216031 h 608697"/>
                <a:gd name="connsiteX68" fmla="*/ 314625 w 609614"/>
                <a:gd name="connsiteY68" fmla="*/ 314796 h 608697"/>
                <a:gd name="connsiteX69" fmla="*/ 393350 w 609614"/>
                <a:gd name="connsiteY69" fmla="*/ 402515 h 608697"/>
                <a:gd name="connsiteX70" fmla="*/ 304853 w 609614"/>
                <a:gd name="connsiteY70" fmla="*/ 490879 h 608697"/>
                <a:gd name="connsiteX71" fmla="*/ 216357 w 609614"/>
                <a:gd name="connsiteY71" fmla="*/ 402515 h 608697"/>
                <a:gd name="connsiteX72" fmla="*/ 294990 w 609614"/>
                <a:gd name="connsiteY72" fmla="*/ 314796 h 608697"/>
                <a:gd name="connsiteX73" fmla="*/ 294990 w 609614"/>
                <a:gd name="connsiteY73" fmla="*/ 216031 h 608697"/>
                <a:gd name="connsiteX74" fmla="*/ 422849 w 609614"/>
                <a:gd name="connsiteY74" fmla="*/ 19606 h 608697"/>
                <a:gd name="connsiteX75" fmla="*/ 315086 w 609614"/>
                <a:gd name="connsiteY75" fmla="*/ 117818 h 608697"/>
                <a:gd name="connsiteX76" fmla="*/ 481847 w 609614"/>
                <a:gd name="connsiteY76" fmla="*/ 117818 h 608697"/>
                <a:gd name="connsiteX77" fmla="*/ 589518 w 609614"/>
                <a:gd name="connsiteY77" fmla="*/ 19606 h 608697"/>
                <a:gd name="connsiteX78" fmla="*/ 20096 w 609614"/>
                <a:gd name="connsiteY78" fmla="*/ 19606 h 608697"/>
                <a:gd name="connsiteX79" fmla="*/ 127859 w 609614"/>
                <a:gd name="connsiteY79" fmla="*/ 117818 h 608697"/>
                <a:gd name="connsiteX80" fmla="*/ 294529 w 609614"/>
                <a:gd name="connsiteY80" fmla="*/ 117818 h 608697"/>
                <a:gd name="connsiteX81" fmla="*/ 186858 w 609614"/>
                <a:gd name="connsiteY81" fmla="*/ 19606 h 608697"/>
                <a:gd name="connsiteX82" fmla="*/ 0 w 609614"/>
                <a:gd name="connsiteY82" fmla="*/ 0 h 608697"/>
                <a:gd name="connsiteX83" fmla="*/ 186858 w 609614"/>
                <a:gd name="connsiteY83" fmla="*/ 0 h 608697"/>
                <a:gd name="connsiteX84" fmla="*/ 304853 w 609614"/>
                <a:gd name="connsiteY84" fmla="*/ 78607 h 608697"/>
                <a:gd name="connsiteX85" fmla="*/ 422849 w 609614"/>
                <a:gd name="connsiteY85" fmla="*/ 0 h 608697"/>
                <a:gd name="connsiteX86" fmla="*/ 609614 w 609614"/>
                <a:gd name="connsiteY86" fmla="*/ 0 h 608697"/>
                <a:gd name="connsiteX87" fmla="*/ 609614 w 609614"/>
                <a:gd name="connsiteY87" fmla="*/ 9849 h 608697"/>
                <a:gd name="connsiteX88" fmla="*/ 481847 w 609614"/>
                <a:gd name="connsiteY88" fmla="*/ 137424 h 608697"/>
                <a:gd name="connsiteX89" fmla="*/ 314625 w 609614"/>
                <a:gd name="connsiteY89" fmla="*/ 137424 h 608697"/>
                <a:gd name="connsiteX90" fmla="*/ 314625 w 609614"/>
                <a:gd name="connsiteY90" fmla="*/ 196333 h 608697"/>
                <a:gd name="connsiteX91" fmla="*/ 353987 w 609614"/>
                <a:gd name="connsiteY91" fmla="*/ 196333 h 608697"/>
                <a:gd name="connsiteX92" fmla="*/ 353987 w 609614"/>
                <a:gd name="connsiteY92" fmla="*/ 232967 h 608697"/>
                <a:gd name="connsiteX93" fmla="*/ 390216 w 609614"/>
                <a:gd name="connsiteY93" fmla="*/ 247879 h 608697"/>
                <a:gd name="connsiteX94" fmla="*/ 416027 w 609614"/>
                <a:gd name="connsiteY94" fmla="*/ 222014 h 608697"/>
                <a:gd name="connsiteX95" fmla="*/ 485627 w 609614"/>
                <a:gd name="connsiteY95" fmla="*/ 291508 h 608697"/>
                <a:gd name="connsiteX96" fmla="*/ 459723 w 609614"/>
                <a:gd name="connsiteY96" fmla="*/ 317281 h 608697"/>
                <a:gd name="connsiteX97" fmla="*/ 474657 w 609614"/>
                <a:gd name="connsiteY97" fmla="*/ 353455 h 608697"/>
                <a:gd name="connsiteX98" fmla="*/ 511346 w 609614"/>
                <a:gd name="connsiteY98" fmla="*/ 353455 h 608697"/>
                <a:gd name="connsiteX99" fmla="*/ 511346 w 609614"/>
                <a:gd name="connsiteY99" fmla="*/ 451667 h 608697"/>
                <a:gd name="connsiteX100" fmla="*/ 474657 w 609614"/>
                <a:gd name="connsiteY100" fmla="*/ 451667 h 608697"/>
                <a:gd name="connsiteX101" fmla="*/ 459723 w 609614"/>
                <a:gd name="connsiteY101" fmla="*/ 487749 h 608697"/>
                <a:gd name="connsiteX102" fmla="*/ 485627 w 609614"/>
                <a:gd name="connsiteY102" fmla="*/ 513614 h 608697"/>
                <a:gd name="connsiteX103" fmla="*/ 416027 w 609614"/>
                <a:gd name="connsiteY103" fmla="*/ 583016 h 608697"/>
                <a:gd name="connsiteX104" fmla="*/ 390216 w 609614"/>
                <a:gd name="connsiteY104" fmla="*/ 557152 h 608697"/>
                <a:gd name="connsiteX105" fmla="*/ 353987 w 609614"/>
                <a:gd name="connsiteY105" fmla="*/ 572155 h 608697"/>
                <a:gd name="connsiteX106" fmla="*/ 353987 w 609614"/>
                <a:gd name="connsiteY106" fmla="*/ 608697 h 608697"/>
                <a:gd name="connsiteX107" fmla="*/ 255627 w 609614"/>
                <a:gd name="connsiteY107" fmla="*/ 608697 h 608697"/>
                <a:gd name="connsiteX108" fmla="*/ 255627 w 609614"/>
                <a:gd name="connsiteY108" fmla="*/ 572155 h 608697"/>
                <a:gd name="connsiteX109" fmla="*/ 219491 w 609614"/>
                <a:gd name="connsiteY109" fmla="*/ 557152 h 608697"/>
                <a:gd name="connsiteX110" fmla="*/ 193587 w 609614"/>
                <a:gd name="connsiteY110" fmla="*/ 583016 h 608697"/>
                <a:gd name="connsiteX111" fmla="*/ 124080 w 609614"/>
                <a:gd name="connsiteY111" fmla="*/ 513614 h 608697"/>
                <a:gd name="connsiteX112" fmla="*/ 149983 w 609614"/>
                <a:gd name="connsiteY112" fmla="*/ 487749 h 608697"/>
                <a:gd name="connsiteX113" fmla="*/ 134957 w 609614"/>
                <a:gd name="connsiteY113" fmla="*/ 451667 h 608697"/>
                <a:gd name="connsiteX114" fmla="*/ 98360 w 609614"/>
                <a:gd name="connsiteY114" fmla="*/ 451667 h 608697"/>
                <a:gd name="connsiteX115" fmla="*/ 98360 w 609614"/>
                <a:gd name="connsiteY115" fmla="*/ 353455 h 608697"/>
                <a:gd name="connsiteX116" fmla="*/ 134957 w 609614"/>
                <a:gd name="connsiteY116" fmla="*/ 353455 h 608697"/>
                <a:gd name="connsiteX117" fmla="*/ 149983 w 609614"/>
                <a:gd name="connsiteY117" fmla="*/ 317281 h 608697"/>
                <a:gd name="connsiteX118" fmla="*/ 124080 w 609614"/>
                <a:gd name="connsiteY118" fmla="*/ 291508 h 608697"/>
                <a:gd name="connsiteX119" fmla="*/ 193587 w 609614"/>
                <a:gd name="connsiteY119" fmla="*/ 222014 h 608697"/>
                <a:gd name="connsiteX120" fmla="*/ 219491 w 609614"/>
                <a:gd name="connsiteY120" fmla="*/ 247879 h 608697"/>
                <a:gd name="connsiteX121" fmla="*/ 255627 w 609614"/>
                <a:gd name="connsiteY121" fmla="*/ 232967 h 608697"/>
                <a:gd name="connsiteX122" fmla="*/ 255627 w 609614"/>
                <a:gd name="connsiteY122" fmla="*/ 196333 h 608697"/>
                <a:gd name="connsiteX123" fmla="*/ 294990 w 609614"/>
                <a:gd name="connsiteY123" fmla="*/ 196333 h 608697"/>
                <a:gd name="connsiteX124" fmla="*/ 294990 w 609614"/>
                <a:gd name="connsiteY124" fmla="*/ 137424 h 608697"/>
                <a:gd name="connsiteX125" fmla="*/ 127859 w 609614"/>
                <a:gd name="connsiteY125" fmla="*/ 137424 h 608697"/>
                <a:gd name="connsiteX126" fmla="*/ 0 w 609614"/>
                <a:gd name="connsiteY126" fmla="*/ 9849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09614" h="608697">
                  <a:moveTo>
                    <a:pt x="412948" y="392767"/>
                  </a:moveTo>
                  <a:lnTo>
                    <a:pt x="432636" y="392767"/>
                  </a:lnTo>
                  <a:lnTo>
                    <a:pt x="432636" y="412384"/>
                  </a:lnTo>
                  <a:lnTo>
                    <a:pt x="412948" y="412384"/>
                  </a:lnTo>
                  <a:close/>
                  <a:moveTo>
                    <a:pt x="176978" y="392767"/>
                  </a:moveTo>
                  <a:lnTo>
                    <a:pt x="196595" y="392767"/>
                  </a:lnTo>
                  <a:lnTo>
                    <a:pt x="196595" y="412384"/>
                  </a:lnTo>
                  <a:lnTo>
                    <a:pt x="176978" y="412384"/>
                  </a:lnTo>
                  <a:close/>
                  <a:moveTo>
                    <a:pt x="294990" y="334585"/>
                  </a:moveTo>
                  <a:cubicBezTo>
                    <a:pt x="261711" y="339372"/>
                    <a:pt x="235992" y="367998"/>
                    <a:pt x="235992" y="402515"/>
                  </a:cubicBezTo>
                  <a:cubicBezTo>
                    <a:pt x="235992" y="440438"/>
                    <a:pt x="266873" y="471273"/>
                    <a:pt x="304853" y="471273"/>
                  </a:cubicBezTo>
                  <a:cubicBezTo>
                    <a:pt x="342741" y="471273"/>
                    <a:pt x="373623" y="440438"/>
                    <a:pt x="373623" y="402515"/>
                  </a:cubicBezTo>
                  <a:cubicBezTo>
                    <a:pt x="373623" y="367998"/>
                    <a:pt x="347996" y="339372"/>
                    <a:pt x="314625" y="334585"/>
                  </a:cubicBezTo>
                  <a:lnTo>
                    <a:pt x="314625" y="392758"/>
                  </a:lnTo>
                  <a:lnTo>
                    <a:pt x="353987" y="392758"/>
                  </a:lnTo>
                  <a:lnTo>
                    <a:pt x="353987" y="412364"/>
                  </a:lnTo>
                  <a:lnTo>
                    <a:pt x="255627" y="412364"/>
                  </a:lnTo>
                  <a:lnTo>
                    <a:pt x="255627" y="392758"/>
                  </a:lnTo>
                  <a:lnTo>
                    <a:pt x="294990" y="392758"/>
                  </a:lnTo>
                  <a:close/>
                  <a:moveTo>
                    <a:pt x="275354" y="216031"/>
                  </a:moveTo>
                  <a:lnTo>
                    <a:pt x="275354" y="248247"/>
                  </a:lnTo>
                  <a:lnTo>
                    <a:pt x="267795" y="249996"/>
                  </a:lnTo>
                  <a:cubicBezTo>
                    <a:pt x="252032" y="253862"/>
                    <a:pt x="236914" y="260029"/>
                    <a:pt x="222994" y="268589"/>
                  </a:cubicBezTo>
                  <a:lnTo>
                    <a:pt x="216357" y="272547"/>
                  </a:lnTo>
                  <a:lnTo>
                    <a:pt x="193587" y="249812"/>
                  </a:lnTo>
                  <a:lnTo>
                    <a:pt x="151827" y="291508"/>
                  </a:lnTo>
                  <a:lnTo>
                    <a:pt x="174689" y="314243"/>
                  </a:lnTo>
                  <a:lnTo>
                    <a:pt x="170633" y="320871"/>
                  </a:lnTo>
                  <a:cubicBezTo>
                    <a:pt x="162152" y="334770"/>
                    <a:pt x="155883" y="349773"/>
                    <a:pt x="152104" y="365605"/>
                  </a:cubicBezTo>
                  <a:lnTo>
                    <a:pt x="150260" y="373060"/>
                  </a:lnTo>
                  <a:lnTo>
                    <a:pt x="117996" y="373060"/>
                  </a:lnTo>
                  <a:lnTo>
                    <a:pt x="117996" y="431970"/>
                  </a:lnTo>
                  <a:lnTo>
                    <a:pt x="150260" y="431970"/>
                  </a:lnTo>
                  <a:lnTo>
                    <a:pt x="152011" y="439517"/>
                  </a:lnTo>
                  <a:cubicBezTo>
                    <a:pt x="155883" y="455257"/>
                    <a:pt x="162152" y="470353"/>
                    <a:pt x="170633" y="484251"/>
                  </a:cubicBezTo>
                  <a:lnTo>
                    <a:pt x="174689" y="490879"/>
                  </a:lnTo>
                  <a:lnTo>
                    <a:pt x="151827" y="513614"/>
                  </a:lnTo>
                  <a:lnTo>
                    <a:pt x="193587" y="555311"/>
                  </a:lnTo>
                  <a:lnTo>
                    <a:pt x="216357" y="532483"/>
                  </a:lnTo>
                  <a:lnTo>
                    <a:pt x="222994" y="536533"/>
                  </a:lnTo>
                  <a:cubicBezTo>
                    <a:pt x="236914" y="545002"/>
                    <a:pt x="252032" y="551261"/>
                    <a:pt x="267795" y="555034"/>
                  </a:cubicBezTo>
                  <a:lnTo>
                    <a:pt x="275354" y="556875"/>
                  </a:lnTo>
                  <a:lnTo>
                    <a:pt x="275354" y="589091"/>
                  </a:lnTo>
                  <a:lnTo>
                    <a:pt x="334352" y="589091"/>
                  </a:lnTo>
                  <a:lnTo>
                    <a:pt x="334352" y="556875"/>
                  </a:lnTo>
                  <a:lnTo>
                    <a:pt x="341819" y="555127"/>
                  </a:lnTo>
                  <a:cubicBezTo>
                    <a:pt x="357675" y="551261"/>
                    <a:pt x="372701" y="545002"/>
                    <a:pt x="386621" y="536533"/>
                  </a:cubicBezTo>
                  <a:lnTo>
                    <a:pt x="393258" y="532483"/>
                  </a:lnTo>
                  <a:lnTo>
                    <a:pt x="416027" y="555311"/>
                  </a:lnTo>
                  <a:lnTo>
                    <a:pt x="457787" y="513614"/>
                  </a:lnTo>
                  <a:lnTo>
                    <a:pt x="434925" y="490879"/>
                  </a:lnTo>
                  <a:lnTo>
                    <a:pt x="438981" y="484251"/>
                  </a:lnTo>
                  <a:cubicBezTo>
                    <a:pt x="447554" y="470353"/>
                    <a:pt x="453731" y="455257"/>
                    <a:pt x="457603" y="439517"/>
                  </a:cubicBezTo>
                  <a:lnTo>
                    <a:pt x="459354" y="431970"/>
                  </a:lnTo>
                  <a:lnTo>
                    <a:pt x="491618" y="431970"/>
                  </a:lnTo>
                  <a:lnTo>
                    <a:pt x="491618" y="373060"/>
                  </a:lnTo>
                  <a:lnTo>
                    <a:pt x="459354" y="373060"/>
                  </a:lnTo>
                  <a:lnTo>
                    <a:pt x="457603" y="365605"/>
                  </a:lnTo>
                  <a:cubicBezTo>
                    <a:pt x="453731" y="349773"/>
                    <a:pt x="447554" y="334770"/>
                    <a:pt x="438981" y="320871"/>
                  </a:cubicBezTo>
                  <a:lnTo>
                    <a:pt x="435017" y="314243"/>
                  </a:lnTo>
                  <a:lnTo>
                    <a:pt x="457787" y="291508"/>
                  </a:lnTo>
                  <a:lnTo>
                    <a:pt x="416027" y="249812"/>
                  </a:lnTo>
                  <a:lnTo>
                    <a:pt x="393258" y="272639"/>
                  </a:lnTo>
                  <a:lnTo>
                    <a:pt x="386621" y="268589"/>
                  </a:lnTo>
                  <a:cubicBezTo>
                    <a:pt x="372701" y="260029"/>
                    <a:pt x="357675" y="253862"/>
                    <a:pt x="341819" y="249996"/>
                  </a:cubicBezTo>
                  <a:lnTo>
                    <a:pt x="334352" y="248247"/>
                  </a:lnTo>
                  <a:lnTo>
                    <a:pt x="334352" y="216031"/>
                  </a:lnTo>
                  <a:lnTo>
                    <a:pt x="314625" y="216031"/>
                  </a:lnTo>
                  <a:lnTo>
                    <a:pt x="314625" y="314796"/>
                  </a:lnTo>
                  <a:cubicBezTo>
                    <a:pt x="358873" y="319674"/>
                    <a:pt x="393350" y="357137"/>
                    <a:pt x="393350" y="402515"/>
                  </a:cubicBezTo>
                  <a:cubicBezTo>
                    <a:pt x="393350" y="451299"/>
                    <a:pt x="353619" y="490879"/>
                    <a:pt x="304853" y="490879"/>
                  </a:cubicBezTo>
                  <a:cubicBezTo>
                    <a:pt x="255996" y="490879"/>
                    <a:pt x="216357" y="451299"/>
                    <a:pt x="216357" y="402515"/>
                  </a:cubicBezTo>
                  <a:cubicBezTo>
                    <a:pt x="216357" y="357137"/>
                    <a:pt x="250833" y="319674"/>
                    <a:pt x="294990" y="314796"/>
                  </a:cubicBezTo>
                  <a:lnTo>
                    <a:pt x="294990" y="216031"/>
                  </a:lnTo>
                  <a:close/>
                  <a:moveTo>
                    <a:pt x="422849" y="19606"/>
                  </a:moveTo>
                  <a:cubicBezTo>
                    <a:pt x="366525" y="19606"/>
                    <a:pt x="320064" y="62867"/>
                    <a:pt x="315086" y="117818"/>
                  </a:cubicBezTo>
                  <a:lnTo>
                    <a:pt x="481847" y="117818"/>
                  </a:lnTo>
                  <a:cubicBezTo>
                    <a:pt x="538171" y="117818"/>
                    <a:pt x="584540" y="74649"/>
                    <a:pt x="589518" y="19606"/>
                  </a:cubicBezTo>
                  <a:close/>
                  <a:moveTo>
                    <a:pt x="20096" y="19606"/>
                  </a:moveTo>
                  <a:cubicBezTo>
                    <a:pt x="25074" y="74649"/>
                    <a:pt x="71535" y="117818"/>
                    <a:pt x="127859" y="117818"/>
                  </a:cubicBezTo>
                  <a:lnTo>
                    <a:pt x="294529" y="117818"/>
                  </a:lnTo>
                  <a:cubicBezTo>
                    <a:pt x="289551" y="62867"/>
                    <a:pt x="243182" y="19606"/>
                    <a:pt x="186858" y="19606"/>
                  </a:cubicBezTo>
                  <a:close/>
                  <a:moveTo>
                    <a:pt x="0" y="0"/>
                  </a:moveTo>
                  <a:lnTo>
                    <a:pt x="186858" y="0"/>
                  </a:lnTo>
                  <a:cubicBezTo>
                    <a:pt x="239956" y="0"/>
                    <a:pt x="285495" y="32492"/>
                    <a:pt x="304853" y="78607"/>
                  </a:cubicBezTo>
                  <a:cubicBezTo>
                    <a:pt x="324120" y="32492"/>
                    <a:pt x="369751" y="0"/>
                    <a:pt x="422849" y="0"/>
                  </a:cubicBezTo>
                  <a:lnTo>
                    <a:pt x="609614" y="0"/>
                  </a:lnTo>
                  <a:lnTo>
                    <a:pt x="609614" y="9849"/>
                  </a:lnTo>
                  <a:cubicBezTo>
                    <a:pt x="609614" y="80172"/>
                    <a:pt x="552276" y="137424"/>
                    <a:pt x="481847" y="137424"/>
                  </a:cubicBezTo>
                  <a:lnTo>
                    <a:pt x="314625" y="137424"/>
                  </a:lnTo>
                  <a:lnTo>
                    <a:pt x="314625" y="196333"/>
                  </a:lnTo>
                  <a:lnTo>
                    <a:pt x="353987" y="196333"/>
                  </a:lnTo>
                  <a:lnTo>
                    <a:pt x="353987" y="232967"/>
                  </a:lnTo>
                  <a:cubicBezTo>
                    <a:pt x="366617" y="236557"/>
                    <a:pt x="378693" y="241527"/>
                    <a:pt x="390216" y="247879"/>
                  </a:cubicBezTo>
                  <a:lnTo>
                    <a:pt x="416027" y="222014"/>
                  </a:lnTo>
                  <a:lnTo>
                    <a:pt x="485627" y="291508"/>
                  </a:lnTo>
                  <a:lnTo>
                    <a:pt x="459723" y="317281"/>
                  </a:lnTo>
                  <a:cubicBezTo>
                    <a:pt x="465991" y="328787"/>
                    <a:pt x="471061" y="340937"/>
                    <a:pt x="474657" y="353455"/>
                  </a:cubicBezTo>
                  <a:lnTo>
                    <a:pt x="511346" y="353455"/>
                  </a:lnTo>
                  <a:lnTo>
                    <a:pt x="511346" y="451667"/>
                  </a:lnTo>
                  <a:lnTo>
                    <a:pt x="474657" y="451667"/>
                  </a:lnTo>
                  <a:cubicBezTo>
                    <a:pt x="471061" y="464186"/>
                    <a:pt x="466083" y="476336"/>
                    <a:pt x="459723" y="487749"/>
                  </a:cubicBezTo>
                  <a:lnTo>
                    <a:pt x="485627" y="513614"/>
                  </a:lnTo>
                  <a:lnTo>
                    <a:pt x="416027" y="583016"/>
                  </a:lnTo>
                  <a:lnTo>
                    <a:pt x="390216" y="557152"/>
                  </a:lnTo>
                  <a:cubicBezTo>
                    <a:pt x="378693" y="563503"/>
                    <a:pt x="366525" y="568565"/>
                    <a:pt x="353987" y="572155"/>
                  </a:cubicBezTo>
                  <a:lnTo>
                    <a:pt x="353987" y="608697"/>
                  </a:lnTo>
                  <a:lnTo>
                    <a:pt x="255627" y="608697"/>
                  </a:lnTo>
                  <a:lnTo>
                    <a:pt x="255627" y="572155"/>
                  </a:lnTo>
                  <a:cubicBezTo>
                    <a:pt x="243090" y="568565"/>
                    <a:pt x="230922" y="563503"/>
                    <a:pt x="219491" y="557152"/>
                  </a:cubicBezTo>
                  <a:lnTo>
                    <a:pt x="193587" y="583016"/>
                  </a:lnTo>
                  <a:lnTo>
                    <a:pt x="124080" y="513614"/>
                  </a:lnTo>
                  <a:lnTo>
                    <a:pt x="149983" y="487749"/>
                  </a:lnTo>
                  <a:cubicBezTo>
                    <a:pt x="143623" y="476336"/>
                    <a:pt x="138553" y="464186"/>
                    <a:pt x="134957" y="451667"/>
                  </a:cubicBezTo>
                  <a:lnTo>
                    <a:pt x="98360" y="451667"/>
                  </a:lnTo>
                  <a:lnTo>
                    <a:pt x="98360" y="353455"/>
                  </a:lnTo>
                  <a:lnTo>
                    <a:pt x="134957" y="353455"/>
                  </a:lnTo>
                  <a:cubicBezTo>
                    <a:pt x="138553" y="340845"/>
                    <a:pt x="143623" y="328787"/>
                    <a:pt x="149983" y="317281"/>
                  </a:cubicBezTo>
                  <a:lnTo>
                    <a:pt x="124080" y="291508"/>
                  </a:lnTo>
                  <a:lnTo>
                    <a:pt x="193587" y="222014"/>
                  </a:lnTo>
                  <a:lnTo>
                    <a:pt x="219491" y="247879"/>
                  </a:lnTo>
                  <a:cubicBezTo>
                    <a:pt x="230922" y="241619"/>
                    <a:pt x="243090" y="236557"/>
                    <a:pt x="255627" y="232967"/>
                  </a:cubicBezTo>
                  <a:lnTo>
                    <a:pt x="255627" y="196333"/>
                  </a:lnTo>
                  <a:lnTo>
                    <a:pt x="294990" y="196333"/>
                  </a:lnTo>
                  <a:lnTo>
                    <a:pt x="294990" y="137424"/>
                  </a:lnTo>
                  <a:lnTo>
                    <a:pt x="127859" y="137424"/>
                  </a:lnTo>
                  <a:cubicBezTo>
                    <a:pt x="57338" y="137424"/>
                    <a:pt x="0" y="80172"/>
                    <a:pt x="0" y="9849"/>
                  </a:cubicBezTo>
                  <a:close/>
                </a:path>
              </a:pathLst>
            </a:custGeom>
            <a:solidFill>
              <a:srgbClr val="F4312E"/>
            </a:solidFill>
            <a:ln>
              <a:noFill/>
            </a:ln>
          </p:spPr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81D7C58-24D1-4DFB-B818-7DFB68DBC843}"/>
              </a:ext>
            </a:extLst>
          </p:cNvPr>
          <p:cNvGrpSpPr/>
          <p:nvPr/>
        </p:nvGrpSpPr>
        <p:grpSpPr>
          <a:xfrm>
            <a:off x="7454254" y="2417672"/>
            <a:ext cx="720000" cy="720000"/>
            <a:chOff x="7454254" y="2417672"/>
            <a:chExt cx="720000" cy="720000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FD9BDA18-82CE-441D-B8B8-D07A315CC51E}"/>
                </a:ext>
              </a:extLst>
            </p:cNvPr>
            <p:cNvSpPr/>
            <p:nvPr/>
          </p:nvSpPr>
          <p:spPr>
            <a:xfrm>
              <a:off x="7454254" y="2417672"/>
              <a:ext cx="720000" cy="720000"/>
            </a:xfrm>
            <a:prstGeom prst="ellipse">
              <a:avLst/>
            </a:prstGeom>
            <a:solidFill>
              <a:srgbClr val="FAA0A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structure_173549">
              <a:extLst>
                <a:ext uri="{FF2B5EF4-FFF2-40B4-BE49-F238E27FC236}">
                  <a16:creationId xmlns:a16="http://schemas.microsoft.com/office/drawing/2014/main" xmlns="" id="{5CB7A0AA-0311-4753-A252-E5ACCE2F6A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34254" y="2597946"/>
              <a:ext cx="360000" cy="359452"/>
            </a:xfrm>
            <a:custGeom>
              <a:avLst/>
              <a:gdLst>
                <a:gd name="T0" fmla="*/ 2855 w 3129"/>
                <a:gd name="T1" fmla="*/ 654 h 3129"/>
                <a:gd name="T2" fmla="*/ 2800 w 3129"/>
                <a:gd name="T3" fmla="*/ 0 h 3129"/>
                <a:gd name="T4" fmla="*/ 1532 w 3129"/>
                <a:gd name="T5" fmla="*/ 274 h 3129"/>
                <a:gd name="T6" fmla="*/ 878 w 3129"/>
                <a:gd name="T7" fmla="*/ 329 h 3129"/>
                <a:gd name="T8" fmla="*/ 1153 w 3129"/>
                <a:gd name="T9" fmla="*/ 1153 h 3129"/>
                <a:gd name="T10" fmla="*/ 329 w 3129"/>
                <a:gd name="T11" fmla="*/ 878 h 3129"/>
                <a:gd name="T12" fmla="*/ 274 w 3129"/>
                <a:gd name="T13" fmla="*/ 1532 h 3129"/>
                <a:gd name="T14" fmla="*/ 0 w 3129"/>
                <a:gd name="T15" fmla="*/ 2800 h 3129"/>
                <a:gd name="T16" fmla="*/ 654 w 3129"/>
                <a:gd name="T17" fmla="*/ 2855 h 3129"/>
                <a:gd name="T18" fmla="*/ 1921 w 3129"/>
                <a:gd name="T19" fmla="*/ 3129 h 3129"/>
                <a:gd name="T20" fmla="*/ 1976 w 3129"/>
                <a:gd name="T21" fmla="*/ 2475 h 3129"/>
                <a:gd name="T22" fmla="*/ 2475 w 3129"/>
                <a:gd name="T23" fmla="*/ 1976 h 3129"/>
                <a:gd name="T24" fmla="*/ 3129 w 3129"/>
                <a:gd name="T25" fmla="*/ 1921 h 3129"/>
                <a:gd name="T26" fmla="*/ 2800 w 3129"/>
                <a:gd name="T27" fmla="*/ 110 h 3129"/>
                <a:gd name="T28" fmla="*/ 2800 w 3129"/>
                <a:gd name="T29" fmla="*/ 549 h 3129"/>
                <a:gd name="T30" fmla="*/ 2800 w 3129"/>
                <a:gd name="T31" fmla="*/ 110 h 3129"/>
                <a:gd name="T32" fmla="*/ 1208 w 3129"/>
                <a:gd name="T33" fmla="*/ 110 h 3129"/>
                <a:gd name="T34" fmla="*/ 1208 w 3129"/>
                <a:gd name="T35" fmla="*/ 549 h 3129"/>
                <a:gd name="T36" fmla="*/ 1263 w 3129"/>
                <a:gd name="T37" fmla="*/ 1263 h 3129"/>
                <a:gd name="T38" fmla="*/ 1867 w 3129"/>
                <a:gd name="T39" fmla="*/ 1532 h 3129"/>
                <a:gd name="T40" fmla="*/ 1532 w 3129"/>
                <a:gd name="T41" fmla="*/ 1867 h 3129"/>
                <a:gd name="T42" fmla="*/ 1263 w 3129"/>
                <a:gd name="T43" fmla="*/ 1263 h 3129"/>
                <a:gd name="T44" fmla="*/ 1427 w 3129"/>
                <a:gd name="T45" fmla="*/ 1921 h 3129"/>
                <a:gd name="T46" fmla="*/ 988 w 3129"/>
                <a:gd name="T47" fmla="*/ 1921 h 3129"/>
                <a:gd name="T48" fmla="*/ 110 w 3129"/>
                <a:gd name="T49" fmla="*/ 1208 h 3129"/>
                <a:gd name="T50" fmla="*/ 549 w 3129"/>
                <a:gd name="T51" fmla="*/ 1208 h 3129"/>
                <a:gd name="T52" fmla="*/ 110 w 3129"/>
                <a:gd name="T53" fmla="*/ 1208 h 3129"/>
                <a:gd name="T54" fmla="*/ 110 w 3129"/>
                <a:gd name="T55" fmla="*/ 2800 h 3129"/>
                <a:gd name="T56" fmla="*/ 549 w 3129"/>
                <a:gd name="T57" fmla="*/ 2800 h 3129"/>
                <a:gd name="T58" fmla="*/ 1597 w 3129"/>
                <a:gd name="T59" fmla="*/ 2745 h 3129"/>
                <a:gd name="T60" fmla="*/ 384 w 3129"/>
                <a:gd name="T61" fmla="*/ 2475 h 3129"/>
                <a:gd name="T62" fmla="*/ 654 w 3129"/>
                <a:gd name="T63" fmla="*/ 1263 h 3129"/>
                <a:gd name="T64" fmla="*/ 1153 w 3129"/>
                <a:gd name="T65" fmla="*/ 1597 h 3129"/>
                <a:gd name="T66" fmla="*/ 1208 w 3129"/>
                <a:gd name="T67" fmla="*/ 2251 h 3129"/>
                <a:gd name="T68" fmla="*/ 1867 w 3129"/>
                <a:gd name="T69" fmla="*/ 1976 h 3129"/>
                <a:gd name="T70" fmla="*/ 1867 w 3129"/>
                <a:gd name="T71" fmla="*/ 2475 h 3129"/>
                <a:gd name="T72" fmla="*/ 2141 w 3129"/>
                <a:gd name="T73" fmla="*/ 2800 h 3129"/>
                <a:gd name="T74" fmla="*/ 1702 w 3129"/>
                <a:gd name="T75" fmla="*/ 2800 h 3129"/>
                <a:gd name="T76" fmla="*/ 2141 w 3129"/>
                <a:gd name="T77" fmla="*/ 2800 h 3129"/>
                <a:gd name="T78" fmla="*/ 1702 w 3129"/>
                <a:gd name="T79" fmla="*/ 1208 h 3129"/>
                <a:gd name="T80" fmla="*/ 2141 w 3129"/>
                <a:gd name="T81" fmla="*/ 1208 h 3129"/>
                <a:gd name="T82" fmla="*/ 2475 w 3129"/>
                <a:gd name="T83" fmla="*/ 1867 h 3129"/>
                <a:gd name="T84" fmla="*/ 1976 w 3129"/>
                <a:gd name="T85" fmla="*/ 1532 h 3129"/>
                <a:gd name="T86" fmla="*/ 1921 w 3129"/>
                <a:gd name="T87" fmla="*/ 878 h 3129"/>
                <a:gd name="T88" fmla="*/ 1263 w 3129"/>
                <a:gd name="T89" fmla="*/ 1153 h 3129"/>
                <a:gd name="T90" fmla="*/ 1532 w 3129"/>
                <a:gd name="T91" fmla="*/ 384 h 3129"/>
                <a:gd name="T92" fmla="*/ 2745 w 3129"/>
                <a:gd name="T93" fmla="*/ 654 h 3129"/>
                <a:gd name="T94" fmla="*/ 2475 w 3129"/>
                <a:gd name="T95" fmla="*/ 1867 h 3129"/>
                <a:gd name="T96" fmla="*/ 2580 w 3129"/>
                <a:gd name="T97" fmla="*/ 1921 h 3129"/>
                <a:gd name="T98" fmla="*/ 3019 w 3129"/>
                <a:gd name="T99" fmla="*/ 1921 h 3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29" h="3129">
                  <a:moveTo>
                    <a:pt x="2855" y="1597"/>
                  </a:moveTo>
                  <a:lnTo>
                    <a:pt x="2855" y="654"/>
                  </a:lnTo>
                  <a:cubicBezTo>
                    <a:pt x="3010" y="628"/>
                    <a:pt x="3129" y="492"/>
                    <a:pt x="3129" y="329"/>
                  </a:cubicBezTo>
                  <a:cubicBezTo>
                    <a:pt x="3129" y="148"/>
                    <a:pt x="2981" y="0"/>
                    <a:pt x="2800" y="0"/>
                  </a:cubicBezTo>
                  <a:cubicBezTo>
                    <a:pt x="2637" y="0"/>
                    <a:pt x="2502" y="119"/>
                    <a:pt x="2475" y="274"/>
                  </a:cubicBezTo>
                  <a:lnTo>
                    <a:pt x="1532" y="274"/>
                  </a:lnTo>
                  <a:cubicBezTo>
                    <a:pt x="1506" y="119"/>
                    <a:pt x="1371" y="0"/>
                    <a:pt x="1208" y="0"/>
                  </a:cubicBezTo>
                  <a:cubicBezTo>
                    <a:pt x="1026" y="0"/>
                    <a:pt x="878" y="148"/>
                    <a:pt x="878" y="329"/>
                  </a:cubicBezTo>
                  <a:cubicBezTo>
                    <a:pt x="878" y="492"/>
                    <a:pt x="997" y="628"/>
                    <a:pt x="1153" y="654"/>
                  </a:cubicBezTo>
                  <a:lnTo>
                    <a:pt x="1153" y="1153"/>
                  </a:lnTo>
                  <a:lnTo>
                    <a:pt x="654" y="1153"/>
                  </a:lnTo>
                  <a:cubicBezTo>
                    <a:pt x="628" y="997"/>
                    <a:pt x="492" y="878"/>
                    <a:pt x="329" y="878"/>
                  </a:cubicBezTo>
                  <a:cubicBezTo>
                    <a:pt x="148" y="878"/>
                    <a:pt x="0" y="1026"/>
                    <a:pt x="0" y="1208"/>
                  </a:cubicBezTo>
                  <a:cubicBezTo>
                    <a:pt x="0" y="1371"/>
                    <a:pt x="119" y="1506"/>
                    <a:pt x="274" y="1532"/>
                  </a:cubicBezTo>
                  <a:lnTo>
                    <a:pt x="274" y="2475"/>
                  </a:lnTo>
                  <a:cubicBezTo>
                    <a:pt x="119" y="2502"/>
                    <a:pt x="0" y="2637"/>
                    <a:pt x="0" y="2800"/>
                  </a:cubicBezTo>
                  <a:cubicBezTo>
                    <a:pt x="0" y="2981"/>
                    <a:pt x="148" y="3129"/>
                    <a:pt x="329" y="3129"/>
                  </a:cubicBezTo>
                  <a:cubicBezTo>
                    <a:pt x="492" y="3129"/>
                    <a:pt x="628" y="3010"/>
                    <a:pt x="654" y="2855"/>
                  </a:cubicBezTo>
                  <a:lnTo>
                    <a:pt x="1597" y="2855"/>
                  </a:lnTo>
                  <a:cubicBezTo>
                    <a:pt x="1623" y="3010"/>
                    <a:pt x="1759" y="3129"/>
                    <a:pt x="1921" y="3129"/>
                  </a:cubicBezTo>
                  <a:cubicBezTo>
                    <a:pt x="2103" y="3129"/>
                    <a:pt x="2251" y="2981"/>
                    <a:pt x="2251" y="2800"/>
                  </a:cubicBezTo>
                  <a:cubicBezTo>
                    <a:pt x="2251" y="2637"/>
                    <a:pt x="2132" y="2502"/>
                    <a:pt x="1976" y="2475"/>
                  </a:cubicBezTo>
                  <a:lnTo>
                    <a:pt x="1976" y="1976"/>
                  </a:lnTo>
                  <a:lnTo>
                    <a:pt x="2475" y="1976"/>
                  </a:lnTo>
                  <a:cubicBezTo>
                    <a:pt x="2502" y="2132"/>
                    <a:pt x="2637" y="2251"/>
                    <a:pt x="2800" y="2251"/>
                  </a:cubicBezTo>
                  <a:cubicBezTo>
                    <a:pt x="2981" y="2251"/>
                    <a:pt x="3129" y="2103"/>
                    <a:pt x="3129" y="1921"/>
                  </a:cubicBezTo>
                  <a:cubicBezTo>
                    <a:pt x="3129" y="1759"/>
                    <a:pt x="3010" y="1623"/>
                    <a:pt x="2855" y="1597"/>
                  </a:cubicBezTo>
                  <a:close/>
                  <a:moveTo>
                    <a:pt x="2800" y="110"/>
                  </a:moveTo>
                  <a:cubicBezTo>
                    <a:pt x="2921" y="110"/>
                    <a:pt x="3019" y="208"/>
                    <a:pt x="3019" y="329"/>
                  </a:cubicBezTo>
                  <a:cubicBezTo>
                    <a:pt x="3019" y="450"/>
                    <a:pt x="2921" y="549"/>
                    <a:pt x="2800" y="549"/>
                  </a:cubicBezTo>
                  <a:cubicBezTo>
                    <a:pt x="2679" y="549"/>
                    <a:pt x="2580" y="450"/>
                    <a:pt x="2580" y="329"/>
                  </a:cubicBezTo>
                  <a:cubicBezTo>
                    <a:pt x="2580" y="208"/>
                    <a:pt x="2679" y="110"/>
                    <a:pt x="2800" y="110"/>
                  </a:cubicBezTo>
                  <a:close/>
                  <a:moveTo>
                    <a:pt x="988" y="329"/>
                  </a:moveTo>
                  <a:cubicBezTo>
                    <a:pt x="988" y="208"/>
                    <a:pt x="1087" y="110"/>
                    <a:pt x="1208" y="110"/>
                  </a:cubicBezTo>
                  <a:cubicBezTo>
                    <a:pt x="1329" y="110"/>
                    <a:pt x="1427" y="208"/>
                    <a:pt x="1427" y="329"/>
                  </a:cubicBezTo>
                  <a:cubicBezTo>
                    <a:pt x="1427" y="450"/>
                    <a:pt x="1329" y="549"/>
                    <a:pt x="1208" y="549"/>
                  </a:cubicBezTo>
                  <a:cubicBezTo>
                    <a:pt x="1087" y="549"/>
                    <a:pt x="988" y="450"/>
                    <a:pt x="988" y="329"/>
                  </a:cubicBezTo>
                  <a:close/>
                  <a:moveTo>
                    <a:pt x="1263" y="1263"/>
                  </a:moveTo>
                  <a:lnTo>
                    <a:pt x="1597" y="1263"/>
                  </a:lnTo>
                  <a:cubicBezTo>
                    <a:pt x="1620" y="1400"/>
                    <a:pt x="1729" y="1509"/>
                    <a:pt x="1867" y="1532"/>
                  </a:cubicBezTo>
                  <a:lnTo>
                    <a:pt x="1867" y="1867"/>
                  </a:lnTo>
                  <a:lnTo>
                    <a:pt x="1532" y="1867"/>
                  </a:lnTo>
                  <a:cubicBezTo>
                    <a:pt x="1509" y="1729"/>
                    <a:pt x="1400" y="1620"/>
                    <a:pt x="1263" y="1597"/>
                  </a:cubicBezTo>
                  <a:lnTo>
                    <a:pt x="1263" y="1263"/>
                  </a:lnTo>
                  <a:close/>
                  <a:moveTo>
                    <a:pt x="1208" y="1702"/>
                  </a:moveTo>
                  <a:cubicBezTo>
                    <a:pt x="1329" y="1702"/>
                    <a:pt x="1427" y="1800"/>
                    <a:pt x="1427" y="1921"/>
                  </a:cubicBezTo>
                  <a:cubicBezTo>
                    <a:pt x="1427" y="2042"/>
                    <a:pt x="1329" y="2141"/>
                    <a:pt x="1208" y="2141"/>
                  </a:cubicBezTo>
                  <a:cubicBezTo>
                    <a:pt x="1087" y="2141"/>
                    <a:pt x="988" y="2042"/>
                    <a:pt x="988" y="1921"/>
                  </a:cubicBezTo>
                  <a:cubicBezTo>
                    <a:pt x="988" y="1800"/>
                    <a:pt x="1087" y="1702"/>
                    <a:pt x="1208" y="1702"/>
                  </a:cubicBezTo>
                  <a:close/>
                  <a:moveTo>
                    <a:pt x="110" y="1208"/>
                  </a:moveTo>
                  <a:cubicBezTo>
                    <a:pt x="110" y="1087"/>
                    <a:pt x="208" y="988"/>
                    <a:pt x="329" y="988"/>
                  </a:cubicBezTo>
                  <a:cubicBezTo>
                    <a:pt x="450" y="988"/>
                    <a:pt x="549" y="1087"/>
                    <a:pt x="549" y="1208"/>
                  </a:cubicBezTo>
                  <a:cubicBezTo>
                    <a:pt x="549" y="1329"/>
                    <a:pt x="450" y="1427"/>
                    <a:pt x="329" y="1427"/>
                  </a:cubicBezTo>
                  <a:cubicBezTo>
                    <a:pt x="208" y="1427"/>
                    <a:pt x="110" y="1329"/>
                    <a:pt x="110" y="1208"/>
                  </a:cubicBezTo>
                  <a:close/>
                  <a:moveTo>
                    <a:pt x="329" y="3019"/>
                  </a:moveTo>
                  <a:cubicBezTo>
                    <a:pt x="208" y="3019"/>
                    <a:pt x="110" y="2921"/>
                    <a:pt x="110" y="2800"/>
                  </a:cubicBezTo>
                  <a:cubicBezTo>
                    <a:pt x="110" y="2679"/>
                    <a:pt x="208" y="2580"/>
                    <a:pt x="329" y="2580"/>
                  </a:cubicBezTo>
                  <a:cubicBezTo>
                    <a:pt x="450" y="2580"/>
                    <a:pt x="549" y="2679"/>
                    <a:pt x="549" y="2800"/>
                  </a:cubicBezTo>
                  <a:cubicBezTo>
                    <a:pt x="549" y="2921"/>
                    <a:pt x="450" y="3019"/>
                    <a:pt x="329" y="3019"/>
                  </a:cubicBezTo>
                  <a:close/>
                  <a:moveTo>
                    <a:pt x="1597" y="2745"/>
                  </a:moveTo>
                  <a:lnTo>
                    <a:pt x="654" y="2745"/>
                  </a:lnTo>
                  <a:cubicBezTo>
                    <a:pt x="631" y="2607"/>
                    <a:pt x="522" y="2499"/>
                    <a:pt x="384" y="2475"/>
                  </a:cubicBezTo>
                  <a:lnTo>
                    <a:pt x="384" y="1532"/>
                  </a:lnTo>
                  <a:cubicBezTo>
                    <a:pt x="522" y="1509"/>
                    <a:pt x="631" y="1400"/>
                    <a:pt x="654" y="1263"/>
                  </a:cubicBezTo>
                  <a:lnTo>
                    <a:pt x="1153" y="1263"/>
                  </a:lnTo>
                  <a:lnTo>
                    <a:pt x="1153" y="1597"/>
                  </a:lnTo>
                  <a:cubicBezTo>
                    <a:pt x="997" y="1623"/>
                    <a:pt x="878" y="1759"/>
                    <a:pt x="878" y="1921"/>
                  </a:cubicBezTo>
                  <a:cubicBezTo>
                    <a:pt x="878" y="2103"/>
                    <a:pt x="1026" y="2251"/>
                    <a:pt x="1208" y="2251"/>
                  </a:cubicBezTo>
                  <a:cubicBezTo>
                    <a:pt x="1371" y="2251"/>
                    <a:pt x="1506" y="2132"/>
                    <a:pt x="1532" y="1976"/>
                  </a:cubicBezTo>
                  <a:lnTo>
                    <a:pt x="1867" y="1976"/>
                  </a:lnTo>
                  <a:lnTo>
                    <a:pt x="1867" y="2475"/>
                  </a:lnTo>
                  <a:lnTo>
                    <a:pt x="1867" y="2475"/>
                  </a:lnTo>
                  <a:cubicBezTo>
                    <a:pt x="1729" y="2499"/>
                    <a:pt x="1620" y="2607"/>
                    <a:pt x="1597" y="2745"/>
                  </a:cubicBezTo>
                  <a:close/>
                  <a:moveTo>
                    <a:pt x="2141" y="2800"/>
                  </a:moveTo>
                  <a:cubicBezTo>
                    <a:pt x="2141" y="2921"/>
                    <a:pt x="2043" y="3019"/>
                    <a:pt x="1921" y="3019"/>
                  </a:cubicBezTo>
                  <a:cubicBezTo>
                    <a:pt x="1800" y="3019"/>
                    <a:pt x="1702" y="2921"/>
                    <a:pt x="1702" y="2800"/>
                  </a:cubicBezTo>
                  <a:cubicBezTo>
                    <a:pt x="1702" y="2679"/>
                    <a:pt x="1800" y="2580"/>
                    <a:pt x="1921" y="2580"/>
                  </a:cubicBezTo>
                  <a:cubicBezTo>
                    <a:pt x="2043" y="2580"/>
                    <a:pt x="2141" y="2679"/>
                    <a:pt x="2141" y="2800"/>
                  </a:cubicBezTo>
                  <a:close/>
                  <a:moveTo>
                    <a:pt x="1921" y="1427"/>
                  </a:moveTo>
                  <a:cubicBezTo>
                    <a:pt x="1800" y="1427"/>
                    <a:pt x="1702" y="1329"/>
                    <a:pt x="1702" y="1208"/>
                  </a:cubicBezTo>
                  <a:cubicBezTo>
                    <a:pt x="1702" y="1087"/>
                    <a:pt x="1800" y="988"/>
                    <a:pt x="1921" y="988"/>
                  </a:cubicBezTo>
                  <a:cubicBezTo>
                    <a:pt x="2043" y="988"/>
                    <a:pt x="2141" y="1087"/>
                    <a:pt x="2141" y="1208"/>
                  </a:cubicBezTo>
                  <a:cubicBezTo>
                    <a:pt x="2141" y="1329"/>
                    <a:pt x="2043" y="1427"/>
                    <a:pt x="1921" y="1427"/>
                  </a:cubicBezTo>
                  <a:close/>
                  <a:moveTo>
                    <a:pt x="2475" y="1867"/>
                  </a:moveTo>
                  <a:lnTo>
                    <a:pt x="1976" y="1867"/>
                  </a:lnTo>
                  <a:lnTo>
                    <a:pt x="1976" y="1532"/>
                  </a:lnTo>
                  <a:cubicBezTo>
                    <a:pt x="2132" y="1506"/>
                    <a:pt x="2251" y="1371"/>
                    <a:pt x="2251" y="1208"/>
                  </a:cubicBezTo>
                  <a:cubicBezTo>
                    <a:pt x="2251" y="1026"/>
                    <a:pt x="2103" y="878"/>
                    <a:pt x="1921" y="878"/>
                  </a:cubicBezTo>
                  <a:cubicBezTo>
                    <a:pt x="1759" y="878"/>
                    <a:pt x="1623" y="997"/>
                    <a:pt x="1597" y="1153"/>
                  </a:cubicBezTo>
                  <a:lnTo>
                    <a:pt x="1263" y="1153"/>
                  </a:lnTo>
                  <a:lnTo>
                    <a:pt x="1263" y="654"/>
                  </a:lnTo>
                  <a:cubicBezTo>
                    <a:pt x="1400" y="631"/>
                    <a:pt x="1509" y="522"/>
                    <a:pt x="1532" y="384"/>
                  </a:cubicBezTo>
                  <a:lnTo>
                    <a:pt x="2475" y="384"/>
                  </a:lnTo>
                  <a:cubicBezTo>
                    <a:pt x="2499" y="522"/>
                    <a:pt x="2607" y="631"/>
                    <a:pt x="2745" y="654"/>
                  </a:cubicBezTo>
                  <a:lnTo>
                    <a:pt x="2745" y="1597"/>
                  </a:lnTo>
                  <a:cubicBezTo>
                    <a:pt x="2607" y="1620"/>
                    <a:pt x="2499" y="1729"/>
                    <a:pt x="2475" y="1867"/>
                  </a:cubicBezTo>
                  <a:close/>
                  <a:moveTo>
                    <a:pt x="2800" y="2141"/>
                  </a:moveTo>
                  <a:cubicBezTo>
                    <a:pt x="2679" y="2141"/>
                    <a:pt x="2580" y="2042"/>
                    <a:pt x="2580" y="1921"/>
                  </a:cubicBezTo>
                  <a:cubicBezTo>
                    <a:pt x="2580" y="1800"/>
                    <a:pt x="2679" y="1702"/>
                    <a:pt x="2800" y="1702"/>
                  </a:cubicBezTo>
                  <a:cubicBezTo>
                    <a:pt x="2921" y="1702"/>
                    <a:pt x="3019" y="1800"/>
                    <a:pt x="3019" y="1921"/>
                  </a:cubicBezTo>
                  <a:cubicBezTo>
                    <a:pt x="3019" y="2042"/>
                    <a:pt x="2921" y="2141"/>
                    <a:pt x="2800" y="2141"/>
                  </a:cubicBezTo>
                  <a:close/>
                </a:path>
              </a:pathLst>
            </a:custGeom>
            <a:solidFill>
              <a:srgbClr val="F4312E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078181E-AA91-4F23-AAA8-70CA6B4A274B}"/>
              </a:ext>
            </a:extLst>
          </p:cNvPr>
          <p:cNvGrpSpPr/>
          <p:nvPr/>
        </p:nvGrpSpPr>
        <p:grpSpPr>
          <a:xfrm>
            <a:off x="7454254" y="3880707"/>
            <a:ext cx="720000" cy="720000"/>
            <a:chOff x="7454254" y="3880707"/>
            <a:chExt cx="720000" cy="720000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E407602B-3F89-466D-82AD-9170CBAEE123}"/>
                </a:ext>
              </a:extLst>
            </p:cNvPr>
            <p:cNvSpPr/>
            <p:nvPr/>
          </p:nvSpPr>
          <p:spPr>
            <a:xfrm>
              <a:off x="7454254" y="3880707"/>
              <a:ext cx="720000" cy="720000"/>
            </a:xfrm>
            <a:prstGeom prst="ellipse">
              <a:avLst/>
            </a:prstGeom>
            <a:solidFill>
              <a:srgbClr val="FAA0A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curriculum_296949">
              <a:extLst>
                <a:ext uri="{FF2B5EF4-FFF2-40B4-BE49-F238E27FC236}">
                  <a16:creationId xmlns:a16="http://schemas.microsoft.com/office/drawing/2014/main" xmlns="" id="{BC261744-DAAF-492B-9A5A-1B186DD05D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86904" y="4078707"/>
              <a:ext cx="254700" cy="324000"/>
            </a:xfrm>
            <a:custGeom>
              <a:avLst/>
              <a:gdLst>
                <a:gd name="connsiteX0" fmla="*/ 388744 w 476951"/>
                <a:gd name="connsiteY0" fmla="*/ 528324 h 606722"/>
                <a:gd name="connsiteX1" fmla="*/ 414853 w 476951"/>
                <a:gd name="connsiteY1" fmla="*/ 528324 h 606722"/>
                <a:gd name="connsiteX2" fmla="*/ 414853 w 476951"/>
                <a:gd name="connsiteY2" fmla="*/ 548012 h 606722"/>
                <a:gd name="connsiteX3" fmla="*/ 388744 w 476951"/>
                <a:gd name="connsiteY3" fmla="*/ 548012 h 606722"/>
                <a:gd name="connsiteX4" fmla="*/ 336385 w 476951"/>
                <a:gd name="connsiteY4" fmla="*/ 528324 h 606722"/>
                <a:gd name="connsiteX5" fmla="*/ 362565 w 476951"/>
                <a:gd name="connsiteY5" fmla="*/ 528324 h 606722"/>
                <a:gd name="connsiteX6" fmla="*/ 362565 w 476951"/>
                <a:gd name="connsiteY6" fmla="*/ 548012 h 606722"/>
                <a:gd name="connsiteX7" fmla="*/ 336385 w 476951"/>
                <a:gd name="connsiteY7" fmla="*/ 548012 h 606722"/>
                <a:gd name="connsiteX8" fmla="*/ 62027 w 476951"/>
                <a:gd name="connsiteY8" fmla="*/ 528324 h 606722"/>
                <a:gd name="connsiteX9" fmla="*/ 310346 w 476951"/>
                <a:gd name="connsiteY9" fmla="*/ 528324 h 606722"/>
                <a:gd name="connsiteX10" fmla="*/ 310346 w 476951"/>
                <a:gd name="connsiteY10" fmla="*/ 548012 h 606722"/>
                <a:gd name="connsiteX11" fmla="*/ 62027 w 476951"/>
                <a:gd name="connsiteY11" fmla="*/ 548012 h 606722"/>
                <a:gd name="connsiteX12" fmla="*/ 153550 w 476951"/>
                <a:gd name="connsiteY12" fmla="*/ 476176 h 606722"/>
                <a:gd name="connsiteX13" fmla="*/ 414853 w 476951"/>
                <a:gd name="connsiteY13" fmla="*/ 476176 h 606722"/>
                <a:gd name="connsiteX14" fmla="*/ 414853 w 476951"/>
                <a:gd name="connsiteY14" fmla="*/ 495793 h 606722"/>
                <a:gd name="connsiteX15" fmla="*/ 153550 w 476951"/>
                <a:gd name="connsiteY15" fmla="*/ 495793 h 606722"/>
                <a:gd name="connsiteX16" fmla="*/ 62027 w 476951"/>
                <a:gd name="connsiteY16" fmla="*/ 476176 h 606722"/>
                <a:gd name="connsiteX17" fmla="*/ 107753 w 476951"/>
                <a:gd name="connsiteY17" fmla="*/ 476176 h 606722"/>
                <a:gd name="connsiteX18" fmla="*/ 107753 w 476951"/>
                <a:gd name="connsiteY18" fmla="*/ 495793 h 606722"/>
                <a:gd name="connsiteX19" fmla="*/ 62027 w 476951"/>
                <a:gd name="connsiteY19" fmla="*/ 495793 h 606722"/>
                <a:gd name="connsiteX20" fmla="*/ 225456 w 476951"/>
                <a:gd name="connsiteY20" fmla="*/ 371810 h 606722"/>
                <a:gd name="connsiteX21" fmla="*/ 251495 w 476951"/>
                <a:gd name="connsiteY21" fmla="*/ 371810 h 606722"/>
                <a:gd name="connsiteX22" fmla="*/ 251495 w 476951"/>
                <a:gd name="connsiteY22" fmla="*/ 391427 h 606722"/>
                <a:gd name="connsiteX23" fmla="*/ 225456 w 476951"/>
                <a:gd name="connsiteY23" fmla="*/ 391427 h 606722"/>
                <a:gd name="connsiteX24" fmla="*/ 213345 w 476951"/>
                <a:gd name="connsiteY24" fmla="*/ 307147 h 606722"/>
                <a:gd name="connsiteX25" fmla="*/ 157010 w 476951"/>
                <a:gd name="connsiteY25" fmla="*/ 400635 h 606722"/>
                <a:gd name="connsiteX26" fmla="*/ 238442 w 476951"/>
                <a:gd name="connsiteY26" fmla="*/ 424006 h 606722"/>
                <a:gd name="connsiteX27" fmla="*/ 319963 w 476951"/>
                <a:gd name="connsiteY27" fmla="*/ 400635 h 606722"/>
                <a:gd name="connsiteX28" fmla="*/ 263539 w 476951"/>
                <a:gd name="connsiteY28" fmla="*/ 307147 h 606722"/>
                <a:gd name="connsiteX29" fmla="*/ 248320 w 476951"/>
                <a:gd name="connsiteY29" fmla="*/ 312301 h 606722"/>
                <a:gd name="connsiteX30" fmla="*/ 248320 w 476951"/>
                <a:gd name="connsiteY30" fmla="*/ 355579 h 606722"/>
                <a:gd name="connsiteX31" fmla="*/ 228652 w 476951"/>
                <a:gd name="connsiteY31" fmla="*/ 355579 h 606722"/>
                <a:gd name="connsiteX32" fmla="*/ 228652 w 476951"/>
                <a:gd name="connsiteY32" fmla="*/ 312301 h 606722"/>
                <a:gd name="connsiteX33" fmla="*/ 213345 w 476951"/>
                <a:gd name="connsiteY33" fmla="*/ 307147 h 606722"/>
                <a:gd name="connsiteX34" fmla="*/ 346201 w 476951"/>
                <a:gd name="connsiteY34" fmla="*/ 270689 h 606722"/>
                <a:gd name="connsiteX35" fmla="*/ 365881 w 476951"/>
                <a:gd name="connsiteY35" fmla="*/ 270689 h 606722"/>
                <a:gd name="connsiteX36" fmla="*/ 351722 w 476951"/>
                <a:gd name="connsiteY36" fmla="*/ 329117 h 606722"/>
                <a:gd name="connsiteX37" fmla="*/ 334268 w 476951"/>
                <a:gd name="connsiteY37" fmla="*/ 320135 h 606722"/>
                <a:gd name="connsiteX38" fmla="*/ 346201 w 476951"/>
                <a:gd name="connsiteY38" fmla="*/ 270689 h 606722"/>
                <a:gd name="connsiteX39" fmla="*/ 233458 w 476951"/>
                <a:gd name="connsiteY39" fmla="*/ 224857 h 606722"/>
                <a:gd name="connsiteX40" fmla="*/ 202576 w 476951"/>
                <a:gd name="connsiteY40" fmla="*/ 238098 h 606722"/>
                <a:gd name="connsiteX41" fmla="*/ 202576 w 476951"/>
                <a:gd name="connsiteY41" fmla="*/ 257737 h 606722"/>
                <a:gd name="connsiteX42" fmla="*/ 213078 w 476951"/>
                <a:gd name="connsiteY42" fmla="*/ 282975 h 606722"/>
                <a:gd name="connsiteX43" fmla="*/ 218684 w 476951"/>
                <a:gd name="connsiteY43" fmla="*/ 287596 h 606722"/>
                <a:gd name="connsiteX44" fmla="*/ 238442 w 476951"/>
                <a:gd name="connsiteY44" fmla="*/ 293550 h 606722"/>
                <a:gd name="connsiteX45" fmla="*/ 258377 w 476951"/>
                <a:gd name="connsiteY45" fmla="*/ 287508 h 606722"/>
                <a:gd name="connsiteX46" fmla="*/ 274396 w 476951"/>
                <a:gd name="connsiteY46" fmla="*/ 257737 h 606722"/>
                <a:gd name="connsiteX47" fmla="*/ 274396 w 476951"/>
                <a:gd name="connsiteY47" fmla="*/ 241119 h 606722"/>
                <a:gd name="connsiteX48" fmla="*/ 233458 w 476951"/>
                <a:gd name="connsiteY48" fmla="*/ 224857 h 606722"/>
                <a:gd name="connsiteX49" fmla="*/ 150398 w 476951"/>
                <a:gd name="connsiteY49" fmla="*/ 178813 h 606722"/>
                <a:gd name="connsiteX50" fmla="*/ 163923 w 476951"/>
                <a:gd name="connsiteY50" fmla="*/ 193030 h 606722"/>
                <a:gd name="connsiteX51" fmla="*/ 130645 w 476951"/>
                <a:gd name="connsiteY51" fmla="*/ 270689 h 606722"/>
                <a:gd name="connsiteX52" fmla="*/ 111070 w 476951"/>
                <a:gd name="connsiteY52" fmla="*/ 270689 h 606722"/>
                <a:gd name="connsiteX53" fmla="*/ 150398 w 476951"/>
                <a:gd name="connsiteY53" fmla="*/ 178813 h 606722"/>
                <a:gd name="connsiteX54" fmla="*/ 238442 w 476951"/>
                <a:gd name="connsiteY54" fmla="*/ 156607 h 606722"/>
                <a:gd name="connsiteX55" fmla="*/ 202576 w 476951"/>
                <a:gd name="connsiteY55" fmla="*/ 175536 h 606722"/>
                <a:gd name="connsiteX56" fmla="*/ 202576 w 476951"/>
                <a:gd name="connsiteY56" fmla="*/ 216770 h 606722"/>
                <a:gd name="connsiteX57" fmla="*/ 248320 w 476951"/>
                <a:gd name="connsiteY57" fmla="*/ 197130 h 606722"/>
                <a:gd name="connsiteX58" fmla="*/ 248320 w 476951"/>
                <a:gd name="connsiteY58" fmla="*/ 211438 h 606722"/>
                <a:gd name="connsiteX59" fmla="*/ 274396 w 476951"/>
                <a:gd name="connsiteY59" fmla="*/ 221480 h 606722"/>
                <a:gd name="connsiteX60" fmla="*/ 274396 w 476951"/>
                <a:gd name="connsiteY60" fmla="*/ 175536 h 606722"/>
                <a:gd name="connsiteX61" fmla="*/ 238442 w 476951"/>
                <a:gd name="connsiteY61" fmla="*/ 156607 h 606722"/>
                <a:gd name="connsiteX62" fmla="*/ 238442 w 476951"/>
                <a:gd name="connsiteY62" fmla="*/ 136968 h 606722"/>
                <a:gd name="connsiteX63" fmla="*/ 292997 w 476951"/>
                <a:gd name="connsiteY63" fmla="*/ 168515 h 606722"/>
                <a:gd name="connsiteX64" fmla="*/ 293976 w 476951"/>
                <a:gd name="connsiteY64" fmla="*/ 170559 h 606722"/>
                <a:gd name="connsiteX65" fmla="*/ 293976 w 476951"/>
                <a:gd name="connsiteY65" fmla="*/ 257737 h 606722"/>
                <a:gd name="connsiteX66" fmla="*/ 280270 w 476951"/>
                <a:gd name="connsiteY66" fmla="*/ 294084 h 606722"/>
                <a:gd name="connsiteX67" fmla="*/ 304032 w 476951"/>
                <a:gd name="connsiteY67" fmla="*/ 313279 h 606722"/>
                <a:gd name="connsiteX68" fmla="*/ 338474 w 476951"/>
                <a:gd name="connsiteY68" fmla="*/ 387038 h 606722"/>
                <a:gd name="connsiteX69" fmla="*/ 379235 w 476951"/>
                <a:gd name="connsiteY69" fmla="*/ 332030 h 606722"/>
                <a:gd name="connsiteX70" fmla="*/ 397212 w 476951"/>
                <a:gd name="connsiteY70" fmla="*/ 339850 h 606722"/>
                <a:gd name="connsiteX71" fmla="*/ 335448 w 476951"/>
                <a:gd name="connsiteY71" fmla="*/ 413964 h 606722"/>
                <a:gd name="connsiteX72" fmla="*/ 238442 w 476951"/>
                <a:gd name="connsiteY72" fmla="*/ 443646 h 606722"/>
                <a:gd name="connsiteX73" fmla="*/ 141524 w 476951"/>
                <a:gd name="connsiteY73" fmla="*/ 414053 h 606722"/>
                <a:gd name="connsiteX74" fmla="*/ 65343 w 476951"/>
                <a:gd name="connsiteY74" fmla="*/ 270712 h 606722"/>
                <a:gd name="connsiteX75" fmla="*/ 85011 w 476951"/>
                <a:gd name="connsiteY75" fmla="*/ 270712 h 606722"/>
                <a:gd name="connsiteX76" fmla="*/ 138498 w 476951"/>
                <a:gd name="connsiteY76" fmla="*/ 387038 h 606722"/>
                <a:gd name="connsiteX77" fmla="*/ 172940 w 476951"/>
                <a:gd name="connsiteY77" fmla="*/ 313279 h 606722"/>
                <a:gd name="connsiteX78" fmla="*/ 196702 w 476951"/>
                <a:gd name="connsiteY78" fmla="*/ 294084 h 606722"/>
                <a:gd name="connsiteX79" fmla="*/ 182908 w 476951"/>
                <a:gd name="connsiteY79" fmla="*/ 257737 h 606722"/>
                <a:gd name="connsiteX80" fmla="*/ 182908 w 476951"/>
                <a:gd name="connsiteY80" fmla="*/ 170559 h 606722"/>
                <a:gd name="connsiteX81" fmla="*/ 183976 w 476951"/>
                <a:gd name="connsiteY81" fmla="*/ 168515 h 606722"/>
                <a:gd name="connsiteX82" fmla="*/ 238442 w 476951"/>
                <a:gd name="connsiteY82" fmla="*/ 136968 h 606722"/>
                <a:gd name="connsiteX83" fmla="*/ 238408 w 476951"/>
                <a:gd name="connsiteY83" fmla="*/ 97874 h 606722"/>
                <a:gd name="connsiteX84" fmla="*/ 411607 w 476951"/>
                <a:gd name="connsiteY84" fmla="*/ 270689 h 606722"/>
                <a:gd name="connsiteX85" fmla="*/ 391937 w 476951"/>
                <a:gd name="connsiteY85" fmla="*/ 270689 h 606722"/>
                <a:gd name="connsiteX86" fmla="*/ 238408 w 476951"/>
                <a:gd name="connsiteY86" fmla="*/ 117510 h 606722"/>
                <a:gd name="connsiteX87" fmla="*/ 115673 w 476951"/>
                <a:gd name="connsiteY87" fmla="*/ 178817 h 606722"/>
                <a:gd name="connsiteX88" fmla="*/ 99920 w 476951"/>
                <a:gd name="connsiteY88" fmla="*/ 167000 h 606722"/>
                <a:gd name="connsiteX89" fmla="*/ 238408 w 476951"/>
                <a:gd name="connsiteY89" fmla="*/ 97874 h 606722"/>
                <a:gd name="connsiteX90" fmla="*/ 55535 w 476951"/>
                <a:gd name="connsiteY90" fmla="*/ 91382 h 606722"/>
                <a:gd name="connsiteX91" fmla="*/ 120878 w 476951"/>
                <a:gd name="connsiteY91" fmla="*/ 91382 h 606722"/>
                <a:gd name="connsiteX92" fmla="*/ 120878 w 476951"/>
                <a:gd name="connsiteY92" fmla="*/ 110929 h 606722"/>
                <a:gd name="connsiteX93" fmla="*/ 55535 w 476951"/>
                <a:gd name="connsiteY93" fmla="*/ 110929 h 606722"/>
                <a:gd name="connsiteX94" fmla="*/ 127441 w 476951"/>
                <a:gd name="connsiteY94" fmla="*/ 45656 h 606722"/>
                <a:gd name="connsiteX95" fmla="*/ 153550 w 476951"/>
                <a:gd name="connsiteY95" fmla="*/ 45656 h 606722"/>
                <a:gd name="connsiteX96" fmla="*/ 153550 w 476951"/>
                <a:gd name="connsiteY96" fmla="*/ 65203 h 606722"/>
                <a:gd name="connsiteX97" fmla="*/ 127441 w 476951"/>
                <a:gd name="connsiteY97" fmla="*/ 65203 h 606722"/>
                <a:gd name="connsiteX98" fmla="*/ 55535 w 476951"/>
                <a:gd name="connsiteY98" fmla="*/ 45656 h 606722"/>
                <a:gd name="connsiteX99" fmla="*/ 107753 w 476951"/>
                <a:gd name="connsiteY99" fmla="*/ 45656 h 606722"/>
                <a:gd name="connsiteX100" fmla="*/ 107753 w 476951"/>
                <a:gd name="connsiteY100" fmla="*/ 65203 h 606722"/>
                <a:gd name="connsiteX101" fmla="*/ 55535 w 476951"/>
                <a:gd name="connsiteY101" fmla="*/ 65203 h 606722"/>
                <a:gd name="connsiteX102" fmla="*/ 385459 w 476951"/>
                <a:gd name="connsiteY102" fmla="*/ 33504 h 606722"/>
                <a:gd name="connsiteX103" fmla="*/ 385459 w 476951"/>
                <a:gd name="connsiteY103" fmla="*/ 91359 h 606722"/>
                <a:gd name="connsiteX104" fmla="*/ 443398 w 476951"/>
                <a:gd name="connsiteY104" fmla="*/ 91359 h 606722"/>
                <a:gd name="connsiteX105" fmla="*/ 0 w 476951"/>
                <a:gd name="connsiteY105" fmla="*/ 0 h 606722"/>
                <a:gd name="connsiteX106" fmla="*/ 379674 w 476951"/>
                <a:gd name="connsiteY106" fmla="*/ 0 h 606722"/>
                <a:gd name="connsiteX107" fmla="*/ 476951 w 476951"/>
                <a:gd name="connsiteY107" fmla="*/ 97047 h 606722"/>
                <a:gd name="connsiteX108" fmla="*/ 476951 w 476951"/>
                <a:gd name="connsiteY108" fmla="*/ 606722 h 606722"/>
                <a:gd name="connsiteX109" fmla="*/ 421415 w 476951"/>
                <a:gd name="connsiteY109" fmla="*/ 606722 h 606722"/>
                <a:gd name="connsiteX110" fmla="*/ 421415 w 476951"/>
                <a:gd name="connsiteY110" fmla="*/ 587082 h 606722"/>
                <a:gd name="connsiteX111" fmla="*/ 457282 w 476951"/>
                <a:gd name="connsiteY111" fmla="*/ 587082 h 606722"/>
                <a:gd name="connsiteX112" fmla="*/ 457282 w 476951"/>
                <a:gd name="connsiteY112" fmla="*/ 110911 h 606722"/>
                <a:gd name="connsiteX113" fmla="*/ 365790 w 476951"/>
                <a:gd name="connsiteY113" fmla="*/ 110911 h 606722"/>
                <a:gd name="connsiteX114" fmla="*/ 365790 w 476951"/>
                <a:gd name="connsiteY114" fmla="*/ 19640 h 606722"/>
                <a:gd name="connsiteX115" fmla="*/ 19669 w 476951"/>
                <a:gd name="connsiteY115" fmla="*/ 19640 h 606722"/>
                <a:gd name="connsiteX116" fmla="*/ 19669 w 476951"/>
                <a:gd name="connsiteY116" fmla="*/ 587082 h 606722"/>
                <a:gd name="connsiteX117" fmla="*/ 369083 w 476951"/>
                <a:gd name="connsiteY117" fmla="*/ 587082 h 606722"/>
                <a:gd name="connsiteX118" fmla="*/ 369083 w 476951"/>
                <a:gd name="connsiteY118" fmla="*/ 606722 h 606722"/>
                <a:gd name="connsiteX119" fmla="*/ 0 w 476951"/>
                <a:gd name="connsiteY119" fmla="*/ 606722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76951" h="606722">
                  <a:moveTo>
                    <a:pt x="388744" y="528324"/>
                  </a:moveTo>
                  <a:lnTo>
                    <a:pt x="414853" y="528324"/>
                  </a:lnTo>
                  <a:lnTo>
                    <a:pt x="414853" y="548012"/>
                  </a:lnTo>
                  <a:lnTo>
                    <a:pt x="388744" y="548012"/>
                  </a:lnTo>
                  <a:close/>
                  <a:moveTo>
                    <a:pt x="336385" y="528324"/>
                  </a:moveTo>
                  <a:lnTo>
                    <a:pt x="362565" y="528324"/>
                  </a:lnTo>
                  <a:lnTo>
                    <a:pt x="362565" y="548012"/>
                  </a:lnTo>
                  <a:lnTo>
                    <a:pt x="336385" y="548012"/>
                  </a:lnTo>
                  <a:close/>
                  <a:moveTo>
                    <a:pt x="62027" y="528324"/>
                  </a:moveTo>
                  <a:lnTo>
                    <a:pt x="310346" y="528324"/>
                  </a:lnTo>
                  <a:lnTo>
                    <a:pt x="310346" y="548012"/>
                  </a:lnTo>
                  <a:lnTo>
                    <a:pt x="62027" y="548012"/>
                  </a:lnTo>
                  <a:close/>
                  <a:moveTo>
                    <a:pt x="153550" y="476176"/>
                  </a:moveTo>
                  <a:lnTo>
                    <a:pt x="414853" y="476176"/>
                  </a:lnTo>
                  <a:lnTo>
                    <a:pt x="414853" y="495793"/>
                  </a:lnTo>
                  <a:lnTo>
                    <a:pt x="153550" y="495793"/>
                  </a:lnTo>
                  <a:close/>
                  <a:moveTo>
                    <a:pt x="62027" y="476176"/>
                  </a:moveTo>
                  <a:lnTo>
                    <a:pt x="107753" y="476176"/>
                  </a:lnTo>
                  <a:lnTo>
                    <a:pt x="107753" y="495793"/>
                  </a:lnTo>
                  <a:lnTo>
                    <a:pt x="62027" y="495793"/>
                  </a:lnTo>
                  <a:close/>
                  <a:moveTo>
                    <a:pt x="225456" y="371810"/>
                  </a:moveTo>
                  <a:lnTo>
                    <a:pt x="251495" y="371810"/>
                  </a:lnTo>
                  <a:lnTo>
                    <a:pt x="251495" y="391427"/>
                  </a:lnTo>
                  <a:lnTo>
                    <a:pt x="225456" y="391427"/>
                  </a:lnTo>
                  <a:close/>
                  <a:moveTo>
                    <a:pt x="213345" y="307147"/>
                  </a:moveTo>
                  <a:cubicBezTo>
                    <a:pt x="202131" y="312657"/>
                    <a:pt x="159947" y="337628"/>
                    <a:pt x="157010" y="400635"/>
                  </a:cubicBezTo>
                  <a:cubicBezTo>
                    <a:pt x="181395" y="415920"/>
                    <a:pt x="209518" y="424006"/>
                    <a:pt x="238442" y="424006"/>
                  </a:cubicBezTo>
                  <a:cubicBezTo>
                    <a:pt x="267455" y="424006"/>
                    <a:pt x="295489" y="415920"/>
                    <a:pt x="319963" y="400635"/>
                  </a:cubicBezTo>
                  <a:cubicBezTo>
                    <a:pt x="317026" y="338073"/>
                    <a:pt x="274574" y="312657"/>
                    <a:pt x="263539" y="307147"/>
                  </a:cubicBezTo>
                  <a:cubicBezTo>
                    <a:pt x="258733" y="309635"/>
                    <a:pt x="253571" y="311324"/>
                    <a:pt x="248320" y="312301"/>
                  </a:cubicBezTo>
                  <a:lnTo>
                    <a:pt x="248320" y="355579"/>
                  </a:lnTo>
                  <a:lnTo>
                    <a:pt x="228652" y="355579"/>
                  </a:lnTo>
                  <a:lnTo>
                    <a:pt x="228652" y="312301"/>
                  </a:lnTo>
                  <a:cubicBezTo>
                    <a:pt x="223312" y="311324"/>
                    <a:pt x="218150" y="309635"/>
                    <a:pt x="213345" y="307147"/>
                  </a:cubicBezTo>
                  <a:close/>
                  <a:moveTo>
                    <a:pt x="346201" y="270689"/>
                  </a:moveTo>
                  <a:lnTo>
                    <a:pt x="365881" y="270689"/>
                  </a:lnTo>
                  <a:cubicBezTo>
                    <a:pt x="365881" y="291321"/>
                    <a:pt x="361072" y="310975"/>
                    <a:pt x="351722" y="329117"/>
                  </a:cubicBezTo>
                  <a:lnTo>
                    <a:pt x="334268" y="320135"/>
                  </a:lnTo>
                  <a:cubicBezTo>
                    <a:pt x="342194" y="304750"/>
                    <a:pt x="346201" y="288119"/>
                    <a:pt x="346201" y="270689"/>
                  </a:cubicBezTo>
                  <a:close/>
                  <a:moveTo>
                    <a:pt x="233458" y="224857"/>
                  </a:moveTo>
                  <a:lnTo>
                    <a:pt x="202576" y="238098"/>
                  </a:lnTo>
                  <a:lnTo>
                    <a:pt x="202576" y="257737"/>
                  </a:lnTo>
                  <a:cubicBezTo>
                    <a:pt x="202576" y="267335"/>
                    <a:pt x="206314" y="276222"/>
                    <a:pt x="213078" y="282975"/>
                  </a:cubicBezTo>
                  <a:cubicBezTo>
                    <a:pt x="214858" y="284664"/>
                    <a:pt x="216727" y="286263"/>
                    <a:pt x="218684" y="287596"/>
                  </a:cubicBezTo>
                  <a:cubicBezTo>
                    <a:pt x="224469" y="291507"/>
                    <a:pt x="231322" y="293550"/>
                    <a:pt x="238442" y="293550"/>
                  </a:cubicBezTo>
                  <a:cubicBezTo>
                    <a:pt x="245561" y="293550"/>
                    <a:pt x="252503" y="291507"/>
                    <a:pt x="258377" y="287508"/>
                  </a:cubicBezTo>
                  <a:cubicBezTo>
                    <a:pt x="268434" y="280843"/>
                    <a:pt x="274396" y="269645"/>
                    <a:pt x="274396" y="257737"/>
                  </a:cubicBezTo>
                  <a:lnTo>
                    <a:pt x="274396" y="241119"/>
                  </a:lnTo>
                  <a:cubicBezTo>
                    <a:pt x="250278" y="239431"/>
                    <a:pt x="238887" y="231877"/>
                    <a:pt x="233458" y="224857"/>
                  </a:cubicBezTo>
                  <a:close/>
                  <a:moveTo>
                    <a:pt x="150398" y="178813"/>
                  </a:moveTo>
                  <a:lnTo>
                    <a:pt x="163923" y="193030"/>
                  </a:lnTo>
                  <a:cubicBezTo>
                    <a:pt x="142479" y="213466"/>
                    <a:pt x="130645" y="241011"/>
                    <a:pt x="130645" y="270689"/>
                  </a:cubicBezTo>
                  <a:lnTo>
                    <a:pt x="111070" y="270689"/>
                  </a:lnTo>
                  <a:cubicBezTo>
                    <a:pt x="111070" y="235591"/>
                    <a:pt x="125040" y="202981"/>
                    <a:pt x="150398" y="178813"/>
                  </a:cubicBezTo>
                  <a:close/>
                  <a:moveTo>
                    <a:pt x="238442" y="156607"/>
                  </a:moveTo>
                  <a:cubicBezTo>
                    <a:pt x="216816" y="156607"/>
                    <a:pt x="205869" y="170471"/>
                    <a:pt x="202576" y="175536"/>
                  </a:cubicBezTo>
                  <a:lnTo>
                    <a:pt x="202576" y="216770"/>
                  </a:lnTo>
                  <a:lnTo>
                    <a:pt x="248320" y="197130"/>
                  </a:lnTo>
                  <a:lnTo>
                    <a:pt x="248320" y="211438"/>
                  </a:lnTo>
                  <a:cubicBezTo>
                    <a:pt x="249032" y="214104"/>
                    <a:pt x="255084" y="219969"/>
                    <a:pt x="274396" y="221480"/>
                  </a:cubicBezTo>
                  <a:lnTo>
                    <a:pt x="274396" y="175536"/>
                  </a:lnTo>
                  <a:cubicBezTo>
                    <a:pt x="271104" y="170559"/>
                    <a:pt x="260157" y="156607"/>
                    <a:pt x="238442" y="156607"/>
                  </a:cubicBezTo>
                  <a:close/>
                  <a:moveTo>
                    <a:pt x="238442" y="136968"/>
                  </a:moveTo>
                  <a:cubicBezTo>
                    <a:pt x="276799" y="136968"/>
                    <a:pt x="292374" y="167271"/>
                    <a:pt x="292997" y="168515"/>
                  </a:cubicBezTo>
                  <a:lnTo>
                    <a:pt x="293976" y="170559"/>
                  </a:lnTo>
                  <a:lnTo>
                    <a:pt x="293976" y="257737"/>
                  </a:lnTo>
                  <a:cubicBezTo>
                    <a:pt x="293976" y="271245"/>
                    <a:pt x="288992" y="284131"/>
                    <a:pt x="280270" y="294084"/>
                  </a:cubicBezTo>
                  <a:cubicBezTo>
                    <a:pt x="286856" y="298172"/>
                    <a:pt x="295489" y="304392"/>
                    <a:pt x="304032" y="313279"/>
                  </a:cubicBezTo>
                  <a:cubicBezTo>
                    <a:pt x="317738" y="327586"/>
                    <a:pt x="333846" y="351403"/>
                    <a:pt x="338474" y="387038"/>
                  </a:cubicBezTo>
                  <a:cubicBezTo>
                    <a:pt x="356007" y="372020"/>
                    <a:pt x="369890" y="353269"/>
                    <a:pt x="379235" y="332030"/>
                  </a:cubicBezTo>
                  <a:lnTo>
                    <a:pt x="397212" y="339850"/>
                  </a:lnTo>
                  <a:cubicBezTo>
                    <a:pt x="384040" y="369887"/>
                    <a:pt x="362681" y="395569"/>
                    <a:pt x="335448" y="413964"/>
                  </a:cubicBezTo>
                  <a:cubicBezTo>
                    <a:pt x="306702" y="433337"/>
                    <a:pt x="273150" y="443646"/>
                    <a:pt x="238442" y="443646"/>
                  </a:cubicBezTo>
                  <a:cubicBezTo>
                    <a:pt x="203733" y="443646"/>
                    <a:pt x="170270" y="433337"/>
                    <a:pt x="141524" y="414053"/>
                  </a:cubicBezTo>
                  <a:cubicBezTo>
                    <a:pt x="93822" y="381706"/>
                    <a:pt x="65343" y="328208"/>
                    <a:pt x="65343" y="270712"/>
                  </a:cubicBezTo>
                  <a:lnTo>
                    <a:pt x="85011" y="270712"/>
                  </a:lnTo>
                  <a:cubicBezTo>
                    <a:pt x="85011" y="315767"/>
                    <a:pt x="104680" y="358068"/>
                    <a:pt x="138498" y="387038"/>
                  </a:cubicBezTo>
                  <a:cubicBezTo>
                    <a:pt x="143126" y="351314"/>
                    <a:pt x="159235" y="327586"/>
                    <a:pt x="172940" y="313279"/>
                  </a:cubicBezTo>
                  <a:cubicBezTo>
                    <a:pt x="181484" y="304392"/>
                    <a:pt x="190027" y="298172"/>
                    <a:pt x="196702" y="294084"/>
                  </a:cubicBezTo>
                  <a:cubicBezTo>
                    <a:pt x="187803" y="284131"/>
                    <a:pt x="182908" y="271334"/>
                    <a:pt x="182908" y="257737"/>
                  </a:cubicBezTo>
                  <a:lnTo>
                    <a:pt x="182908" y="170559"/>
                  </a:lnTo>
                  <a:lnTo>
                    <a:pt x="183976" y="168515"/>
                  </a:lnTo>
                  <a:cubicBezTo>
                    <a:pt x="184599" y="167271"/>
                    <a:pt x="200173" y="136968"/>
                    <a:pt x="238442" y="136968"/>
                  </a:cubicBezTo>
                  <a:close/>
                  <a:moveTo>
                    <a:pt x="238408" y="97874"/>
                  </a:moveTo>
                  <a:cubicBezTo>
                    <a:pt x="333908" y="97874"/>
                    <a:pt x="411607" y="175441"/>
                    <a:pt x="411607" y="270689"/>
                  </a:cubicBezTo>
                  <a:lnTo>
                    <a:pt x="391937" y="270689"/>
                  </a:lnTo>
                  <a:cubicBezTo>
                    <a:pt x="391937" y="186192"/>
                    <a:pt x="323049" y="117510"/>
                    <a:pt x="238408" y="117510"/>
                  </a:cubicBezTo>
                  <a:cubicBezTo>
                    <a:pt x="189724" y="117510"/>
                    <a:pt x="144955" y="139811"/>
                    <a:pt x="115673" y="178817"/>
                  </a:cubicBezTo>
                  <a:lnTo>
                    <a:pt x="99920" y="167000"/>
                  </a:lnTo>
                  <a:cubicBezTo>
                    <a:pt x="133029" y="123108"/>
                    <a:pt x="183493" y="97874"/>
                    <a:pt x="238408" y="97874"/>
                  </a:cubicBezTo>
                  <a:close/>
                  <a:moveTo>
                    <a:pt x="55535" y="91382"/>
                  </a:moveTo>
                  <a:lnTo>
                    <a:pt x="120878" y="91382"/>
                  </a:lnTo>
                  <a:lnTo>
                    <a:pt x="120878" y="110929"/>
                  </a:lnTo>
                  <a:lnTo>
                    <a:pt x="55535" y="110929"/>
                  </a:lnTo>
                  <a:close/>
                  <a:moveTo>
                    <a:pt x="127441" y="45656"/>
                  </a:moveTo>
                  <a:lnTo>
                    <a:pt x="153550" y="45656"/>
                  </a:lnTo>
                  <a:lnTo>
                    <a:pt x="153550" y="65203"/>
                  </a:lnTo>
                  <a:lnTo>
                    <a:pt x="127441" y="65203"/>
                  </a:lnTo>
                  <a:close/>
                  <a:moveTo>
                    <a:pt x="55535" y="45656"/>
                  </a:moveTo>
                  <a:lnTo>
                    <a:pt x="107753" y="45656"/>
                  </a:lnTo>
                  <a:lnTo>
                    <a:pt x="107753" y="65203"/>
                  </a:lnTo>
                  <a:lnTo>
                    <a:pt x="55535" y="65203"/>
                  </a:lnTo>
                  <a:close/>
                  <a:moveTo>
                    <a:pt x="385459" y="33504"/>
                  </a:moveTo>
                  <a:lnTo>
                    <a:pt x="385459" y="91359"/>
                  </a:lnTo>
                  <a:lnTo>
                    <a:pt x="443398" y="91359"/>
                  </a:lnTo>
                  <a:close/>
                  <a:moveTo>
                    <a:pt x="0" y="0"/>
                  </a:moveTo>
                  <a:lnTo>
                    <a:pt x="379674" y="0"/>
                  </a:lnTo>
                  <a:lnTo>
                    <a:pt x="476951" y="97047"/>
                  </a:lnTo>
                  <a:lnTo>
                    <a:pt x="476951" y="606722"/>
                  </a:lnTo>
                  <a:lnTo>
                    <a:pt x="421415" y="606722"/>
                  </a:lnTo>
                  <a:lnTo>
                    <a:pt x="421415" y="587082"/>
                  </a:lnTo>
                  <a:lnTo>
                    <a:pt x="457282" y="587082"/>
                  </a:lnTo>
                  <a:lnTo>
                    <a:pt x="457282" y="110911"/>
                  </a:lnTo>
                  <a:lnTo>
                    <a:pt x="365790" y="110911"/>
                  </a:lnTo>
                  <a:lnTo>
                    <a:pt x="365790" y="19640"/>
                  </a:lnTo>
                  <a:lnTo>
                    <a:pt x="19669" y="19640"/>
                  </a:lnTo>
                  <a:lnTo>
                    <a:pt x="19669" y="587082"/>
                  </a:lnTo>
                  <a:lnTo>
                    <a:pt x="369083" y="587082"/>
                  </a:lnTo>
                  <a:lnTo>
                    <a:pt x="369083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rgbClr val="F4312E"/>
            </a:solidFill>
            <a:ln>
              <a:noFill/>
            </a:ln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688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1159E0A-321C-4E48-80CA-7D062F0E6E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29" name="îṧľïḋé">
            <a:extLst>
              <a:ext uri="{FF2B5EF4-FFF2-40B4-BE49-F238E27FC236}">
                <a16:creationId xmlns:a16="http://schemas.microsoft.com/office/drawing/2014/main" xmlns="" id="{971CE7C5-A2E6-474B-BCE6-3D1CD8CFB7F1}"/>
              </a:ext>
            </a:extLst>
          </p:cNvPr>
          <p:cNvSpPr txBox="1"/>
          <p:nvPr/>
        </p:nvSpPr>
        <p:spPr bwMode="auto">
          <a:xfrm>
            <a:off x="5755092" y="4959304"/>
            <a:ext cx="1384474" cy="432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专注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iṡ1îďé">
            <a:extLst>
              <a:ext uri="{FF2B5EF4-FFF2-40B4-BE49-F238E27FC236}">
                <a16:creationId xmlns:a16="http://schemas.microsoft.com/office/drawing/2014/main" xmlns="" id="{D19CECC4-462B-4C1C-894B-E4A3CF550694}"/>
              </a:ext>
            </a:extLst>
          </p:cNvPr>
          <p:cNvSpPr txBox="1"/>
          <p:nvPr/>
        </p:nvSpPr>
        <p:spPr bwMode="auto">
          <a:xfrm>
            <a:off x="7622738" y="4959304"/>
            <a:ext cx="1384474" cy="432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高效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îSḻíḋê">
            <a:extLst>
              <a:ext uri="{FF2B5EF4-FFF2-40B4-BE49-F238E27FC236}">
                <a16:creationId xmlns:a16="http://schemas.microsoft.com/office/drawing/2014/main" xmlns="" id="{A12377C9-40C8-4A7C-B9DD-CC3A59F52FA6}"/>
              </a:ext>
            </a:extLst>
          </p:cNvPr>
          <p:cNvSpPr txBox="1"/>
          <p:nvPr/>
        </p:nvSpPr>
        <p:spPr bwMode="auto">
          <a:xfrm>
            <a:off x="9490384" y="4959304"/>
            <a:ext cx="1384474" cy="432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4312E"/>
              </a:gs>
              <a:gs pos="0">
                <a:srgbClr val="FAA0A0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努力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iṩľíďé">
            <a:extLst>
              <a:ext uri="{FF2B5EF4-FFF2-40B4-BE49-F238E27FC236}">
                <a16:creationId xmlns:a16="http://schemas.microsoft.com/office/drawing/2014/main" xmlns="" id="{9D4AC91B-7D6F-42E9-9D2C-4EDA6D975F5E}"/>
              </a:ext>
            </a:extLst>
          </p:cNvPr>
          <p:cNvSpPr/>
          <p:nvPr/>
        </p:nvSpPr>
        <p:spPr>
          <a:xfrm>
            <a:off x="5645650" y="3131584"/>
            <a:ext cx="4208469" cy="710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600" dirty="0">
                <a:latin typeface="+mn-ea"/>
              </a:rPr>
              <a:t>输入正文的文字内容；输入正文的文字内容；输入正文的文字内容；</a:t>
            </a:r>
            <a:endParaRPr lang="en-US" altLang="zh-CN" sz="1600" dirty="0">
              <a:latin typeface="+mn-ea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B2A4EB5-7E2D-4C4D-9016-1E39401EA760}"/>
              </a:ext>
            </a:extLst>
          </p:cNvPr>
          <p:cNvCxnSpPr>
            <a:cxnSpLocks/>
          </p:cNvCxnSpPr>
          <p:nvPr/>
        </p:nvCxnSpPr>
        <p:spPr>
          <a:xfrm>
            <a:off x="5755092" y="2883429"/>
            <a:ext cx="552014" cy="0"/>
          </a:xfrm>
          <a:prstGeom prst="line">
            <a:avLst/>
          </a:prstGeom>
          <a:ln w="57150" cap="flat">
            <a:solidFill>
              <a:srgbClr val="F4312E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F0EE4249-89D5-4FF8-8E0A-AA8FC3482C3A}"/>
              </a:ext>
            </a:extLst>
          </p:cNvPr>
          <p:cNvCxnSpPr>
            <a:cxnSpLocks/>
          </p:cNvCxnSpPr>
          <p:nvPr/>
        </p:nvCxnSpPr>
        <p:spPr>
          <a:xfrm flipH="1">
            <a:off x="5755092" y="4289255"/>
            <a:ext cx="515692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ïṩlîḍé">
            <a:extLst>
              <a:ext uri="{FF2B5EF4-FFF2-40B4-BE49-F238E27FC236}">
                <a16:creationId xmlns:a16="http://schemas.microsoft.com/office/drawing/2014/main" xmlns="" id="{23E469D9-2BA0-441F-B5B7-2B0B1F2A367D}"/>
              </a:ext>
            </a:extLst>
          </p:cNvPr>
          <p:cNvSpPr/>
          <p:nvPr/>
        </p:nvSpPr>
        <p:spPr>
          <a:xfrm>
            <a:off x="974141" y="1870489"/>
            <a:ext cx="3725050" cy="4221724"/>
          </a:xfrm>
          <a:custGeom>
            <a:avLst/>
            <a:gdLst>
              <a:gd name="connsiteX0" fmla="*/ 1997274 w 3725050"/>
              <a:gd name="connsiteY0" fmla="*/ 3203852 h 4221724"/>
              <a:gd name="connsiteX1" fmla="*/ 2032766 w 3725050"/>
              <a:gd name="connsiteY1" fmla="*/ 3203852 h 4221724"/>
              <a:gd name="connsiteX2" fmla="*/ 3660410 w 3725050"/>
              <a:gd name="connsiteY2" fmla="*/ 3203852 h 4221724"/>
              <a:gd name="connsiteX3" fmla="*/ 3664968 w 3725050"/>
              <a:gd name="connsiteY3" fmla="*/ 3222028 h 4221724"/>
              <a:gd name="connsiteX4" fmla="*/ 1923925 w 3725050"/>
              <a:gd name="connsiteY4" fmla="*/ 4221724 h 4221724"/>
              <a:gd name="connsiteX5" fmla="*/ 1873790 w 3725050"/>
              <a:gd name="connsiteY5" fmla="*/ 4194462 h 4221724"/>
              <a:gd name="connsiteX6" fmla="*/ 1873790 w 3725050"/>
              <a:gd name="connsiteY6" fmla="*/ 3430643 h 4221724"/>
              <a:gd name="connsiteX7" fmla="*/ 1873790 w 3725050"/>
              <a:gd name="connsiteY7" fmla="*/ 3342174 h 4221724"/>
              <a:gd name="connsiteX8" fmla="*/ 1915358 w 3725050"/>
              <a:gd name="connsiteY8" fmla="*/ 3333782 h 4221724"/>
              <a:gd name="connsiteX9" fmla="*/ 1998256 w 3725050"/>
              <a:gd name="connsiteY9" fmla="*/ 3208717 h 4221724"/>
              <a:gd name="connsiteX10" fmla="*/ 72950 w 3725050"/>
              <a:gd name="connsiteY10" fmla="*/ 3203852 h 4221724"/>
              <a:gd name="connsiteX11" fmla="*/ 1630958 w 3725050"/>
              <a:gd name="connsiteY11" fmla="*/ 3203852 h 4221724"/>
              <a:gd name="connsiteX12" fmla="*/ 1727776 w 3725050"/>
              <a:gd name="connsiteY12" fmla="*/ 3203852 h 4221724"/>
              <a:gd name="connsiteX13" fmla="*/ 1726794 w 3725050"/>
              <a:gd name="connsiteY13" fmla="*/ 3208717 h 4221724"/>
              <a:gd name="connsiteX14" fmla="*/ 1809693 w 3725050"/>
              <a:gd name="connsiteY14" fmla="*/ 3333782 h 4221724"/>
              <a:gd name="connsiteX15" fmla="*/ 1855014 w 3725050"/>
              <a:gd name="connsiteY15" fmla="*/ 3342932 h 4221724"/>
              <a:gd name="connsiteX16" fmla="*/ 1855014 w 3725050"/>
              <a:gd name="connsiteY16" fmla="*/ 3345095 h 4221724"/>
              <a:gd name="connsiteX17" fmla="*/ 1855014 w 3725050"/>
              <a:gd name="connsiteY17" fmla="*/ 4194462 h 4221724"/>
              <a:gd name="connsiteX18" fmla="*/ 1804879 w 3725050"/>
              <a:gd name="connsiteY18" fmla="*/ 4221724 h 4221724"/>
              <a:gd name="connsiteX19" fmla="*/ 63836 w 3725050"/>
              <a:gd name="connsiteY19" fmla="*/ 3222028 h 4221724"/>
              <a:gd name="connsiteX20" fmla="*/ 72950 w 3725050"/>
              <a:gd name="connsiteY20" fmla="*/ 3203852 h 4221724"/>
              <a:gd name="connsiteX21" fmla="*/ 1862526 w 3725050"/>
              <a:gd name="connsiteY21" fmla="*/ 3105264 h 4221724"/>
              <a:gd name="connsiteX22" fmla="*/ 1965980 w 3725050"/>
              <a:gd name="connsiteY22" fmla="*/ 3208718 h 4221724"/>
              <a:gd name="connsiteX23" fmla="*/ 1862526 w 3725050"/>
              <a:gd name="connsiteY23" fmla="*/ 3312172 h 4221724"/>
              <a:gd name="connsiteX24" fmla="*/ 1759072 w 3725050"/>
              <a:gd name="connsiteY24" fmla="*/ 3208718 h 4221724"/>
              <a:gd name="connsiteX25" fmla="*/ 1862526 w 3725050"/>
              <a:gd name="connsiteY25" fmla="*/ 3105264 h 4221724"/>
              <a:gd name="connsiteX26" fmla="*/ 868533 w 3725050"/>
              <a:gd name="connsiteY26" fmla="*/ 1690839 h 4221724"/>
              <a:gd name="connsiteX27" fmla="*/ 881662 w 3725050"/>
              <a:gd name="connsiteY27" fmla="*/ 1699691 h 4221724"/>
              <a:gd name="connsiteX28" fmla="*/ 934494 w 3725050"/>
              <a:gd name="connsiteY28" fmla="*/ 1710357 h 4221724"/>
              <a:gd name="connsiteX29" fmla="*/ 987327 w 3725050"/>
              <a:gd name="connsiteY29" fmla="*/ 1699691 h 4221724"/>
              <a:gd name="connsiteX30" fmla="*/ 989275 w 3725050"/>
              <a:gd name="connsiteY30" fmla="*/ 1698377 h 4221724"/>
              <a:gd name="connsiteX31" fmla="*/ 1001733 w 3725050"/>
              <a:gd name="connsiteY31" fmla="*/ 1719931 h 4221724"/>
              <a:gd name="connsiteX32" fmla="*/ 1739228 w 3725050"/>
              <a:gd name="connsiteY32" fmla="*/ 2995847 h 4221724"/>
              <a:gd name="connsiteX33" fmla="*/ 1795508 w 3725050"/>
              <a:gd name="connsiteY33" fmla="*/ 3093216 h 4221724"/>
              <a:gd name="connsiteX34" fmla="*/ 1766549 w 3725050"/>
              <a:gd name="connsiteY34" fmla="*/ 3112741 h 4221724"/>
              <a:gd name="connsiteX35" fmla="*/ 1737461 w 3725050"/>
              <a:gd name="connsiteY35" fmla="*/ 3155885 h 4221724"/>
              <a:gd name="connsiteX36" fmla="*/ 1732326 w 3725050"/>
              <a:gd name="connsiteY36" fmla="*/ 3181316 h 4221724"/>
              <a:gd name="connsiteX37" fmla="*/ 1695467 w 3725050"/>
              <a:gd name="connsiteY37" fmla="*/ 3181316 h 4221724"/>
              <a:gd name="connsiteX38" fmla="*/ 76955 w 3725050"/>
              <a:gd name="connsiteY38" fmla="*/ 3181316 h 4221724"/>
              <a:gd name="connsiteX39" fmla="*/ 76955 w 3725050"/>
              <a:gd name="connsiteY39" fmla="*/ 3176759 h 4221724"/>
              <a:gd name="connsiteX40" fmla="*/ 45061 w 3725050"/>
              <a:gd name="connsiteY40" fmla="*/ 3117532 h 4221724"/>
              <a:gd name="connsiteX41" fmla="*/ 819682 w 3725050"/>
              <a:gd name="connsiteY41" fmla="*/ 1775476 h 4221724"/>
              <a:gd name="connsiteX42" fmla="*/ 2858836 w 3725050"/>
              <a:gd name="connsiteY42" fmla="*/ 1689276 h 4221724"/>
              <a:gd name="connsiteX43" fmla="*/ 2876453 w 3725050"/>
              <a:gd name="connsiteY43" fmla="*/ 1719931 h 4221724"/>
              <a:gd name="connsiteX44" fmla="*/ 3687500 w 3725050"/>
              <a:gd name="connsiteY44" fmla="*/ 3131200 h 4221724"/>
              <a:gd name="connsiteX45" fmla="*/ 3660174 w 3725050"/>
              <a:gd name="connsiteY45" fmla="*/ 3181316 h 4221724"/>
              <a:gd name="connsiteX46" fmla="*/ 2095067 w 3725050"/>
              <a:gd name="connsiteY46" fmla="*/ 3181316 h 4221724"/>
              <a:gd name="connsiteX47" fmla="*/ 1992724 w 3725050"/>
              <a:gd name="connsiteY47" fmla="*/ 3181316 h 4221724"/>
              <a:gd name="connsiteX48" fmla="*/ 1987590 w 3725050"/>
              <a:gd name="connsiteY48" fmla="*/ 3155885 h 4221724"/>
              <a:gd name="connsiteX49" fmla="*/ 1958501 w 3725050"/>
              <a:gd name="connsiteY49" fmla="*/ 3112741 h 4221724"/>
              <a:gd name="connsiteX50" fmla="*/ 1932237 w 3725050"/>
              <a:gd name="connsiteY50" fmla="*/ 3095033 h 4221724"/>
              <a:gd name="connsiteX51" fmla="*/ 1937609 w 3725050"/>
              <a:gd name="connsiteY51" fmla="*/ 3085734 h 4221724"/>
              <a:gd name="connsiteX52" fmla="*/ 2693895 w 3725050"/>
              <a:gd name="connsiteY52" fmla="*/ 1776718 h 4221724"/>
              <a:gd name="connsiteX53" fmla="*/ 2738327 w 3725050"/>
              <a:gd name="connsiteY53" fmla="*/ 1699813 h 4221724"/>
              <a:gd name="connsiteX54" fmla="*/ 2790556 w 3725050"/>
              <a:gd name="connsiteY54" fmla="*/ 1710357 h 4221724"/>
              <a:gd name="connsiteX55" fmla="*/ 2843389 w 3725050"/>
              <a:gd name="connsiteY55" fmla="*/ 1699691 h 4221724"/>
              <a:gd name="connsiteX56" fmla="*/ 1068126 w 3725050"/>
              <a:gd name="connsiteY56" fmla="*/ 1585023 h 4221724"/>
              <a:gd name="connsiteX57" fmla="*/ 1094431 w 3725050"/>
              <a:gd name="connsiteY57" fmla="*/ 1585023 h 4221724"/>
              <a:gd name="connsiteX58" fmla="*/ 2568756 w 3725050"/>
              <a:gd name="connsiteY58" fmla="*/ 1585023 h 4221724"/>
              <a:gd name="connsiteX59" fmla="*/ 2656924 w 3725050"/>
              <a:gd name="connsiteY59" fmla="*/ 1585023 h 4221724"/>
              <a:gd name="connsiteX60" fmla="*/ 2665492 w 3725050"/>
              <a:gd name="connsiteY60" fmla="*/ 1627459 h 4221724"/>
              <a:gd name="connsiteX61" fmla="*/ 2694580 w 3725050"/>
              <a:gd name="connsiteY61" fmla="*/ 1670602 h 4221724"/>
              <a:gd name="connsiteX62" fmla="*/ 2721399 w 3725050"/>
              <a:gd name="connsiteY62" fmla="*/ 1688685 h 4221724"/>
              <a:gd name="connsiteX63" fmla="*/ 2707090 w 3725050"/>
              <a:gd name="connsiteY63" fmla="*/ 1713392 h 4221724"/>
              <a:gd name="connsiteX64" fmla="*/ 1969927 w 3725050"/>
              <a:gd name="connsiteY64" fmla="*/ 2986197 h 4221724"/>
              <a:gd name="connsiteX65" fmla="*/ 1913680 w 3725050"/>
              <a:gd name="connsiteY65" fmla="*/ 3083314 h 4221724"/>
              <a:gd name="connsiteX66" fmla="*/ 1862525 w 3725050"/>
              <a:gd name="connsiteY66" fmla="*/ 3072986 h 4221724"/>
              <a:gd name="connsiteX67" fmla="*/ 1814731 w 3725050"/>
              <a:gd name="connsiteY67" fmla="*/ 3082636 h 4221724"/>
              <a:gd name="connsiteX68" fmla="*/ 1810809 w 3725050"/>
              <a:gd name="connsiteY68" fmla="*/ 3075864 h 4221724"/>
              <a:gd name="connsiteX69" fmla="*/ 1054523 w 3725050"/>
              <a:gd name="connsiteY69" fmla="*/ 1770041 h 4221724"/>
              <a:gd name="connsiteX70" fmla="*/ 1006351 w 3725050"/>
              <a:gd name="connsiteY70" fmla="*/ 1686864 h 4221724"/>
              <a:gd name="connsiteX71" fmla="*/ 1030470 w 3725050"/>
              <a:gd name="connsiteY71" fmla="*/ 1670602 h 4221724"/>
              <a:gd name="connsiteX72" fmla="*/ 1059559 w 3725050"/>
              <a:gd name="connsiteY72" fmla="*/ 1627459 h 4221724"/>
              <a:gd name="connsiteX73" fmla="*/ 2790557 w 3725050"/>
              <a:gd name="connsiteY73" fmla="*/ 1471173 h 4221724"/>
              <a:gd name="connsiteX74" fmla="*/ 2894011 w 3725050"/>
              <a:gd name="connsiteY74" fmla="*/ 1574627 h 4221724"/>
              <a:gd name="connsiteX75" fmla="*/ 2790557 w 3725050"/>
              <a:gd name="connsiteY75" fmla="*/ 1678081 h 4221724"/>
              <a:gd name="connsiteX76" fmla="*/ 2687103 w 3725050"/>
              <a:gd name="connsiteY76" fmla="*/ 1574627 h 4221724"/>
              <a:gd name="connsiteX77" fmla="*/ 2790557 w 3725050"/>
              <a:gd name="connsiteY77" fmla="*/ 1471173 h 4221724"/>
              <a:gd name="connsiteX78" fmla="*/ 934495 w 3725050"/>
              <a:gd name="connsiteY78" fmla="*/ 1471173 h 4221724"/>
              <a:gd name="connsiteX79" fmla="*/ 1037949 w 3725050"/>
              <a:gd name="connsiteY79" fmla="*/ 1574627 h 4221724"/>
              <a:gd name="connsiteX80" fmla="*/ 934495 w 3725050"/>
              <a:gd name="connsiteY80" fmla="*/ 1678081 h 4221724"/>
              <a:gd name="connsiteX81" fmla="*/ 831041 w 3725050"/>
              <a:gd name="connsiteY81" fmla="*/ 1574627 h 4221724"/>
              <a:gd name="connsiteX82" fmla="*/ 934495 w 3725050"/>
              <a:gd name="connsiteY82" fmla="*/ 1471173 h 4221724"/>
              <a:gd name="connsiteX83" fmla="*/ 3679480 w 3725050"/>
              <a:gd name="connsiteY83" fmla="*/ 1081723 h 4221724"/>
              <a:gd name="connsiteX84" fmla="*/ 3725050 w 3725050"/>
              <a:gd name="connsiteY84" fmla="*/ 1109038 h 4221724"/>
              <a:gd name="connsiteX85" fmla="*/ 3725050 w 3725050"/>
              <a:gd name="connsiteY85" fmla="*/ 3116668 h 4221724"/>
              <a:gd name="connsiteX86" fmla="*/ 3711380 w 3725050"/>
              <a:gd name="connsiteY86" fmla="*/ 3121220 h 4221724"/>
              <a:gd name="connsiteX87" fmla="*/ 2928360 w 3725050"/>
              <a:gd name="connsiteY87" fmla="*/ 1767815 h 4221724"/>
              <a:gd name="connsiteX88" fmla="*/ 2876162 w 3725050"/>
              <a:gd name="connsiteY88" fmla="*/ 1677594 h 4221724"/>
              <a:gd name="connsiteX89" fmla="*/ 2886532 w 3725050"/>
              <a:gd name="connsiteY89" fmla="*/ 1670602 h 4221724"/>
              <a:gd name="connsiteX90" fmla="*/ 2926287 w 3725050"/>
              <a:gd name="connsiteY90" fmla="*/ 1574626 h 4221724"/>
              <a:gd name="connsiteX91" fmla="*/ 2915621 w 3725050"/>
              <a:gd name="connsiteY91" fmla="*/ 1521794 h 4221724"/>
              <a:gd name="connsiteX92" fmla="*/ 2915468 w 3725050"/>
              <a:gd name="connsiteY92" fmla="*/ 1521566 h 4221724"/>
              <a:gd name="connsiteX93" fmla="*/ 2940442 w 3725050"/>
              <a:gd name="connsiteY93" fmla="*/ 1507188 h 4221724"/>
              <a:gd name="connsiteX94" fmla="*/ 3679480 w 3725050"/>
              <a:gd name="connsiteY94" fmla="*/ 1081723 h 4221724"/>
              <a:gd name="connsiteX95" fmla="*/ 50081 w 3725050"/>
              <a:gd name="connsiteY95" fmla="*/ 1081723 h 4221724"/>
              <a:gd name="connsiteX96" fmla="*/ 714077 w 3725050"/>
              <a:gd name="connsiteY96" fmla="*/ 1464229 h 4221724"/>
              <a:gd name="connsiteX97" fmla="*/ 810709 w 3725050"/>
              <a:gd name="connsiteY97" fmla="*/ 1519895 h 4221724"/>
              <a:gd name="connsiteX98" fmla="*/ 809430 w 3725050"/>
              <a:gd name="connsiteY98" fmla="*/ 1521794 h 4221724"/>
              <a:gd name="connsiteX99" fmla="*/ 798763 w 3725050"/>
              <a:gd name="connsiteY99" fmla="*/ 1574626 h 4221724"/>
              <a:gd name="connsiteX100" fmla="*/ 838518 w 3725050"/>
              <a:gd name="connsiteY100" fmla="*/ 1670602 h 4221724"/>
              <a:gd name="connsiteX101" fmla="*/ 851504 w 3725050"/>
              <a:gd name="connsiteY101" fmla="*/ 1679358 h 4221724"/>
              <a:gd name="connsiteX102" fmla="*/ 833794 w 3725050"/>
              <a:gd name="connsiteY102" fmla="*/ 1709935 h 4221724"/>
              <a:gd name="connsiteX103" fmla="*/ 27316 w 3725050"/>
              <a:gd name="connsiteY103" fmla="*/ 3102439 h 4221724"/>
              <a:gd name="connsiteX104" fmla="*/ 0 w 3725050"/>
              <a:gd name="connsiteY104" fmla="*/ 3097889 h 4221724"/>
              <a:gd name="connsiteX105" fmla="*/ 0 w 3725050"/>
              <a:gd name="connsiteY105" fmla="*/ 1109031 h 4221724"/>
              <a:gd name="connsiteX106" fmla="*/ 50081 w 3725050"/>
              <a:gd name="connsiteY106" fmla="*/ 1081723 h 4221724"/>
              <a:gd name="connsiteX107" fmla="*/ 1837077 w 3725050"/>
              <a:gd name="connsiteY107" fmla="*/ 26294 h 4221724"/>
              <a:gd name="connsiteX108" fmla="*/ 1864402 w 3725050"/>
              <a:gd name="connsiteY108" fmla="*/ 30841 h 4221724"/>
              <a:gd name="connsiteX109" fmla="*/ 1891727 w 3725050"/>
              <a:gd name="connsiteY109" fmla="*/ 26294 h 4221724"/>
              <a:gd name="connsiteX110" fmla="*/ 2674281 w 3725050"/>
              <a:gd name="connsiteY110" fmla="*/ 1378170 h 4221724"/>
              <a:gd name="connsiteX111" fmla="*/ 2721816 w 3725050"/>
              <a:gd name="connsiteY111" fmla="*/ 1460287 h 4221724"/>
              <a:gd name="connsiteX112" fmla="*/ 2694580 w 3725050"/>
              <a:gd name="connsiteY112" fmla="*/ 1478650 h 4221724"/>
              <a:gd name="connsiteX113" fmla="*/ 2665492 w 3725050"/>
              <a:gd name="connsiteY113" fmla="*/ 1521794 h 4221724"/>
              <a:gd name="connsiteX114" fmla="*/ 2658034 w 3725050"/>
              <a:gd name="connsiteY114" fmla="*/ 1558733 h 4221724"/>
              <a:gd name="connsiteX115" fmla="*/ 2634373 w 3725050"/>
              <a:gd name="connsiteY115" fmla="*/ 1558733 h 4221724"/>
              <a:gd name="connsiteX116" fmla="*/ 1160049 w 3725050"/>
              <a:gd name="connsiteY116" fmla="*/ 1558733 h 4221724"/>
              <a:gd name="connsiteX117" fmla="*/ 1067017 w 3725050"/>
              <a:gd name="connsiteY117" fmla="*/ 1558733 h 4221724"/>
              <a:gd name="connsiteX118" fmla="*/ 1059559 w 3725050"/>
              <a:gd name="connsiteY118" fmla="*/ 1521794 h 4221724"/>
              <a:gd name="connsiteX119" fmla="*/ 1030470 w 3725050"/>
              <a:gd name="connsiteY119" fmla="*/ 1478650 h 4221724"/>
              <a:gd name="connsiteX120" fmla="*/ 1005935 w 3725050"/>
              <a:gd name="connsiteY120" fmla="*/ 1462108 h 4221724"/>
              <a:gd name="connsiteX121" fmla="*/ 1021714 w 3725050"/>
              <a:gd name="connsiteY121" fmla="*/ 1434848 h 4221724"/>
              <a:gd name="connsiteX122" fmla="*/ 1837077 w 3725050"/>
              <a:gd name="connsiteY122" fmla="*/ 26294 h 4221724"/>
              <a:gd name="connsiteX123" fmla="*/ 1925006 w 3725050"/>
              <a:gd name="connsiteY123" fmla="*/ 0 h 4221724"/>
              <a:gd name="connsiteX124" fmla="*/ 3664969 w 3725050"/>
              <a:gd name="connsiteY124" fmla="*/ 1005996 h 4221724"/>
              <a:gd name="connsiteX125" fmla="*/ 3660416 w 3725050"/>
              <a:gd name="connsiteY125" fmla="*/ 1033309 h 4221724"/>
              <a:gd name="connsiteX126" fmla="*/ 3664969 w 3725050"/>
              <a:gd name="connsiteY126" fmla="*/ 1060621 h 4221724"/>
              <a:gd name="connsiteX127" fmla="*/ 3004422 w 3725050"/>
              <a:gd name="connsiteY127" fmla="*/ 1443198 h 4221724"/>
              <a:gd name="connsiteX128" fmla="*/ 2902450 w 3725050"/>
              <a:gd name="connsiteY128" fmla="*/ 1502258 h 4221724"/>
              <a:gd name="connsiteX129" fmla="*/ 2886532 w 3725050"/>
              <a:gd name="connsiteY129" fmla="*/ 1478650 h 4221724"/>
              <a:gd name="connsiteX130" fmla="*/ 2790556 w 3725050"/>
              <a:gd name="connsiteY130" fmla="*/ 1438895 h 4221724"/>
              <a:gd name="connsiteX131" fmla="*/ 2741365 w 3725050"/>
              <a:gd name="connsiteY131" fmla="*/ 1448826 h 4221724"/>
              <a:gd name="connsiteX132" fmla="*/ 2726817 w 3725050"/>
              <a:gd name="connsiteY132" fmla="*/ 1423671 h 4221724"/>
              <a:gd name="connsiteX133" fmla="*/ 1911341 w 3725050"/>
              <a:gd name="connsiteY133" fmla="*/ 13657 h 4221724"/>
              <a:gd name="connsiteX134" fmla="*/ 1925006 w 3725050"/>
              <a:gd name="connsiteY134" fmla="*/ 0 h 4221724"/>
              <a:gd name="connsiteX135" fmla="*/ 1803799 w 3725050"/>
              <a:gd name="connsiteY135" fmla="*/ 0 h 4221724"/>
              <a:gd name="connsiteX136" fmla="*/ 1817464 w 3725050"/>
              <a:gd name="connsiteY136" fmla="*/ 13657 h 4221724"/>
              <a:gd name="connsiteX137" fmla="*/ 1034802 w 3725050"/>
              <a:gd name="connsiteY137" fmla="*/ 1366937 h 4221724"/>
              <a:gd name="connsiteX138" fmla="*/ 987049 w 3725050"/>
              <a:gd name="connsiteY138" fmla="*/ 1449506 h 4221724"/>
              <a:gd name="connsiteX139" fmla="*/ 934494 w 3725050"/>
              <a:gd name="connsiteY139" fmla="*/ 1438895 h 4221724"/>
              <a:gd name="connsiteX140" fmla="*/ 838518 w 3725050"/>
              <a:gd name="connsiteY140" fmla="*/ 1478650 h 4221724"/>
              <a:gd name="connsiteX141" fmla="*/ 823655 w 3725050"/>
              <a:gd name="connsiteY141" fmla="*/ 1500694 h 4221724"/>
              <a:gd name="connsiteX142" fmla="*/ 823220 w 3725050"/>
              <a:gd name="connsiteY142" fmla="*/ 1500442 h 4221724"/>
              <a:gd name="connsiteX143" fmla="*/ 63836 w 3725050"/>
              <a:gd name="connsiteY143" fmla="*/ 1060621 h 4221724"/>
              <a:gd name="connsiteX144" fmla="*/ 68390 w 3725050"/>
              <a:gd name="connsiteY144" fmla="*/ 1033309 h 4221724"/>
              <a:gd name="connsiteX145" fmla="*/ 63836 w 3725050"/>
              <a:gd name="connsiteY145" fmla="*/ 1005996 h 4221724"/>
              <a:gd name="connsiteX146" fmla="*/ 1803799 w 3725050"/>
              <a:gd name="connsiteY146" fmla="*/ 0 h 422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3725050" h="4221724">
                <a:moveTo>
                  <a:pt x="1997274" y="3203852"/>
                </a:moveTo>
                <a:lnTo>
                  <a:pt x="2032766" y="3203852"/>
                </a:lnTo>
                <a:cubicBezTo>
                  <a:pt x="2183785" y="3203852"/>
                  <a:pt x="2586501" y="3203852"/>
                  <a:pt x="3660410" y="3203852"/>
                </a:cubicBezTo>
                <a:cubicBezTo>
                  <a:pt x="3660410" y="3208397"/>
                  <a:pt x="3664968" y="3217485"/>
                  <a:pt x="3664968" y="3222028"/>
                </a:cubicBezTo>
                <a:cubicBezTo>
                  <a:pt x="3664968" y="3222028"/>
                  <a:pt x="3664968" y="3222028"/>
                  <a:pt x="1923925" y="4221724"/>
                </a:cubicBezTo>
                <a:cubicBezTo>
                  <a:pt x="1910253" y="4208092"/>
                  <a:pt x="1896578" y="4199004"/>
                  <a:pt x="1873790" y="4194462"/>
                </a:cubicBezTo>
                <a:cubicBezTo>
                  <a:pt x="1873790" y="4194462"/>
                  <a:pt x="1873790" y="4194462"/>
                  <a:pt x="1873790" y="3430643"/>
                </a:cubicBezTo>
                <a:lnTo>
                  <a:pt x="1873790" y="3342174"/>
                </a:lnTo>
                <a:lnTo>
                  <a:pt x="1915358" y="3333782"/>
                </a:lnTo>
                <a:cubicBezTo>
                  <a:pt x="1964074" y="3313177"/>
                  <a:pt x="1998256" y="3264939"/>
                  <a:pt x="1998256" y="3208717"/>
                </a:cubicBezTo>
                <a:close/>
                <a:moveTo>
                  <a:pt x="72950" y="3203852"/>
                </a:moveTo>
                <a:cubicBezTo>
                  <a:pt x="72950" y="3203852"/>
                  <a:pt x="72950" y="3203852"/>
                  <a:pt x="1630958" y="3203852"/>
                </a:cubicBezTo>
                <a:lnTo>
                  <a:pt x="1727776" y="3203852"/>
                </a:lnTo>
                <a:lnTo>
                  <a:pt x="1726794" y="3208717"/>
                </a:lnTo>
                <a:cubicBezTo>
                  <a:pt x="1726794" y="3264939"/>
                  <a:pt x="1760977" y="3313177"/>
                  <a:pt x="1809693" y="3333782"/>
                </a:cubicBezTo>
                <a:lnTo>
                  <a:pt x="1855014" y="3342932"/>
                </a:lnTo>
                <a:lnTo>
                  <a:pt x="1855014" y="3345095"/>
                </a:lnTo>
                <a:cubicBezTo>
                  <a:pt x="1855014" y="3444901"/>
                  <a:pt x="1855014" y="3673028"/>
                  <a:pt x="1855014" y="4194462"/>
                </a:cubicBezTo>
                <a:cubicBezTo>
                  <a:pt x="1832226" y="4199004"/>
                  <a:pt x="1813996" y="4208092"/>
                  <a:pt x="1804879" y="4221724"/>
                </a:cubicBezTo>
                <a:cubicBezTo>
                  <a:pt x="1804879" y="4221724"/>
                  <a:pt x="1804879" y="4221724"/>
                  <a:pt x="63836" y="3222028"/>
                </a:cubicBezTo>
                <a:cubicBezTo>
                  <a:pt x="68394" y="3217485"/>
                  <a:pt x="68394" y="3208397"/>
                  <a:pt x="72950" y="3203852"/>
                </a:cubicBezTo>
                <a:close/>
                <a:moveTo>
                  <a:pt x="1862526" y="3105264"/>
                </a:moveTo>
                <a:cubicBezTo>
                  <a:pt x="1919662" y="3105264"/>
                  <a:pt x="1965980" y="3151582"/>
                  <a:pt x="1965980" y="3208718"/>
                </a:cubicBezTo>
                <a:cubicBezTo>
                  <a:pt x="1965980" y="3265854"/>
                  <a:pt x="1919662" y="3312172"/>
                  <a:pt x="1862526" y="3312172"/>
                </a:cubicBezTo>
                <a:cubicBezTo>
                  <a:pt x="1805390" y="3312172"/>
                  <a:pt x="1759072" y="3265854"/>
                  <a:pt x="1759072" y="3208718"/>
                </a:cubicBezTo>
                <a:cubicBezTo>
                  <a:pt x="1759072" y="3151582"/>
                  <a:pt x="1805390" y="3105264"/>
                  <a:pt x="1862526" y="3105264"/>
                </a:cubicBezTo>
                <a:close/>
                <a:moveTo>
                  <a:pt x="868533" y="1690839"/>
                </a:moveTo>
                <a:lnTo>
                  <a:pt x="881662" y="1699691"/>
                </a:lnTo>
                <a:cubicBezTo>
                  <a:pt x="897900" y="1706559"/>
                  <a:pt x="915754" y="1710357"/>
                  <a:pt x="934494" y="1710357"/>
                </a:cubicBezTo>
                <a:cubicBezTo>
                  <a:pt x="953235" y="1710357"/>
                  <a:pt x="971088" y="1706559"/>
                  <a:pt x="987327" y="1699691"/>
                </a:cubicBezTo>
                <a:lnTo>
                  <a:pt x="989275" y="1698377"/>
                </a:lnTo>
                <a:lnTo>
                  <a:pt x="1001733" y="1719931"/>
                </a:lnTo>
                <a:cubicBezTo>
                  <a:pt x="1073635" y="1844326"/>
                  <a:pt x="1259382" y="2165681"/>
                  <a:pt x="1739228" y="2995847"/>
                </a:cubicBezTo>
                <a:lnTo>
                  <a:pt x="1795508" y="3093216"/>
                </a:lnTo>
                <a:lnTo>
                  <a:pt x="1766549" y="3112741"/>
                </a:lnTo>
                <a:cubicBezTo>
                  <a:pt x="1754268" y="3125022"/>
                  <a:pt x="1744329" y="3139646"/>
                  <a:pt x="1737461" y="3155885"/>
                </a:cubicBezTo>
                <a:lnTo>
                  <a:pt x="1732326" y="3181316"/>
                </a:lnTo>
                <a:lnTo>
                  <a:pt x="1695467" y="3181316"/>
                </a:lnTo>
                <a:cubicBezTo>
                  <a:pt x="1545295" y="3181316"/>
                  <a:pt x="1144839" y="3181316"/>
                  <a:pt x="76955" y="3181316"/>
                </a:cubicBezTo>
                <a:cubicBezTo>
                  <a:pt x="76955" y="3181316"/>
                  <a:pt x="76955" y="3176759"/>
                  <a:pt x="76955" y="3176759"/>
                </a:cubicBezTo>
                <a:cubicBezTo>
                  <a:pt x="76955" y="3153980"/>
                  <a:pt x="63288" y="3131200"/>
                  <a:pt x="45061" y="3117532"/>
                </a:cubicBezTo>
                <a:cubicBezTo>
                  <a:pt x="45061" y="3117532"/>
                  <a:pt x="45061" y="3117532"/>
                  <a:pt x="819682" y="1775476"/>
                </a:cubicBezTo>
                <a:close/>
                <a:moveTo>
                  <a:pt x="2858836" y="1689276"/>
                </a:moveTo>
                <a:lnTo>
                  <a:pt x="2876453" y="1719931"/>
                </a:lnTo>
                <a:cubicBezTo>
                  <a:pt x="2951705" y="1850873"/>
                  <a:pt x="3152377" y="2200053"/>
                  <a:pt x="3687500" y="3131200"/>
                </a:cubicBezTo>
                <a:cubicBezTo>
                  <a:pt x="3673837" y="3144868"/>
                  <a:pt x="3664728" y="3163090"/>
                  <a:pt x="3660174" y="3181316"/>
                </a:cubicBezTo>
                <a:cubicBezTo>
                  <a:pt x="3660174" y="3181316"/>
                  <a:pt x="3660174" y="3181316"/>
                  <a:pt x="2095067" y="3181316"/>
                </a:cubicBezTo>
                <a:lnTo>
                  <a:pt x="1992724" y="3181316"/>
                </a:lnTo>
                <a:lnTo>
                  <a:pt x="1987590" y="3155885"/>
                </a:lnTo>
                <a:cubicBezTo>
                  <a:pt x="1980721" y="3139646"/>
                  <a:pt x="1970783" y="3125022"/>
                  <a:pt x="1958501" y="3112741"/>
                </a:cubicBezTo>
                <a:lnTo>
                  <a:pt x="1932237" y="3095033"/>
                </a:lnTo>
                <a:lnTo>
                  <a:pt x="1937609" y="3085734"/>
                </a:lnTo>
                <a:cubicBezTo>
                  <a:pt x="1992772" y="2990255"/>
                  <a:pt x="2163778" y="2694270"/>
                  <a:pt x="2693895" y="1776718"/>
                </a:cubicBezTo>
                <a:lnTo>
                  <a:pt x="2738327" y="1699813"/>
                </a:lnTo>
                <a:lnTo>
                  <a:pt x="2790556" y="1710357"/>
                </a:lnTo>
                <a:cubicBezTo>
                  <a:pt x="2809297" y="1710357"/>
                  <a:pt x="2827150" y="1706559"/>
                  <a:pt x="2843389" y="1699691"/>
                </a:cubicBezTo>
                <a:close/>
                <a:moveTo>
                  <a:pt x="1068126" y="1585023"/>
                </a:moveTo>
                <a:lnTo>
                  <a:pt x="1094431" y="1585023"/>
                </a:lnTo>
                <a:cubicBezTo>
                  <a:pt x="1238170" y="1585023"/>
                  <a:pt x="1609496" y="1585023"/>
                  <a:pt x="2568756" y="1585023"/>
                </a:cubicBezTo>
                <a:lnTo>
                  <a:pt x="2656924" y="1585023"/>
                </a:lnTo>
                <a:lnTo>
                  <a:pt x="2665492" y="1627459"/>
                </a:lnTo>
                <a:cubicBezTo>
                  <a:pt x="2672360" y="1643697"/>
                  <a:pt x="2682299" y="1658321"/>
                  <a:pt x="2694580" y="1670602"/>
                </a:cubicBezTo>
                <a:lnTo>
                  <a:pt x="2721399" y="1688685"/>
                </a:lnTo>
                <a:lnTo>
                  <a:pt x="2707090" y="1713392"/>
                </a:lnTo>
                <a:cubicBezTo>
                  <a:pt x="2635220" y="1837484"/>
                  <a:pt x="2449557" y="2158055"/>
                  <a:pt x="1969927" y="2986197"/>
                </a:cubicBezTo>
                <a:lnTo>
                  <a:pt x="1913680" y="3083314"/>
                </a:lnTo>
                <a:lnTo>
                  <a:pt x="1862525" y="3072986"/>
                </a:lnTo>
                <a:lnTo>
                  <a:pt x="1814731" y="3082636"/>
                </a:lnTo>
                <a:lnTo>
                  <a:pt x="1810809" y="3075864"/>
                </a:lnTo>
                <a:cubicBezTo>
                  <a:pt x="1755646" y="2980618"/>
                  <a:pt x="1584640" y="2685355"/>
                  <a:pt x="1054523" y="1770041"/>
                </a:cubicBezTo>
                <a:lnTo>
                  <a:pt x="1006351" y="1686864"/>
                </a:lnTo>
                <a:lnTo>
                  <a:pt x="1030470" y="1670602"/>
                </a:lnTo>
                <a:cubicBezTo>
                  <a:pt x="1042752" y="1658321"/>
                  <a:pt x="1052690" y="1643697"/>
                  <a:pt x="1059559" y="1627459"/>
                </a:cubicBezTo>
                <a:close/>
                <a:moveTo>
                  <a:pt x="2790557" y="1471173"/>
                </a:moveTo>
                <a:cubicBezTo>
                  <a:pt x="2847693" y="1471173"/>
                  <a:pt x="2894011" y="1517491"/>
                  <a:pt x="2894011" y="1574627"/>
                </a:cubicBezTo>
                <a:cubicBezTo>
                  <a:pt x="2894011" y="1631763"/>
                  <a:pt x="2847693" y="1678081"/>
                  <a:pt x="2790557" y="1678081"/>
                </a:cubicBezTo>
                <a:cubicBezTo>
                  <a:pt x="2733421" y="1678081"/>
                  <a:pt x="2687103" y="1631763"/>
                  <a:pt x="2687103" y="1574627"/>
                </a:cubicBezTo>
                <a:cubicBezTo>
                  <a:pt x="2687103" y="1517491"/>
                  <a:pt x="2733421" y="1471173"/>
                  <a:pt x="2790557" y="1471173"/>
                </a:cubicBezTo>
                <a:close/>
                <a:moveTo>
                  <a:pt x="934495" y="1471173"/>
                </a:moveTo>
                <a:cubicBezTo>
                  <a:pt x="991631" y="1471173"/>
                  <a:pt x="1037949" y="1517491"/>
                  <a:pt x="1037949" y="1574627"/>
                </a:cubicBezTo>
                <a:cubicBezTo>
                  <a:pt x="1037949" y="1631763"/>
                  <a:pt x="991631" y="1678081"/>
                  <a:pt x="934495" y="1678081"/>
                </a:cubicBezTo>
                <a:cubicBezTo>
                  <a:pt x="877359" y="1678081"/>
                  <a:pt x="831041" y="1631763"/>
                  <a:pt x="831041" y="1574627"/>
                </a:cubicBezTo>
                <a:cubicBezTo>
                  <a:pt x="831041" y="1517491"/>
                  <a:pt x="877359" y="1471173"/>
                  <a:pt x="934495" y="1471173"/>
                </a:cubicBezTo>
                <a:close/>
                <a:moveTo>
                  <a:pt x="3679480" y="1081723"/>
                </a:moveTo>
                <a:cubicBezTo>
                  <a:pt x="3688595" y="1095382"/>
                  <a:pt x="3706822" y="1104486"/>
                  <a:pt x="3725050" y="1109038"/>
                </a:cubicBezTo>
                <a:cubicBezTo>
                  <a:pt x="3725050" y="1109038"/>
                  <a:pt x="3725050" y="1109038"/>
                  <a:pt x="3725050" y="3116668"/>
                </a:cubicBezTo>
                <a:cubicBezTo>
                  <a:pt x="3720495" y="3116668"/>
                  <a:pt x="3715937" y="3121220"/>
                  <a:pt x="3711380" y="3121220"/>
                </a:cubicBezTo>
                <a:cubicBezTo>
                  <a:pt x="3711380" y="3121220"/>
                  <a:pt x="3711380" y="3121220"/>
                  <a:pt x="2928360" y="1767815"/>
                </a:cubicBezTo>
                <a:lnTo>
                  <a:pt x="2876162" y="1677594"/>
                </a:lnTo>
                <a:lnTo>
                  <a:pt x="2886532" y="1670602"/>
                </a:lnTo>
                <a:cubicBezTo>
                  <a:pt x="2911095" y="1646040"/>
                  <a:pt x="2926287" y="1612107"/>
                  <a:pt x="2926287" y="1574626"/>
                </a:cubicBezTo>
                <a:cubicBezTo>
                  <a:pt x="2926287" y="1555886"/>
                  <a:pt x="2922489" y="1538032"/>
                  <a:pt x="2915621" y="1521794"/>
                </a:cubicBezTo>
                <a:lnTo>
                  <a:pt x="2915468" y="1521566"/>
                </a:lnTo>
                <a:lnTo>
                  <a:pt x="2940442" y="1507188"/>
                </a:lnTo>
                <a:cubicBezTo>
                  <a:pt x="3027284" y="1457194"/>
                  <a:pt x="3225778" y="1342920"/>
                  <a:pt x="3679480" y="1081723"/>
                </a:cubicBezTo>
                <a:close/>
                <a:moveTo>
                  <a:pt x="50081" y="1081723"/>
                </a:moveTo>
                <a:cubicBezTo>
                  <a:pt x="50081" y="1081723"/>
                  <a:pt x="50081" y="1081723"/>
                  <a:pt x="714077" y="1464229"/>
                </a:cubicBezTo>
                <a:lnTo>
                  <a:pt x="810709" y="1519895"/>
                </a:lnTo>
                <a:lnTo>
                  <a:pt x="809430" y="1521794"/>
                </a:lnTo>
                <a:cubicBezTo>
                  <a:pt x="802561" y="1538032"/>
                  <a:pt x="798763" y="1555886"/>
                  <a:pt x="798763" y="1574626"/>
                </a:cubicBezTo>
                <a:cubicBezTo>
                  <a:pt x="798763" y="1612107"/>
                  <a:pt x="813955" y="1646040"/>
                  <a:pt x="838518" y="1670602"/>
                </a:cubicBezTo>
                <a:lnTo>
                  <a:pt x="851504" y="1679358"/>
                </a:lnTo>
                <a:lnTo>
                  <a:pt x="833794" y="1709935"/>
                </a:lnTo>
                <a:cubicBezTo>
                  <a:pt x="758966" y="1839136"/>
                  <a:pt x="559425" y="2183674"/>
                  <a:pt x="27316" y="3102439"/>
                </a:cubicBezTo>
                <a:cubicBezTo>
                  <a:pt x="22763" y="3102439"/>
                  <a:pt x="9105" y="3097889"/>
                  <a:pt x="0" y="3097889"/>
                </a:cubicBezTo>
                <a:cubicBezTo>
                  <a:pt x="0" y="3097889"/>
                  <a:pt x="0" y="3097889"/>
                  <a:pt x="0" y="1109031"/>
                </a:cubicBezTo>
                <a:cubicBezTo>
                  <a:pt x="22763" y="1104478"/>
                  <a:pt x="40974" y="1095377"/>
                  <a:pt x="50081" y="1081723"/>
                </a:cubicBezTo>
                <a:close/>
                <a:moveTo>
                  <a:pt x="1837077" y="26294"/>
                </a:moveTo>
                <a:cubicBezTo>
                  <a:pt x="1846186" y="26294"/>
                  <a:pt x="1855295" y="30841"/>
                  <a:pt x="1864402" y="30841"/>
                </a:cubicBezTo>
                <a:cubicBezTo>
                  <a:pt x="1873511" y="30841"/>
                  <a:pt x="1882620" y="26294"/>
                  <a:pt x="1891727" y="26294"/>
                </a:cubicBezTo>
                <a:cubicBezTo>
                  <a:pt x="1891727" y="26294"/>
                  <a:pt x="1891727" y="26294"/>
                  <a:pt x="2674281" y="1378170"/>
                </a:cubicBezTo>
                <a:lnTo>
                  <a:pt x="2721816" y="1460287"/>
                </a:lnTo>
                <a:lnTo>
                  <a:pt x="2694580" y="1478650"/>
                </a:lnTo>
                <a:cubicBezTo>
                  <a:pt x="2682299" y="1490931"/>
                  <a:pt x="2672360" y="1505555"/>
                  <a:pt x="2665492" y="1521794"/>
                </a:cubicBezTo>
                <a:lnTo>
                  <a:pt x="2658034" y="1558733"/>
                </a:lnTo>
                <a:lnTo>
                  <a:pt x="2634373" y="1558733"/>
                </a:lnTo>
                <a:cubicBezTo>
                  <a:pt x="2490634" y="1558733"/>
                  <a:pt x="2119308" y="1558733"/>
                  <a:pt x="1160049" y="1558733"/>
                </a:cubicBezTo>
                <a:lnTo>
                  <a:pt x="1067017" y="1558733"/>
                </a:lnTo>
                <a:lnTo>
                  <a:pt x="1059559" y="1521794"/>
                </a:lnTo>
                <a:cubicBezTo>
                  <a:pt x="1052690" y="1505555"/>
                  <a:pt x="1042752" y="1490931"/>
                  <a:pt x="1030470" y="1478650"/>
                </a:cubicBezTo>
                <a:lnTo>
                  <a:pt x="1005935" y="1462108"/>
                </a:lnTo>
                <a:lnTo>
                  <a:pt x="1021714" y="1434848"/>
                </a:lnTo>
                <a:cubicBezTo>
                  <a:pt x="1097367" y="1304157"/>
                  <a:pt x="1299106" y="955649"/>
                  <a:pt x="1837077" y="26294"/>
                </a:cubicBezTo>
                <a:close/>
                <a:moveTo>
                  <a:pt x="1925006" y="0"/>
                </a:moveTo>
                <a:cubicBezTo>
                  <a:pt x="1925006" y="0"/>
                  <a:pt x="1925006" y="0"/>
                  <a:pt x="3664969" y="1005996"/>
                </a:cubicBezTo>
                <a:cubicBezTo>
                  <a:pt x="3660416" y="1015100"/>
                  <a:pt x="3660416" y="1024205"/>
                  <a:pt x="3660416" y="1033309"/>
                </a:cubicBezTo>
                <a:cubicBezTo>
                  <a:pt x="3660416" y="1042413"/>
                  <a:pt x="3660416" y="1051517"/>
                  <a:pt x="3664969" y="1060621"/>
                </a:cubicBezTo>
                <a:cubicBezTo>
                  <a:pt x="3664969" y="1060621"/>
                  <a:pt x="3664969" y="1060621"/>
                  <a:pt x="3004422" y="1443198"/>
                </a:cubicBezTo>
                <a:lnTo>
                  <a:pt x="2902450" y="1502258"/>
                </a:lnTo>
                <a:lnTo>
                  <a:pt x="2886532" y="1478650"/>
                </a:lnTo>
                <a:cubicBezTo>
                  <a:pt x="2861970" y="1454087"/>
                  <a:pt x="2828037" y="1438895"/>
                  <a:pt x="2790556" y="1438895"/>
                </a:cubicBezTo>
                <a:lnTo>
                  <a:pt x="2741365" y="1448826"/>
                </a:lnTo>
                <a:lnTo>
                  <a:pt x="2726817" y="1423671"/>
                </a:lnTo>
                <a:cubicBezTo>
                  <a:pt x="2651154" y="1292845"/>
                  <a:pt x="2449387" y="943975"/>
                  <a:pt x="1911341" y="13657"/>
                </a:cubicBezTo>
                <a:cubicBezTo>
                  <a:pt x="1915897" y="9104"/>
                  <a:pt x="1920451" y="4552"/>
                  <a:pt x="1925006" y="0"/>
                </a:cubicBezTo>
                <a:close/>
                <a:moveTo>
                  <a:pt x="1803799" y="0"/>
                </a:moveTo>
                <a:cubicBezTo>
                  <a:pt x="1808354" y="4552"/>
                  <a:pt x="1812910" y="9104"/>
                  <a:pt x="1817464" y="13657"/>
                </a:cubicBezTo>
                <a:cubicBezTo>
                  <a:pt x="1817464" y="13657"/>
                  <a:pt x="1817464" y="13657"/>
                  <a:pt x="1034802" y="1366937"/>
                </a:cubicBezTo>
                <a:lnTo>
                  <a:pt x="987049" y="1449506"/>
                </a:lnTo>
                <a:lnTo>
                  <a:pt x="934494" y="1438895"/>
                </a:lnTo>
                <a:cubicBezTo>
                  <a:pt x="897013" y="1438895"/>
                  <a:pt x="863080" y="1454087"/>
                  <a:pt x="838518" y="1478650"/>
                </a:cubicBezTo>
                <a:lnTo>
                  <a:pt x="823655" y="1500694"/>
                </a:lnTo>
                <a:lnTo>
                  <a:pt x="823220" y="1500442"/>
                </a:lnTo>
                <a:cubicBezTo>
                  <a:pt x="752762" y="1459634"/>
                  <a:pt x="564873" y="1350812"/>
                  <a:pt x="63836" y="1060621"/>
                </a:cubicBezTo>
                <a:cubicBezTo>
                  <a:pt x="63836" y="1051517"/>
                  <a:pt x="68390" y="1042413"/>
                  <a:pt x="68390" y="1033309"/>
                </a:cubicBezTo>
                <a:cubicBezTo>
                  <a:pt x="68390" y="1024205"/>
                  <a:pt x="63836" y="1015100"/>
                  <a:pt x="63836" y="1005996"/>
                </a:cubicBezTo>
                <a:cubicBezTo>
                  <a:pt x="63836" y="1005996"/>
                  <a:pt x="63836" y="1005996"/>
                  <a:pt x="1803799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2BB48CA-31D1-4B5E-B9B9-9DE5EA60165F}"/>
              </a:ext>
            </a:extLst>
          </p:cNvPr>
          <p:cNvSpPr txBox="1"/>
          <p:nvPr/>
        </p:nvSpPr>
        <p:spPr>
          <a:xfrm>
            <a:off x="5645651" y="2215972"/>
            <a:ext cx="2608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输入标题文字内容</a:t>
            </a:r>
          </a:p>
        </p:txBody>
      </p:sp>
      <p:sp>
        <p:nvSpPr>
          <p:cNvPr id="14" name="iṩľíďé">
            <a:extLst>
              <a:ext uri="{FF2B5EF4-FFF2-40B4-BE49-F238E27FC236}">
                <a16:creationId xmlns:a16="http://schemas.microsoft.com/office/drawing/2014/main" xmlns="" id="{9F10F66C-7159-44CB-84D4-F794D38C4D0B}"/>
              </a:ext>
            </a:extLst>
          </p:cNvPr>
          <p:cNvSpPr/>
          <p:nvPr/>
        </p:nvSpPr>
        <p:spPr>
          <a:xfrm>
            <a:off x="5755092" y="5456074"/>
            <a:ext cx="1384474" cy="390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600" dirty="0">
                <a:latin typeface="+mn-ea"/>
              </a:rPr>
              <a:t>输入文字内容；</a:t>
            </a:r>
            <a:endParaRPr lang="en-US" altLang="zh-CN" sz="1600" dirty="0">
              <a:latin typeface="+mn-ea"/>
            </a:endParaRPr>
          </a:p>
        </p:txBody>
      </p:sp>
      <p:sp>
        <p:nvSpPr>
          <p:cNvPr id="15" name="iṩľíďé">
            <a:extLst>
              <a:ext uri="{FF2B5EF4-FFF2-40B4-BE49-F238E27FC236}">
                <a16:creationId xmlns:a16="http://schemas.microsoft.com/office/drawing/2014/main" xmlns="" id="{805C6AAB-CFF6-48FB-A63F-69B4B09B47B5}"/>
              </a:ext>
            </a:extLst>
          </p:cNvPr>
          <p:cNvSpPr/>
          <p:nvPr/>
        </p:nvSpPr>
        <p:spPr>
          <a:xfrm>
            <a:off x="7602832" y="5450158"/>
            <a:ext cx="1424286" cy="390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600" dirty="0">
                <a:latin typeface="+mn-ea"/>
              </a:rPr>
              <a:t>输入文字内容；</a:t>
            </a:r>
            <a:endParaRPr lang="en-US" altLang="zh-CN" sz="1600" dirty="0">
              <a:latin typeface="+mn-ea"/>
            </a:endParaRPr>
          </a:p>
        </p:txBody>
      </p:sp>
      <p:sp>
        <p:nvSpPr>
          <p:cNvPr id="16" name="iṩľíďé">
            <a:extLst>
              <a:ext uri="{FF2B5EF4-FFF2-40B4-BE49-F238E27FC236}">
                <a16:creationId xmlns:a16="http://schemas.microsoft.com/office/drawing/2014/main" xmlns="" id="{71C57894-3B99-4318-95E3-6B57E3DE683D}"/>
              </a:ext>
            </a:extLst>
          </p:cNvPr>
          <p:cNvSpPr/>
          <p:nvPr/>
        </p:nvSpPr>
        <p:spPr>
          <a:xfrm>
            <a:off x="9470478" y="5450158"/>
            <a:ext cx="1424286" cy="390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600" dirty="0">
                <a:latin typeface="+mn-ea"/>
              </a:rPr>
              <a:t>输入文字内容；</a:t>
            </a:r>
            <a:endParaRPr lang="en-US" altLang="zh-CN" sz="16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127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A5A7078-86B9-46BC-9217-AADFE40167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766" y="478477"/>
            <a:ext cx="3214341" cy="428322"/>
          </a:xfrm>
        </p:spPr>
        <p:txBody>
          <a:bodyPr/>
          <a:lstStyle/>
          <a:p>
            <a:r>
              <a:rPr lang="zh-CN" altLang="en-US" dirty="0"/>
              <a:t>输入你的标题文字内容</a:t>
            </a:r>
          </a:p>
        </p:txBody>
      </p:sp>
      <p:sp>
        <p:nvSpPr>
          <p:cNvPr id="4" name="íşlïḓè">
            <a:extLst>
              <a:ext uri="{FF2B5EF4-FFF2-40B4-BE49-F238E27FC236}">
                <a16:creationId xmlns:a16="http://schemas.microsoft.com/office/drawing/2014/main" xmlns="" id="{AD47E951-FBF1-41DF-A5E0-9F0E5AFBF7D3}"/>
              </a:ext>
            </a:extLst>
          </p:cNvPr>
          <p:cNvSpPr/>
          <p:nvPr/>
        </p:nvSpPr>
        <p:spPr bwMode="auto">
          <a:xfrm flipV="1">
            <a:off x="1819073" y="3313433"/>
            <a:ext cx="8566555" cy="889042"/>
          </a:xfrm>
          <a:custGeom>
            <a:avLst/>
            <a:gdLst>
              <a:gd name="connsiteX0" fmla="*/ 0 w 5370286"/>
              <a:gd name="connsiteY0" fmla="*/ 0 h 609600"/>
              <a:gd name="connsiteX1" fmla="*/ 1364343 w 5370286"/>
              <a:gd name="connsiteY1" fmla="*/ 609600 h 609600"/>
              <a:gd name="connsiteX2" fmla="*/ 2670629 w 5370286"/>
              <a:gd name="connsiteY2" fmla="*/ 0 h 609600"/>
              <a:gd name="connsiteX3" fmla="*/ 4034972 w 5370286"/>
              <a:gd name="connsiteY3" fmla="*/ 595085 h 609600"/>
              <a:gd name="connsiteX4" fmla="*/ 5370286 w 5370286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70286" h="609600">
                <a:moveTo>
                  <a:pt x="0" y="0"/>
                </a:moveTo>
                <a:lnTo>
                  <a:pt x="1364343" y="609600"/>
                </a:lnTo>
                <a:lnTo>
                  <a:pt x="2670629" y="0"/>
                </a:lnTo>
                <a:lnTo>
                  <a:pt x="4034972" y="595085"/>
                </a:lnTo>
                <a:lnTo>
                  <a:pt x="5370286" y="0"/>
                </a:lnTo>
              </a:path>
            </a:pathLst>
          </a:cu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iś1ïḍe">
            <a:extLst>
              <a:ext uri="{FF2B5EF4-FFF2-40B4-BE49-F238E27FC236}">
                <a16:creationId xmlns:a16="http://schemas.microsoft.com/office/drawing/2014/main" xmlns="" id="{4B7896EA-E4C9-4EAB-AFB4-5C4F5F11B4D4}"/>
              </a:ext>
            </a:extLst>
          </p:cNvPr>
          <p:cNvSpPr/>
          <p:nvPr/>
        </p:nvSpPr>
        <p:spPr>
          <a:xfrm>
            <a:off x="1334136" y="3768906"/>
            <a:ext cx="792000" cy="792000"/>
          </a:xfrm>
          <a:prstGeom prst="ellipse">
            <a:avLst/>
          </a:prstGeom>
          <a:solidFill>
            <a:srgbClr val="FAA0A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Sliḍé">
            <a:extLst>
              <a:ext uri="{FF2B5EF4-FFF2-40B4-BE49-F238E27FC236}">
                <a16:creationId xmlns:a16="http://schemas.microsoft.com/office/drawing/2014/main" xmlns="" id="{CF1778AA-F662-457B-8CF4-5FAFFA004877}"/>
              </a:ext>
            </a:extLst>
          </p:cNvPr>
          <p:cNvSpPr/>
          <p:nvPr/>
        </p:nvSpPr>
        <p:spPr>
          <a:xfrm>
            <a:off x="3598069" y="2973546"/>
            <a:ext cx="792000" cy="792000"/>
          </a:xfrm>
          <a:prstGeom prst="ellipse">
            <a:avLst/>
          </a:prstGeom>
          <a:solidFill>
            <a:srgbClr val="FAA0A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ïsļîḋe">
            <a:extLst>
              <a:ext uri="{FF2B5EF4-FFF2-40B4-BE49-F238E27FC236}">
                <a16:creationId xmlns:a16="http://schemas.microsoft.com/office/drawing/2014/main" xmlns="" id="{E6BB0EAB-F133-45A2-B239-645D128617EC}"/>
              </a:ext>
            </a:extLst>
          </p:cNvPr>
          <p:cNvSpPr/>
          <p:nvPr/>
        </p:nvSpPr>
        <p:spPr>
          <a:xfrm>
            <a:off x="7801931" y="3009003"/>
            <a:ext cx="792000" cy="792000"/>
          </a:xfrm>
          <a:prstGeom prst="ellipse">
            <a:avLst/>
          </a:prstGeom>
          <a:solidFill>
            <a:srgbClr val="FAA0A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4" name="iṧḷíḋê">
            <a:extLst>
              <a:ext uri="{FF2B5EF4-FFF2-40B4-BE49-F238E27FC236}">
                <a16:creationId xmlns:a16="http://schemas.microsoft.com/office/drawing/2014/main" xmlns="" id="{25D5F021-9688-4B9D-874B-CBC7820A86BF}"/>
              </a:ext>
            </a:extLst>
          </p:cNvPr>
          <p:cNvSpPr/>
          <p:nvPr/>
        </p:nvSpPr>
        <p:spPr>
          <a:xfrm>
            <a:off x="5700000" y="3765546"/>
            <a:ext cx="792000" cy="792000"/>
          </a:xfrm>
          <a:prstGeom prst="ellipse">
            <a:avLst/>
          </a:prstGeom>
          <a:solidFill>
            <a:srgbClr val="FAA0A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íṡḻiḍê">
            <a:extLst>
              <a:ext uri="{FF2B5EF4-FFF2-40B4-BE49-F238E27FC236}">
                <a16:creationId xmlns:a16="http://schemas.microsoft.com/office/drawing/2014/main" xmlns="" id="{DD7D374B-9120-4B96-80BD-E6B8E2D3FDF7}"/>
              </a:ext>
            </a:extLst>
          </p:cNvPr>
          <p:cNvSpPr/>
          <p:nvPr/>
        </p:nvSpPr>
        <p:spPr>
          <a:xfrm>
            <a:off x="9903862" y="3768906"/>
            <a:ext cx="792000" cy="792000"/>
          </a:xfrm>
          <a:prstGeom prst="ellipse">
            <a:avLst/>
          </a:prstGeom>
          <a:solidFill>
            <a:srgbClr val="FAA0A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atomic_250166">
            <a:extLst>
              <a:ext uri="{FF2B5EF4-FFF2-40B4-BE49-F238E27FC236}">
                <a16:creationId xmlns:a16="http://schemas.microsoft.com/office/drawing/2014/main" xmlns="" id="{D6255879-DCA3-45CB-B02B-1F99383E7865}"/>
              </a:ext>
            </a:extLst>
          </p:cNvPr>
          <p:cNvSpPr>
            <a:spLocks noChangeAspect="1"/>
          </p:cNvSpPr>
          <p:nvPr/>
        </p:nvSpPr>
        <p:spPr bwMode="auto">
          <a:xfrm>
            <a:off x="1550136" y="3981817"/>
            <a:ext cx="360000" cy="359458"/>
          </a:xfrm>
          <a:custGeom>
            <a:avLst/>
            <a:gdLst>
              <a:gd name="connsiteX0" fmla="*/ 137602 w 609614"/>
              <a:gd name="connsiteY0" fmla="*/ 589080 h 608697"/>
              <a:gd name="connsiteX1" fmla="*/ 157360 w 609614"/>
              <a:gd name="connsiteY1" fmla="*/ 589080 h 608697"/>
              <a:gd name="connsiteX2" fmla="*/ 157360 w 609614"/>
              <a:gd name="connsiteY2" fmla="*/ 608697 h 608697"/>
              <a:gd name="connsiteX3" fmla="*/ 137602 w 609614"/>
              <a:gd name="connsiteY3" fmla="*/ 608697 h 608697"/>
              <a:gd name="connsiteX4" fmla="*/ 175331 w 609614"/>
              <a:gd name="connsiteY4" fmla="*/ 573555 h 608697"/>
              <a:gd name="connsiteX5" fmla="*/ 189186 w 609614"/>
              <a:gd name="connsiteY5" fmla="*/ 587457 h 608697"/>
              <a:gd name="connsiteX6" fmla="*/ 175331 w 609614"/>
              <a:gd name="connsiteY6" fmla="*/ 601358 h 608697"/>
              <a:gd name="connsiteX7" fmla="*/ 161383 w 609614"/>
              <a:gd name="connsiteY7" fmla="*/ 587457 h 608697"/>
              <a:gd name="connsiteX8" fmla="*/ 119750 w 609614"/>
              <a:gd name="connsiteY8" fmla="*/ 573555 h 608697"/>
              <a:gd name="connsiteX9" fmla="*/ 133651 w 609614"/>
              <a:gd name="connsiteY9" fmla="*/ 587457 h 608697"/>
              <a:gd name="connsiteX10" fmla="*/ 119750 w 609614"/>
              <a:gd name="connsiteY10" fmla="*/ 601358 h 608697"/>
              <a:gd name="connsiteX11" fmla="*/ 105848 w 609614"/>
              <a:gd name="connsiteY11" fmla="*/ 587457 h 608697"/>
              <a:gd name="connsiteX12" fmla="*/ 531004 w 609614"/>
              <a:gd name="connsiteY12" fmla="*/ 569463 h 608697"/>
              <a:gd name="connsiteX13" fmla="*/ 550621 w 609614"/>
              <a:gd name="connsiteY13" fmla="*/ 569463 h 608697"/>
              <a:gd name="connsiteX14" fmla="*/ 550621 w 609614"/>
              <a:gd name="connsiteY14" fmla="*/ 589080 h 608697"/>
              <a:gd name="connsiteX15" fmla="*/ 531004 w 609614"/>
              <a:gd name="connsiteY15" fmla="*/ 589080 h 608697"/>
              <a:gd name="connsiteX16" fmla="*/ 568581 w 609614"/>
              <a:gd name="connsiteY16" fmla="*/ 553938 h 608697"/>
              <a:gd name="connsiteX17" fmla="*/ 582517 w 609614"/>
              <a:gd name="connsiteY17" fmla="*/ 567758 h 608697"/>
              <a:gd name="connsiteX18" fmla="*/ 568581 w 609614"/>
              <a:gd name="connsiteY18" fmla="*/ 581670 h 608697"/>
              <a:gd name="connsiteX19" fmla="*/ 554644 w 609614"/>
              <a:gd name="connsiteY19" fmla="*/ 567758 h 608697"/>
              <a:gd name="connsiteX20" fmla="*/ 513011 w 609614"/>
              <a:gd name="connsiteY20" fmla="*/ 553938 h 608697"/>
              <a:gd name="connsiteX21" fmla="*/ 526912 w 609614"/>
              <a:gd name="connsiteY21" fmla="*/ 567850 h 608697"/>
              <a:gd name="connsiteX22" fmla="*/ 513011 w 609614"/>
              <a:gd name="connsiteY22" fmla="*/ 581670 h 608697"/>
              <a:gd name="connsiteX23" fmla="*/ 499109 w 609614"/>
              <a:gd name="connsiteY23" fmla="*/ 567850 h 608697"/>
              <a:gd name="connsiteX24" fmla="*/ 176978 w 609614"/>
              <a:gd name="connsiteY24" fmla="*/ 549775 h 608697"/>
              <a:gd name="connsiteX25" fmla="*/ 196595 w 609614"/>
              <a:gd name="connsiteY25" fmla="*/ 549775 h 608697"/>
              <a:gd name="connsiteX26" fmla="*/ 196595 w 609614"/>
              <a:gd name="connsiteY26" fmla="*/ 569463 h 608697"/>
              <a:gd name="connsiteX27" fmla="*/ 176978 w 609614"/>
              <a:gd name="connsiteY27" fmla="*/ 569463 h 608697"/>
              <a:gd name="connsiteX28" fmla="*/ 98368 w 609614"/>
              <a:gd name="connsiteY28" fmla="*/ 549775 h 608697"/>
              <a:gd name="connsiteX29" fmla="*/ 117985 w 609614"/>
              <a:gd name="connsiteY29" fmla="*/ 549775 h 608697"/>
              <a:gd name="connsiteX30" fmla="*/ 117985 w 609614"/>
              <a:gd name="connsiteY30" fmla="*/ 569463 h 608697"/>
              <a:gd name="connsiteX31" fmla="*/ 98368 w 609614"/>
              <a:gd name="connsiteY31" fmla="*/ 569463 h 608697"/>
              <a:gd name="connsiteX32" fmla="*/ 570309 w 609614"/>
              <a:gd name="connsiteY32" fmla="*/ 530158 h 608697"/>
              <a:gd name="connsiteX33" fmla="*/ 589997 w 609614"/>
              <a:gd name="connsiteY33" fmla="*/ 530158 h 608697"/>
              <a:gd name="connsiteX34" fmla="*/ 589997 w 609614"/>
              <a:gd name="connsiteY34" fmla="*/ 549775 h 608697"/>
              <a:gd name="connsiteX35" fmla="*/ 570309 w 609614"/>
              <a:gd name="connsiteY35" fmla="*/ 549775 h 608697"/>
              <a:gd name="connsiteX36" fmla="*/ 491629 w 609614"/>
              <a:gd name="connsiteY36" fmla="*/ 530158 h 608697"/>
              <a:gd name="connsiteX37" fmla="*/ 511317 w 609614"/>
              <a:gd name="connsiteY37" fmla="*/ 530158 h 608697"/>
              <a:gd name="connsiteX38" fmla="*/ 511317 w 609614"/>
              <a:gd name="connsiteY38" fmla="*/ 549775 h 608697"/>
              <a:gd name="connsiteX39" fmla="*/ 491629 w 609614"/>
              <a:gd name="connsiteY39" fmla="*/ 549775 h 608697"/>
              <a:gd name="connsiteX40" fmla="*/ 19617 w 609614"/>
              <a:gd name="connsiteY40" fmla="*/ 530158 h 608697"/>
              <a:gd name="connsiteX41" fmla="*/ 39375 w 609614"/>
              <a:gd name="connsiteY41" fmla="*/ 530158 h 608697"/>
              <a:gd name="connsiteX42" fmla="*/ 39375 w 609614"/>
              <a:gd name="connsiteY42" fmla="*/ 549775 h 608697"/>
              <a:gd name="connsiteX43" fmla="*/ 19617 w 609614"/>
              <a:gd name="connsiteY43" fmla="*/ 549775 h 608697"/>
              <a:gd name="connsiteX44" fmla="*/ 175238 w 609614"/>
              <a:gd name="connsiteY44" fmla="*/ 517950 h 608697"/>
              <a:gd name="connsiteX45" fmla="*/ 189186 w 609614"/>
              <a:gd name="connsiteY45" fmla="*/ 531852 h 608697"/>
              <a:gd name="connsiteX46" fmla="*/ 175238 w 609614"/>
              <a:gd name="connsiteY46" fmla="*/ 545753 h 608697"/>
              <a:gd name="connsiteX47" fmla="*/ 161383 w 609614"/>
              <a:gd name="connsiteY47" fmla="*/ 531852 h 608697"/>
              <a:gd name="connsiteX48" fmla="*/ 119750 w 609614"/>
              <a:gd name="connsiteY48" fmla="*/ 517950 h 608697"/>
              <a:gd name="connsiteX49" fmla="*/ 133651 w 609614"/>
              <a:gd name="connsiteY49" fmla="*/ 531852 h 608697"/>
              <a:gd name="connsiteX50" fmla="*/ 119750 w 609614"/>
              <a:gd name="connsiteY50" fmla="*/ 545753 h 608697"/>
              <a:gd name="connsiteX51" fmla="*/ 105848 w 609614"/>
              <a:gd name="connsiteY51" fmla="*/ 531852 h 608697"/>
              <a:gd name="connsiteX52" fmla="*/ 137602 w 609614"/>
              <a:gd name="connsiteY52" fmla="*/ 510611 h 608697"/>
              <a:gd name="connsiteX53" fmla="*/ 157360 w 609614"/>
              <a:gd name="connsiteY53" fmla="*/ 510611 h 608697"/>
              <a:gd name="connsiteX54" fmla="*/ 157360 w 609614"/>
              <a:gd name="connsiteY54" fmla="*/ 530158 h 608697"/>
              <a:gd name="connsiteX55" fmla="*/ 137602 w 609614"/>
              <a:gd name="connsiteY55" fmla="*/ 530158 h 608697"/>
              <a:gd name="connsiteX56" fmla="*/ 39375 w 609614"/>
              <a:gd name="connsiteY56" fmla="*/ 510611 h 608697"/>
              <a:gd name="connsiteX57" fmla="*/ 58992 w 609614"/>
              <a:gd name="connsiteY57" fmla="*/ 510611 h 608697"/>
              <a:gd name="connsiteX58" fmla="*/ 58992 w 609614"/>
              <a:gd name="connsiteY58" fmla="*/ 530158 h 608697"/>
              <a:gd name="connsiteX59" fmla="*/ 39375 w 609614"/>
              <a:gd name="connsiteY59" fmla="*/ 530158 h 608697"/>
              <a:gd name="connsiteX60" fmla="*/ 0 w 609614"/>
              <a:gd name="connsiteY60" fmla="*/ 510611 h 608697"/>
              <a:gd name="connsiteX61" fmla="*/ 19617 w 609614"/>
              <a:gd name="connsiteY61" fmla="*/ 510611 h 608697"/>
              <a:gd name="connsiteX62" fmla="*/ 19617 w 609614"/>
              <a:gd name="connsiteY62" fmla="*/ 530158 h 608697"/>
              <a:gd name="connsiteX63" fmla="*/ 0 w 609614"/>
              <a:gd name="connsiteY63" fmla="*/ 530158 h 608697"/>
              <a:gd name="connsiteX64" fmla="*/ 568581 w 609614"/>
              <a:gd name="connsiteY64" fmla="*/ 498333 h 608697"/>
              <a:gd name="connsiteX65" fmla="*/ 582517 w 609614"/>
              <a:gd name="connsiteY65" fmla="*/ 512245 h 608697"/>
              <a:gd name="connsiteX66" fmla="*/ 568581 w 609614"/>
              <a:gd name="connsiteY66" fmla="*/ 526065 h 608697"/>
              <a:gd name="connsiteX67" fmla="*/ 554644 w 609614"/>
              <a:gd name="connsiteY67" fmla="*/ 512245 h 608697"/>
              <a:gd name="connsiteX68" fmla="*/ 513011 w 609614"/>
              <a:gd name="connsiteY68" fmla="*/ 498333 h 608697"/>
              <a:gd name="connsiteX69" fmla="*/ 526912 w 609614"/>
              <a:gd name="connsiteY69" fmla="*/ 512234 h 608697"/>
              <a:gd name="connsiteX70" fmla="*/ 513011 w 609614"/>
              <a:gd name="connsiteY70" fmla="*/ 526136 h 608697"/>
              <a:gd name="connsiteX71" fmla="*/ 499109 w 609614"/>
              <a:gd name="connsiteY71" fmla="*/ 512234 h 608697"/>
              <a:gd name="connsiteX72" fmla="*/ 363850 w 609614"/>
              <a:gd name="connsiteY72" fmla="*/ 490879 h 608697"/>
              <a:gd name="connsiteX73" fmla="*/ 334352 w 609614"/>
              <a:gd name="connsiteY73" fmla="*/ 520333 h 608697"/>
              <a:gd name="connsiteX74" fmla="*/ 363850 w 609614"/>
              <a:gd name="connsiteY74" fmla="*/ 549788 h 608697"/>
              <a:gd name="connsiteX75" fmla="*/ 393348 w 609614"/>
              <a:gd name="connsiteY75" fmla="*/ 520333 h 608697"/>
              <a:gd name="connsiteX76" fmla="*/ 363850 w 609614"/>
              <a:gd name="connsiteY76" fmla="*/ 490879 h 608697"/>
              <a:gd name="connsiteX77" fmla="*/ 531004 w 609614"/>
              <a:gd name="connsiteY77" fmla="*/ 490853 h 608697"/>
              <a:gd name="connsiteX78" fmla="*/ 550621 w 609614"/>
              <a:gd name="connsiteY78" fmla="*/ 490853 h 608697"/>
              <a:gd name="connsiteX79" fmla="*/ 550621 w 609614"/>
              <a:gd name="connsiteY79" fmla="*/ 510611 h 608697"/>
              <a:gd name="connsiteX80" fmla="*/ 531004 w 609614"/>
              <a:gd name="connsiteY80" fmla="*/ 510611 h 608697"/>
              <a:gd name="connsiteX81" fmla="*/ 19617 w 609614"/>
              <a:gd name="connsiteY81" fmla="*/ 490853 h 608697"/>
              <a:gd name="connsiteX82" fmla="*/ 39375 w 609614"/>
              <a:gd name="connsiteY82" fmla="*/ 490853 h 608697"/>
              <a:gd name="connsiteX83" fmla="*/ 39375 w 609614"/>
              <a:gd name="connsiteY83" fmla="*/ 510611 h 608697"/>
              <a:gd name="connsiteX84" fmla="*/ 19617 w 609614"/>
              <a:gd name="connsiteY84" fmla="*/ 510611 h 608697"/>
              <a:gd name="connsiteX85" fmla="*/ 304853 w 609614"/>
              <a:gd name="connsiteY85" fmla="*/ 415861 h 608697"/>
              <a:gd name="connsiteX86" fmla="*/ 237191 w 609614"/>
              <a:gd name="connsiteY86" fmla="*/ 446328 h 608697"/>
              <a:gd name="connsiteX87" fmla="*/ 304853 w 609614"/>
              <a:gd name="connsiteY87" fmla="*/ 589092 h 608697"/>
              <a:gd name="connsiteX88" fmla="*/ 336840 w 609614"/>
              <a:gd name="connsiteY88" fmla="*/ 561294 h 608697"/>
              <a:gd name="connsiteX89" fmla="*/ 314625 w 609614"/>
              <a:gd name="connsiteY89" fmla="*/ 520333 h 608697"/>
              <a:gd name="connsiteX90" fmla="*/ 363850 w 609614"/>
              <a:gd name="connsiteY90" fmla="*/ 471273 h 608697"/>
              <a:gd name="connsiteX91" fmla="*/ 367537 w 609614"/>
              <a:gd name="connsiteY91" fmla="*/ 471641 h 608697"/>
              <a:gd name="connsiteX92" fmla="*/ 372331 w 609614"/>
              <a:gd name="connsiteY92" fmla="*/ 446328 h 608697"/>
              <a:gd name="connsiteX93" fmla="*/ 304853 w 609614"/>
              <a:gd name="connsiteY93" fmla="*/ 415861 h 608697"/>
              <a:gd name="connsiteX94" fmla="*/ 380996 w 609614"/>
              <a:gd name="connsiteY94" fmla="*/ 373244 h 608697"/>
              <a:gd name="connsiteX95" fmla="*/ 353986 w 609614"/>
              <a:gd name="connsiteY95" fmla="*/ 389352 h 608697"/>
              <a:gd name="connsiteX96" fmla="*/ 326332 w 609614"/>
              <a:gd name="connsiteY96" fmla="*/ 404632 h 608697"/>
              <a:gd name="connsiteX97" fmla="*/ 375373 w 609614"/>
              <a:gd name="connsiteY97" fmla="*/ 426539 h 608697"/>
              <a:gd name="connsiteX98" fmla="*/ 380996 w 609614"/>
              <a:gd name="connsiteY98" fmla="*/ 373244 h 608697"/>
              <a:gd name="connsiteX99" fmla="*/ 228618 w 609614"/>
              <a:gd name="connsiteY99" fmla="*/ 373152 h 608697"/>
              <a:gd name="connsiteX100" fmla="*/ 234149 w 609614"/>
              <a:gd name="connsiteY100" fmla="*/ 426539 h 608697"/>
              <a:gd name="connsiteX101" fmla="*/ 283282 w 609614"/>
              <a:gd name="connsiteY101" fmla="*/ 404632 h 608697"/>
              <a:gd name="connsiteX102" fmla="*/ 255628 w 609614"/>
              <a:gd name="connsiteY102" fmla="*/ 389352 h 608697"/>
              <a:gd name="connsiteX103" fmla="*/ 228618 w 609614"/>
              <a:gd name="connsiteY103" fmla="*/ 373152 h 608697"/>
              <a:gd name="connsiteX104" fmla="*/ 521113 w 609614"/>
              <a:gd name="connsiteY104" fmla="*/ 333849 h 608697"/>
              <a:gd name="connsiteX105" fmla="*/ 491615 w 609614"/>
              <a:gd name="connsiteY105" fmla="*/ 363303 h 608697"/>
              <a:gd name="connsiteX106" fmla="*/ 521113 w 609614"/>
              <a:gd name="connsiteY106" fmla="*/ 392758 h 608697"/>
              <a:gd name="connsiteX107" fmla="*/ 550612 w 609614"/>
              <a:gd name="connsiteY107" fmla="*/ 363303 h 608697"/>
              <a:gd name="connsiteX108" fmla="*/ 521113 w 609614"/>
              <a:gd name="connsiteY108" fmla="*/ 333849 h 608697"/>
              <a:gd name="connsiteX109" fmla="*/ 88501 w 609614"/>
              <a:gd name="connsiteY109" fmla="*/ 324000 h 608697"/>
              <a:gd name="connsiteX110" fmla="*/ 59002 w 609614"/>
              <a:gd name="connsiteY110" fmla="*/ 353455 h 608697"/>
              <a:gd name="connsiteX111" fmla="*/ 88501 w 609614"/>
              <a:gd name="connsiteY111" fmla="*/ 382909 h 608697"/>
              <a:gd name="connsiteX112" fmla="*/ 117999 w 609614"/>
              <a:gd name="connsiteY112" fmla="*/ 353455 h 608697"/>
              <a:gd name="connsiteX113" fmla="*/ 88501 w 609614"/>
              <a:gd name="connsiteY113" fmla="*/ 324000 h 608697"/>
              <a:gd name="connsiteX114" fmla="*/ 461748 w 609614"/>
              <a:gd name="connsiteY114" fmla="*/ 317005 h 608697"/>
              <a:gd name="connsiteX115" fmla="*/ 401553 w 609614"/>
              <a:gd name="connsiteY115" fmla="*/ 360174 h 608697"/>
              <a:gd name="connsiteX116" fmla="*/ 394178 w 609614"/>
              <a:gd name="connsiteY116" fmla="*/ 433810 h 608697"/>
              <a:gd name="connsiteX117" fmla="*/ 551718 w 609614"/>
              <a:gd name="connsiteY117" fmla="*/ 446697 h 608697"/>
              <a:gd name="connsiteX118" fmla="*/ 544343 w 609614"/>
              <a:gd name="connsiteY118" fmla="*/ 406289 h 608697"/>
              <a:gd name="connsiteX119" fmla="*/ 521113 w 609614"/>
              <a:gd name="connsiteY119" fmla="*/ 412364 h 608697"/>
              <a:gd name="connsiteX120" fmla="*/ 471980 w 609614"/>
              <a:gd name="connsiteY120" fmla="*/ 363303 h 608697"/>
              <a:gd name="connsiteX121" fmla="*/ 481751 w 609614"/>
              <a:gd name="connsiteY121" fmla="*/ 334217 h 608697"/>
              <a:gd name="connsiteX122" fmla="*/ 461748 w 609614"/>
              <a:gd name="connsiteY122" fmla="*/ 317005 h 608697"/>
              <a:gd name="connsiteX123" fmla="*/ 147959 w 609614"/>
              <a:gd name="connsiteY123" fmla="*/ 317005 h 608697"/>
              <a:gd name="connsiteX124" fmla="*/ 131827 w 609614"/>
              <a:gd name="connsiteY124" fmla="*/ 330719 h 608697"/>
              <a:gd name="connsiteX125" fmla="*/ 137634 w 609614"/>
              <a:gd name="connsiteY125" fmla="*/ 353455 h 608697"/>
              <a:gd name="connsiteX126" fmla="*/ 88501 w 609614"/>
              <a:gd name="connsiteY126" fmla="*/ 402515 h 608697"/>
              <a:gd name="connsiteX127" fmla="*/ 69880 w 609614"/>
              <a:gd name="connsiteY127" fmla="*/ 398833 h 608697"/>
              <a:gd name="connsiteX128" fmla="*/ 57896 w 609614"/>
              <a:gd name="connsiteY128" fmla="*/ 446697 h 608697"/>
              <a:gd name="connsiteX129" fmla="*/ 215528 w 609614"/>
              <a:gd name="connsiteY129" fmla="*/ 433810 h 608697"/>
              <a:gd name="connsiteX130" fmla="*/ 208154 w 609614"/>
              <a:gd name="connsiteY130" fmla="*/ 360174 h 608697"/>
              <a:gd name="connsiteX131" fmla="*/ 147959 w 609614"/>
              <a:gd name="connsiteY131" fmla="*/ 317005 h 608697"/>
              <a:gd name="connsiteX132" fmla="*/ 304878 w 609614"/>
              <a:gd name="connsiteY132" fmla="*/ 274932 h 608697"/>
              <a:gd name="connsiteX133" fmla="*/ 275378 w 609614"/>
              <a:gd name="connsiteY133" fmla="*/ 304394 h 608697"/>
              <a:gd name="connsiteX134" fmla="*/ 304878 w 609614"/>
              <a:gd name="connsiteY134" fmla="*/ 333857 h 608697"/>
              <a:gd name="connsiteX135" fmla="*/ 334378 w 609614"/>
              <a:gd name="connsiteY135" fmla="*/ 304394 h 608697"/>
              <a:gd name="connsiteX136" fmla="*/ 304878 w 609614"/>
              <a:gd name="connsiteY136" fmla="*/ 274932 h 608697"/>
              <a:gd name="connsiteX137" fmla="*/ 402567 w 609614"/>
              <a:gd name="connsiteY137" fmla="*/ 272915 h 608697"/>
              <a:gd name="connsiteX138" fmla="*/ 403120 w 609614"/>
              <a:gd name="connsiteY138" fmla="*/ 304394 h 608697"/>
              <a:gd name="connsiteX139" fmla="*/ 402567 w 609614"/>
              <a:gd name="connsiteY139" fmla="*/ 335782 h 608697"/>
              <a:gd name="connsiteX140" fmla="*/ 445985 w 609614"/>
              <a:gd name="connsiteY140" fmla="*/ 304394 h 608697"/>
              <a:gd name="connsiteX141" fmla="*/ 402567 w 609614"/>
              <a:gd name="connsiteY141" fmla="*/ 272915 h 608697"/>
              <a:gd name="connsiteX142" fmla="*/ 207048 w 609614"/>
              <a:gd name="connsiteY142" fmla="*/ 272915 h 608697"/>
              <a:gd name="connsiteX143" fmla="*/ 163722 w 609614"/>
              <a:gd name="connsiteY143" fmla="*/ 304394 h 608697"/>
              <a:gd name="connsiteX144" fmla="*/ 207048 w 609614"/>
              <a:gd name="connsiteY144" fmla="*/ 335782 h 608697"/>
              <a:gd name="connsiteX145" fmla="*/ 206494 w 609614"/>
              <a:gd name="connsiteY145" fmla="*/ 304394 h 608697"/>
              <a:gd name="connsiteX146" fmla="*/ 207048 w 609614"/>
              <a:gd name="connsiteY146" fmla="*/ 272915 h 608697"/>
              <a:gd name="connsiteX147" fmla="*/ 295014 w 609614"/>
              <a:gd name="connsiteY147" fmla="*/ 235618 h 608697"/>
              <a:gd name="connsiteX148" fmla="*/ 314650 w 609614"/>
              <a:gd name="connsiteY148" fmla="*/ 235618 h 608697"/>
              <a:gd name="connsiteX149" fmla="*/ 314650 w 609614"/>
              <a:gd name="connsiteY149" fmla="*/ 256242 h 608697"/>
              <a:gd name="connsiteX150" fmla="*/ 341477 w 609614"/>
              <a:gd name="connsiteY150" fmla="*/ 271893 h 608697"/>
              <a:gd name="connsiteX151" fmla="*/ 359546 w 609614"/>
              <a:gd name="connsiteY151" fmla="*/ 261490 h 608697"/>
              <a:gd name="connsiteX152" fmla="*/ 369410 w 609614"/>
              <a:gd name="connsiteY152" fmla="*/ 278523 h 608697"/>
              <a:gd name="connsiteX153" fmla="*/ 351249 w 609614"/>
              <a:gd name="connsiteY153" fmla="*/ 288926 h 608697"/>
              <a:gd name="connsiteX154" fmla="*/ 354015 w 609614"/>
              <a:gd name="connsiteY154" fmla="*/ 304394 h 608697"/>
              <a:gd name="connsiteX155" fmla="*/ 351249 w 609614"/>
              <a:gd name="connsiteY155" fmla="*/ 319770 h 608697"/>
              <a:gd name="connsiteX156" fmla="*/ 369410 w 609614"/>
              <a:gd name="connsiteY156" fmla="*/ 330266 h 608697"/>
              <a:gd name="connsiteX157" fmla="*/ 359546 w 609614"/>
              <a:gd name="connsiteY157" fmla="*/ 347207 h 608697"/>
              <a:gd name="connsiteX158" fmla="*/ 341477 w 609614"/>
              <a:gd name="connsiteY158" fmla="*/ 336803 h 608697"/>
              <a:gd name="connsiteX159" fmla="*/ 314650 w 609614"/>
              <a:gd name="connsiteY159" fmla="*/ 352455 h 608697"/>
              <a:gd name="connsiteX160" fmla="*/ 314650 w 609614"/>
              <a:gd name="connsiteY160" fmla="*/ 373079 h 608697"/>
              <a:gd name="connsiteX161" fmla="*/ 295014 w 609614"/>
              <a:gd name="connsiteY161" fmla="*/ 373079 h 608697"/>
              <a:gd name="connsiteX162" fmla="*/ 295014 w 609614"/>
              <a:gd name="connsiteY162" fmla="*/ 352455 h 608697"/>
              <a:gd name="connsiteX163" fmla="*/ 268279 w 609614"/>
              <a:gd name="connsiteY163" fmla="*/ 336803 h 608697"/>
              <a:gd name="connsiteX164" fmla="*/ 250118 w 609614"/>
              <a:gd name="connsiteY164" fmla="*/ 347207 h 608697"/>
              <a:gd name="connsiteX165" fmla="*/ 240346 w 609614"/>
              <a:gd name="connsiteY165" fmla="*/ 330266 h 608697"/>
              <a:gd name="connsiteX166" fmla="*/ 258415 w 609614"/>
              <a:gd name="connsiteY166" fmla="*/ 319770 h 608697"/>
              <a:gd name="connsiteX167" fmla="*/ 255649 w 609614"/>
              <a:gd name="connsiteY167" fmla="*/ 304394 h 608697"/>
              <a:gd name="connsiteX168" fmla="*/ 258415 w 609614"/>
              <a:gd name="connsiteY168" fmla="*/ 288926 h 608697"/>
              <a:gd name="connsiteX169" fmla="*/ 240346 w 609614"/>
              <a:gd name="connsiteY169" fmla="*/ 278523 h 608697"/>
              <a:gd name="connsiteX170" fmla="*/ 250118 w 609614"/>
              <a:gd name="connsiteY170" fmla="*/ 261490 h 608697"/>
              <a:gd name="connsiteX171" fmla="*/ 268279 w 609614"/>
              <a:gd name="connsiteY171" fmla="*/ 271893 h 608697"/>
              <a:gd name="connsiteX172" fmla="*/ 295014 w 609614"/>
              <a:gd name="connsiteY172" fmla="*/ 256242 h 608697"/>
              <a:gd name="connsiteX173" fmla="*/ 304761 w 609614"/>
              <a:gd name="connsiteY173" fmla="*/ 214926 h 608697"/>
              <a:gd name="connsiteX174" fmla="*/ 265491 w 609614"/>
              <a:gd name="connsiteY174" fmla="*/ 236373 h 608697"/>
              <a:gd name="connsiteX175" fmla="*/ 227143 w 609614"/>
              <a:gd name="connsiteY175" fmla="*/ 259660 h 608697"/>
              <a:gd name="connsiteX176" fmla="*/ 226129 w 609614"/>
              <a:gd name="connsiteY176" fmla="*/ 304394 h 608697"/>
              <a:gd name="connsiteX177" fmla="*/ 227143 w 609614"/>
              <a:gd name="connsiteY177" fmla="*/ 349036 h 608697"/>
              <a:gd name="connsiteX178" fmla="*/ 265491 w 609614"/>
              <a:gd name="connsiteY178" fmla="*/ 372416 h 608697"/>
              <a:gd name="connsiteX179" fmla="*/ 304853 w 609614"/>
              <a:gd name="connsiteY179" fmla="*/ 393863 h 608697"/>
              <a:gd name="connsiteX180" fmla="*/ 344123 w 609614"/>
              <a:gd name="connsiteY180" fmla="*/ 372416 h 608697"/>
              <a:gd name="connsiteX181" fmla="*/ 382471 w 609614"/>
              <a:gd name="connsiteY181" fmla="*/ 349036 h 608697"/>
              <a:gd name="connsiteX182" fmla="*/ 383485 w 609614"/>
              <a:gd name="connsiteY182" fmla="*/ 304394 h 608697"/>
              <a:gd name="connsiteX183" fmla="*/ 382471 w 609614"/>
              <a:gd name="connsiteY183" fmla="*/ 259660 h 608697"/>
              <a:gd name="connsiteX184" fmla="*/ 344123 w 609614"/>
              <a:gd name="connsiteY184" fmla="*/ 236373 h 608697"/>
              <a:gd name="connsiteX185" fmla="*/ 304761 w 609614"/>
              <a:gd name="connsiteY185" fmla="*/ 214926 h 608697"/>
              <a:gd name="connsiteX186" fmla="*/ 375465 w 609614"/>
              <a:gd name="connsiteY186" fmla="*/ 182250 h 608697"/>
              <a:gd name="connsiteX187" fmla="*/ 326424 w 609614"/>
              <a:gd name="connsiteY187" fmla="*/ 204065 h 608697"/>
              <a:gd name="connsiteX188" fmla="*/ 353986 w 609614"/>
              <a:gd name="connsiteY188" fmla="*/ 219344 h 608697"/>
              <a:gd name="connsiteX189" fmla="*/ 380996 w 609614"/>
              <a:gd name="connsiteY189" fmla="*/ 235544 h 608697"/>
              <a:gd name="connsiteX190" fmla="*/ 375465 w 609614"/>
              <a:gd name="connsiteY190" fmla="*/ 182250 h 608697"/>
              <a:gd name="connsiteX191" fmla="*/ 234149 w 609614"/>
              <a:gd name="connsiteY191" fmla="*/ 182250 h 608697"/>
              <a:gd name="connsiteX192" fmla="*/ 228618 w 609614"/>
              <a:gd name="connsiteY192" fmla="*/ 235544 h 608697"/>
              <a:gd name="connsiteX193" fmla="*/ 255628 w 609614"/>
              <a:gd name="connsiteY193" fmla="*/ 219344 h 608697"/>
              <a:gd name="connsiteX194" fmla="*/ 283098 w 609614"/>
              <a:gd name="connsiteY194" fmla="*/ 204157 h 608697"/>
              <a:gd name="connsiteX195" fmla="*/ 234149 w 609614"/>
              <a:gd name="connsiteY195" fmla="*/ 182250 h 608697"/>
              <a:gd name="connsiteX196" fmla="*/ 80389 w 609614"/>
              <a:gd name="connsiteY196" fmla="*/ 149666 h 608697"/>
              <a:gd name="connsiteX197" fmla="*/ 57896 w 609614"/>
              <a:gd name="connsiteY197" fmla="*/ 162000 h 608697"/>
              <a:gd name="connsiteX198" fmla="*/ 100024 w 609614"/>
              <a:gd name="connsiteY198" fmla="*/ 247602 h 608697"/>
              <a:gd name="connsiteX199" fmla="*/ 147866 w 609614"/>
              <a:gd name="connsiteY199" fmla="*/ 291784 h 608697"/>
              <a:gd name="connsiteX200" fmla="*/ 208154 w 609614"/>
              <a:gd name="connsiteY200" fmla="*/ 248615 h 608697"/>
              <a:gd name="connsiteX201" fmla="*/ 215436 w 609614"/>
              <a:gd name="connsiteY201" fmla="*/ 175070 h 608697"/>
              <a:gd name="connsiteX202" fmla="*/ 171004 w 609614"/>
              <a:gd name="connsiteY202" fmla="*/ 160435 h 608697"/>
              <a:gd name="connsiteX203" fmla="*/ 127863 w 609614"/>
              <a:gd name="connsiteY203" fmla="*/ 186576 h 608697"/>
              <a:gd name="connsiteX204" fmla="*/ 80389 w 609614"/>
              <a:gd name="connsiteY204" fmla="*/ 149666 h 608697"/>
              <a:gd name="connsiteX205" fmla="*/ 511250 w 609614"/>
              <a:gd name="connsiteY205" fmla="*/ 148193 h 608697"/>
              <a:gd name="connsiteX206" fmla="*/ 462116 w 609614"/>
              <a:gd name="connsiteY206" fmla="*/ 196333 h 608697"/>
              <a:gd name="connsiteX207" fmla="*/ 417131 w 609614"/>
              <a:gd name="connsiteY207" fmla="*/ 166970 h 608697"/>
              <a:gd name="connsiteX208" fmla="*/ 394178 w 609614"/>
              <a:gd name="connsiteY208" fmla="*/ 174978 h 608697"/>
              <a:gd name="connsiteX209" fmla="*/ 401553 w 609614"/>
              <a:gd name="connsiteY209" fmla="*/ 248615 h 608697"/>
              <a:gd name="connsiteX210" fmla="*/ 461748 w 609614"/>
              <a:gd name="connsiteY210" fmla="*/ 291784 h 608697"/>
              <a:gd name="connsiteX211" fmla="*/ 509590 w 609614"/>
              <a:gd name="connsiteY211" fmla="*/ 247602 h 608697"/>
              <a:gd name="connsiteX212" fmla="*/ 551718 w 609614"/>
              <a:gd name="connsiteY212" fmla="*/ 162000 h 608697"/>
              <a:gd name="connsiteX213" fmla="*/ 511250 w 609614"/>
              <a:gd name="connsiteY213" fmla="*/ 148193 h 608697"/>
              <a:gd name="connsiteX214" fmla="*/ 294963 w 609614"/>
              <a:gd name="connsiteY214" fmla="*/ 117844 h 608697"/>
              <a:gd name="connsiteX215" fmla="*/ 314651 w 609614"/>
              <a:gd name="connsiteY215" fmla="*/ 117844 h 608697"/>
              <a:gd name="connsiteX216" fmla="*/ 314651 w 609614"/>
              <a:gd name="connsiteY216" fmla="*/ 137461 h 608697"/>
              <a:gd name="connsiteX217" fmla="*/ 294963 w 609614"/>
              <a:gd name="connsiteY217" fmla="*/ 137461 h 608697"/>
              <a:gd name="connsiteX218" fmla="*/ 462116 w 609614"/>
              <a:gd name="connsiteY218" fmla="*/ 117818 h 608697"/>
              <a:gd name="connsiteX219" fmla="*/ 432618 w 609614"/>
              <a:gd name="connsiteY219" fmla="*/ 147273 h 608697"/>
              <a:gd name="connsiteX220" fmla="*/ 462116 w 609614"/>
              <a:gd name="connsiteY220" fmla="*/ 176727 h 608697"/>
              <a:gd name="connsiteX221" fmla="*/ 491615 w 609614"/>
              <a:gd name="connsiteY221" fmla="*/ 147273 h 608697"/>
              <a:gd name="connsiteX222" fmla="*/ 462116 w 609614"/>
              <a:gd name="connsiteY222" fmla="*/ 117818 h 608697"/>
              <a:gd name="connsiteX223" fmla="*/ 127863 w 609614"/>
              <a:gd name="connsiteY223" fmla="*/ 107969 h 608697"/>
              <a:gd name="connsiteX224" fmla="*/ 98364 w 609614"/>
              <a:gd name="connsiteY224" fmla="*/ 137424 h 608697"/>
              <a:gd name="connsiteX225" fmla="*/ 127863 w 609614"/>
              <a:gd name="connsiteY225" fmla="*/ 166878 h 608697"/>
              <a:gd name="connsiteX226" fmla="*/ 157361 w 609614"/>
              <a:gd name="connsiteY226" fmla="*/ 137424 h 608697"/>
              <a:gd name="connsiteX227" fmla="*/ 127863 w 609614"/>
              <a:gd name="connsiteY227" fmla="*/ 107969 h 608697"/>
              <a:gd name="connsiteX228" fmla="*/ 314651 w 609614"/>
              <a:gd name="connsiteY228" fmla="*/ 98227 h 608697"/>
              <a:gd name="connsiteX229" fmla="*/ 334339 w 609614"/>
              <a:gd name="connsiteY229" fmla="*/ 98227 h 608697"/>
              <a:gd name="connsiteX230" fmla="*/ 334339 w 609614"/>
              <a:gd name="connsiteY230" fmla="*/ 117844 h 608697"/>
              <a:gd name="connsiteX231" fmla="*/ 314651 w 609614"/>
              <a:gd name="connsiteY231" fmla="*/ 117844 h 608697"/>
              <a:gd name="connsiteX232" fmla="*/ 275346 w 609614"/>
              <a:gd name="connsiteY232" fmla="*/ 98227 h 608697"/>
              <a:gd name="connsiteX233" fmla="*/ 294963 w 609614"/>
              <a:gd name="connsiteY233" fmla="*/ 98227 h 608697"/>
              <a:gd name="connsiteX234" fmla="*/ 294963 w 609614"/>
              <a:gd name="connsiteY234" fmla="*/ 117844 h 608697"/>
              <a:gd name="connsiteX235" fmla="*/ 275346 w 609614"/>
              <a:gd name="connsiteY235" fmla="*/ 117844 h 608697"/>
              <a:gd name="connsiteX236" fmla="*/ 550621 w 609614"/>
              <a:gd name="connsiteY236" fmla="*/ 78539 h 608697"/>
              <a:gd name="connsiteX237" fmla="*/ 570309 w 609614"/>
              <a:gd name="connsiteY237" fmla="*/ 78539 h 608697"/>
              <a:gd name="connsiteX238" fmla="*/ 570309 w 609614"/>
              <a:gd name="connsiteY238" fmla="*/ 98227 h 608697"/>
              <a:gd name="connsiteX239" fmla="*/ 550621 w 609614"/>
              <a:gd name="connsiteY239" fmla="*/ 98227 h 608697"/>
              <a:gd name="connsiteX240" fmla="*/ 294963 w 609614"/>
              <a:gd name="connsiteY240" fmla="*/ 78539 h 608697"/>
              <a:gd name="connsiteX241" fmla="*/ 314651 w 609614"/>
              <a:gd name="connsiteY241" fmla="*/ 78539 h 608697"/>
              <a:gd name="connsiteX242" fmla="*/ 314651 w 609614"/>
              <a:gd name="connsiteY242" fmla="*/ 98227 h 608697"/>
              <a:gd name="connsiteX243" fmla="*/ 294963 w 609614"/>
              <a:gd name="connsiteY243" fmla="*/ 98227 h 608697"/>
              <a:gd name="connsiteX244" fmla="*/ 588304 w 609614"/>
              <a:gd name="connsiteY244" fmla="*/ 62944 h 608697"/>
              <a:gd name="connsiteX245" fmla="*/ 602205 w 609614"/>
              <a:gd name="connsiteY245" fmla="*/ 76845 h 608697"/>
              <a:gd name="connsiteX246" fmla="*/ 588304 w 609614"/>
              <a:gd name="connsiteY246" fmla="*/ 90747 h 608697"/>
              <a:gd name="connsiteX247" fmla="*/ 574402 w 609614"/>
              <a:gd name="connsiteY247" fmla="*/ 76845 h 608697"/>
              <a:gd name="connsiteX248" fmla="*/ 532628 w 609614"/>
              <a:gd name="connsiteY248" fmla="*/ 62944 h 608697"/>
              <a:gd name="connsiteX249" fmla="*/ 546529 w 609614"/>
              <a:gd name="connsiteY249" fmla="*/ 76845 h 608697"/>
              <a:gd name="connsiteX250" fmla="*/ 532628 w 609614"/>
              <a:gd name="connsiteY250" fmla="*/ 90747 h 608697"/>
              <a:gd name="connsiteX251" fmla="*/ 518726 w 609614"/>
              <a:gd name="connsiteY251" fmla="*/ 76845 h 608697"/>
              <a:gd name="connsiteX252" fmla="*/ 29496 w 609614"/>
              <a:gd name="connsiteY252" fmla="*/ 49043 h 608697"/>
              <a:gd name="connsiteX253" fmla="*/ 49113 w 609614"/>
              <a:gd name="connsiteY253" fmla="*/ 49043 h 608697"/>
              <a:gd name="connsiteX254" fmla="*/ 49113 w 609614"/>
              <a:gd name="connsiteY254" fmla="*/ 78539 h 608697"/>
              <a:gd name="connsiteX255" fmla="*/ 29496 w 609614"/>
              <a:gd name="connsiteY255" fmla="*/ 78539 h 608697"/>
              <a:gd name="connsiteX256" fmla="*/ 589997 w 609614"/>
              <a:gd name="connsiteY256" fmla="*/ 39305 h 608697"/>
              <a:gd name="connsiteX257" fmla="*/ 609614 w 609614"/>
              <a:gd name="connsiteY257" fmla="*/ 39305 h 608697"/>
              <a:gd name="connsiteX258" fmla="*/ 609614 w 609614"/>
              <a:gd name="connsiteY258" fmla="*/ 58922 h 608697"/>
              <a:gd name="connsiteX259" fmla="*/ 589997 w 609614"/>
              <a:gd name="connsiteY259" fmla="*/ 58922 h 608697"/>
              <a:gd name="connsiteX260" fmla="*/ 511316 w 609614"/>
              <a:gd name="connsiteY260" fmla="*/ 39305 h 608697"/>
              <a:gd name="connsiteX261" fmla="*/ 531004 w 609614"/>
              <a:gd name="connsiteY261" fmla="*/ 39305 h 608697"/>
              <a:gd name="connsiteX262" fmla="*/ 531004 w 609614"/>
              <a:gd name="connsiteY262" fmla="*/ 58922 h 608697"/>
              <a:gd name="connsiteX263" fmla="*/ 511316 w 609614"/>
              <a:gd name="connsiteY263" fmla="*/ 58922 h 608697"/>
              <a:gd name="connsiteX264" fmla="*/ 49113 w 609614"/>
              <a:gd name="connsiteY264" fmla="*/ 29426 h 608697"/>
              <a:gd name="connsiteX265" fmla="*/ 78609 w 609614"/>
              <a:gd name="connsiteY265" fmla="*/ 29426 h 608697"/>
              <a:gd name="connsiteX266" fmla="*/ 78609 w 609614"/>
              <a:gd name="connsiteY266" fmla="*/ 49043 h 608697"/>
              <a:gd name="connsiteX267" fmla="*/ 49113 w 609614"/>
              <a:gd name="connsiteY267" fmla="*/ 49043 h 608697"/>
              <a:gd name="connsiteX268" fmla="*/ 0 w 609614"/>
              <a:gd name="connsiteY268" fmla="*/ 29426 h 608697"/>
              <a:gd name="connsiteX269" fmla="*/ 29496 w 609614"/>
              <a:gd name="connsiteY269" fmla="*/ 29426 h 608697"/>
              <a:gd name="connsiteX270" fmla="*/ 29496 w 609614"/>
              <a:gd name="connsiteY270" fmla="*/ 49043 h 608697"/>
              <a:gd name="connsiteX271" fmla="*/ 0 w 609614"/>
              <a:gd name="connsiteY271" fmla="*/ 49043 h 608697"/>
              <a:gd name="connsiteX272" fmla="*/ 304853 w 609614"/>
              <a:gd name="connsiteY272" fmla="*/ 19605 h 608697"/>
              <a:gd name="connsiteX273" fmla="*/ 237191 w 609614"/>
              <a:gd name="connsiteY273" fmla="*/ 162368 h 608697"/>
              <a:gd name="connsiteX274" fmla="*/ 304853 w 609614"/>
              <a:gd name="connsiteY274" fmla="*/ 192835 h 608697"/>
              <a:gd name="connsiteX275" fmla="*/ 372423 w 609614"/>
              <a:gd name="connsiteY275" fmla="*/ 162368 h 608697"/>
              <a:gd name="connsiteX276" fmla="*/ 304853 w 609614"/>
              <a:gd name="connsiteY276" fmla="*/ 19605 h 608697"/>
              <a:gd name="connsiteX277" fmla="*/ 588314 w 609614"/>
              <a:gd name="connsiteY277" fmla="*/ 7480 h 608697"/>
              <a:gd name="connsiteX278" fmla="*/ 602134 w 609614"/>
              <a:gd name="connsiteY278" fmla="*/ 21381 h 608697"/>
              <a:gd name="connsiteX279" fmla="*/ 588314 w 609614"/>
              <a:gd name="connsiteY279" fmla="*/ 35283 h 608697"/>
              <a:gd name="connsiteX280" fmla="*/ 574402 w 609614"/>
              <a:gd name="connsiteY280" fmla="*/ 21381 h 608697"/>
              <a:gd name="connsiteX281" fmla="*/ 532628 w 609614"/>
              <a:gd name="connsiteY281" fmla="*/ 7480 h 608697"/>
              <a:gd name="connsiteX282" fmla="*/ 546529 w 609614"/>
              <a:gd name="connsiteY282" fmla="*/ 21381 h 608697"/>
              <a:gd name="connsiteX283" fmla="*/ 532628 w 609614"/>
              <a:gd name="connsiteY283" fmla="*/ 35283 h 608697"/>
              <a:gd name="connsiteX284" fmla="*/ 518726 w 609614"/>
              <a:gd name="connsiteY284" fmla="*/ 21381 h 608697"/>
              <a:gd name="connsiteX285" fmla="*/ 550621 w 609614"/>
              <a:gd name="connsiteY285" fmla="*/ 0 h 608697"/>
              <a:gd name="connsiteX286" fmla="*/ 570309 w 609614"/>
              <a:gd name="connsiteY286" fmla="*/ 0 h 608697"/>
              <a:gd name="connsiteX287" fmla="*/ 570309 w 609614"/>
              <a:gd name="connsiteY287" fmla="*/ 19617 h 608697"/>
              <a:gd name="connsiteX288" fmla="*/ 550621 w 609614"/>
              <a:gd name="connsiteY288" fmla="*/ 19617 h 608697"/>
              <a:gd name="connsiteX289" fmla="*/ 304853 w 609614"/>
              <a:gd name="connsiteY289" fmla="*/ 0 h 608697"/>
              <a:gd name="connsiteX290" fmla="*/ 391044 w 609614"/>
              <a:gd name="connsiteY290" fmla="*/ 155188 h 608697"/>
              <a:gd name="connsiteX291" fmla="*/ 412983 w 609614"/>
              <a:gd name="connsiteY291" fmla="*/ 147641 h 608697"/>
              <a:gd name="connsiteX292" fmla="*/ 412983 w 609614"/>
              <a:gd name="connsiteY292" fmla="*/ 147273 h 608697"/>
              <a:gd name="connsiteX293" fmla="*/ 462116 w 609614"/>
              <a:gd name="connsiteY293" fmla="*/ 98212 h 608697"/>
              <a:gd name="connsiteX294" fmla="*/ 507562 w 609614"/>
              <a:gd name="connsiteY294" fmla="*/ 128679 h 608697"/>
              <a:gd name="connsiteX295" fmla="*/ 568772 w 609614"/>
              <a:gd name="connsiteY295" fmla="*/ 152151 h 608697"/>
              <a:gd name="connsiteX296" fmla="*/ 523879 w 609614"/>
              <a:gd name="connsiteY296" fmla="*/ 261041 h 608697"/>
              <a:gd name="connsiteX297" fmla="*/ 477234 w 609614"/>
              <a:gd name="connsiteY297" fmla="*/ 304394 h 608697"/>
              <a:gd name="connsiteX298" fmla="*/ 496501 w 609614"/>
              <a:gd name="connsiteY298" fmla="*/ 321055 h 608697"/>
              <a:gd name="connsiteX299" fmla="*/ 521113 w 609614"/>
              <a:gd name="connsiteY299" fmla="*/ 314151 h 608697"/>
              <a:gd name="connsiteX300" fmla="*/ 570339 w 609614"/>
              <a:gd name="connsiteY300" fmla="*/ 363303 h 608697"/>
              <a:gd name="connsiteX301" fmla="*/ 559553 w 609614"/>
              <a:gd name="connsiteY301" fmla="*/ 393586 h 608697"/>
              <a:gd name="connsiteX302" fmla="*/ 568772 w 609614"/>
              <a:gd name="connsiteY302" fmla="*/ 456546 h 608697"/>
              <a:gd name="connsiteX303" fmla="*/ 511250 w 609614"/>
              <a:gd name="connsiteY303" fmla="*/ 480293 h 608697"/>
              <a:gd name="connsiteX304" fmla="*/ 391044 w 609614"/>
              <a:gd name="connsiteY304" fmla="*/ 453508 h 608697"/>
              <a:gd name="connsiteX305" fmla="*/ 386435 w 609614"/>
              <a:gd name="connsiteY305" fmla="*/ 477072 h 608697"/>
              <a:gd name="connsiteX306" fmla="*/ 412983 w 609614"/>
              <a:gd name="connsiteY306" fmla="*/ 520333 h 608697"/>
              <a:gd name="connsiteX307" fmla="*/ 363850 w 609614"/>
              <a:gd name="connsiteY307" fmla="*/ 569486 h 608697"/>
              <a:gd name="connsiteX308" fmla="*/ 355185 w 609614"/>
              <a:gd name="connsiteY308" fmla="*/ 568565 h 608697"/>
              <a:gd name="connsiteX309" fmla="*/ 304853 w 609614"/>
              <a:gd name="connsiteY309" fmla="*/ 608697 h 608697"/>
              <a:gd name="connsiteX310" fmla="*/ 218570 w 609614"/>
              <a:gd name="connsiteY310" fmla="*/ 453508 h 608697"/>
              <a:gd name="connsiteX311" fmla="*/ 98364 w 609614"/>
              <a:gd name="connsiteY311" fmla="*/ 480293 h 608697"/>
              <a:gd name="connsiteX312" fmla="*/ 40843 w 609614"/>
              <a:gd name="connsiteY312" fmla="*/ 456546 h 608697"/>
              <a:gd name="connsiteX313" fmla="*/ 53564 w 609614"/>
              <a:gd name="connsiteY313" fmla="*/ 387972 h 608697"/>
              <a:gd name="connsiteX314" fmla="*/ 39368 w 609614"/>
              <a:gd name="connsiteY314" fmla="*/ 353455 h 608697"/>
              <a:gd name="connsiteX315" fmla="*/ 88501 w 609614"/>
              <a:gd name="connsiteY315" fmla="*/ 304394 h 608697"/>
              <a:gd name="connsiteX316" fmla="*/ 119382 w 609614"/>
              <a:gd name="connsiteY316" fmla="*/ 315532 h 608697"/>
              <a:gd name="connsiteX317" fmla="*/ 132380 w 609614"/>
              <a:gd name="connsiteY317" fmla="*/ 304394 h 608697"/>
              <a:gd name="connsiteX318" fmla="*/ 85735 w 609614"/>
              <a:gd name="connsiteY318" fmla="*/ 261041 h 608697"/>
              <a:gd name="connsiteX319" fmla="*/ 40843 w 609614"/>
              <a:gd name="connsiteY319" fmla="*/ 152151 h 608697"/>
              <a:gd name="connsiteX320" fmla="*/ 79467 w 609614"/>
              <a:gd name="connsiteY320" fmla="*/ 129968 h 608697"/>
              <a:gd name="connsiteX321" fmla="*/ 127863 w 609614"/>
              <a:gd name="connsiteY321" fmla="*/ 88363 h 608697"/>
              <a:gd name="connsiteX322" fmla="*/ 176996 w 609614"/>
              <a:gd name="connsiteY322" fmla="*/ 137424 h 608697"/>
              <a:gd name="connsiteX323" fmla="*/ 176535 w 609614"/>
              <a:gd name="connsiteY323" fmla="*/ 141566 h 608697"/>
              <a:gd name="connsiteX324" fmla="*/ 218570 w 609614"/>
              <a:gd name="connsiteY324" fmla="*/ 155281 h 608697"/>
              <a:gd name="connsiteX325" fmla="*/ 304853 w 609614"/>
              <a:gd name="connsiteY325" fmla="*/ 0 h 608697"/>
              <a:gd name="connsiteX326" fmla="*/ 29496 w 609614"/>
              <a:gd name="connsiteY326" fmla="*/ 0 h 608697"/>
              <a:gd name="connsiteX327" fmla="*/ 49113 w 609614"/>
              <a:gd name="connsiteY327" fmla="*/ 0 h 608697"/>
              <a:gd name="connsiteX328" fmla="*/ 49113 w 609614"/>
              <a:gd name="connsiteY328" fmla="*/ 29426 h 608697"/>
              <a:gd name="connsiteX329" fmla="*/ 29496 w 609614"/>
              <a:gd name="connsiteY329" fmla="*/ 29426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609614" h="608697">
                <a:moveTo>
                  <a:pt x="137602" y="589080"/>
                </a:moveTo>
                <a:lnTo>
                  <a:pt x="157360" y="589080"/>
                </a:lnTo>
                <a:lnTo>
                  <a:pt x="157360" y="608697"/>
                </a:lnTo>
                <a:lnTo>
                  <a:pt x="137602" y="608697"/>
                </a:lnTo>
                <a:close/>
                <a:moveTo>
                  <a:pt x="175331" y="573555"/>
                </a:moveTo>
                <a:lnTo>
                  <a:pt x="189186" y="587457"/>
                </a:lnTo>
                <a:lnTo>
                  <a:pt x="175331" y="601358"/>
                </a:lnTo>
                <a:lnTo>
                  <a:pt x="161383" y="587457"/>
                </a:lnTo>
                <a:close/>
                <a:moveTo>
                  <a:pt x="119750" y="573555"/>
                </a:moveTo>
                <a:lnTo>
                  <a:pt x="133651" y="587457"/>
                </a:lnTo>
                <a:lnTo>
                  <a:pt x="119750" y="601358"/>
                </a:lnTo>
                <a:lnTo>
                  <a:pt x="105848" y="587457"/>
                </a:lnTo>
                <a:close/>
                <a:moveTo>
                  <a:pt x="531004" y="569463"/>
                </a:moveTo>
                <a:lnTo>
                  <a:pt x="550621" y="569463"/>
                </a:lnTo>
                <a:lnTo>
                  <a:pt x="550621" y="589080"/>
                </a:lnTo>
                <a:lnTo>
                  <a:pt x="531004" y="589080"/>
                </a:lnTo>
                <a:close/>
                <a:moveTo>
                  <a:pt x="568581" y="553938"/>
                </a:moveTo>
                <a:lnTo>
                  <a:pt x="582517" y="567758"/>
                </a:lnTo>
                <a:lnTo>
                  <a:pt x="568581" y="581670"/>
                </a:lnTo>
                <a:lnTo>
                  <a:pt x="554644" y="567758"/>
                </a:lnTo>
                <a:close/>
                <a:moveTo>
                  <a:pt x="513011" y="553938"/>
                </a:moveTo>
                <a:lnTo>
                  <a:pt x="526912" y="567850"/>
                </a:lnTo>
                <a:lnTo>
                  <a:pt x="513011" y="581670"/>
                </a:lnTo>
                <a:lnTo>
                  <a:pt x="499109" y="567850"/>
                </a:lnTo>
                <a:close/>
                <a:moveTo>
                  <a:pt x="176978" y="549775"/>
                </a:moveTo>
                <a:lnTo>
                  <a:pt x="196595" y="549775"/>
                </a:lnTo>
                <a:lnTo>
                  <a:pt x="196595" y="569463"/>
                </a:lnTo>
                <a:lnTo>
                  <a:pt x="176978" y="569463"/>
                </a:lnTo>
                <a:close/>
                <a:moveTo>
                  <a:pt x="98368" y="549775"/>
                </a:moveTo>
                <a:lnTo>
                  <a:pt x="117985" y="549775"/>
                </a:lnTo>
                <a:lnTo>
                  <a:pt x="117985" y="569463"/>
                </a:lnTo>
                <a:lnTo>
                  <a:pt x="98368" y="569463"/>
                </a:lnTo>
                <a:close/>
                <a:moveTo>
                  <a:pt x="570309" y="530158"/>
                </a:moveTo>
                <a:lnTo>
                  <a:pt x="589997" y="530158"/>
                </a:lnTo>
                <a:lnTo>
                  <a:pt x="589997" y="549775"/>
                </a:lnTo>
                <a:lnTo>
                  <a:pt x="570309" y="549775"/>
                </a:lnTo>
                <a:close/>
                <a:moveTo>
                  <a:pt x="491629" y="530158"/>
                </a:moveTo>
                <a:lnTo>
                  <a:pt x="511317" y="530158"/>
                </a:lnTo>
                <a:lnTo>
                  <a:pt x="511317" y="549775"/>
                </a:lnTo>
                <a:lnTo>
                  <a:pt x="491629" y="549775"/>
                </a:lnTo>
                <a:close/>
                <a:moveTo>
                  <a:pt x="19617" y="530158"/>
                </a:moveTo>
                <a:lnTo>
                  <a:pt x="39375" y="530158"/>
                </a:lnTo>
                <a:lnTo>
                  <a:pt x="39375" y="549775"/>
                </a:lnTo>
                <a:lnTo>
                  <a:pt x="19617" y="549775"/>
                </a:lnTo>
                <a:close/>
                <a:moveTo>
                  <a:pt x="175238" y="517950"/>
                </a:moveTo>
                <a:lnTo>
                  <a:pt x="189186" y="531852"/>
                </a:lnTo>
                <a:lnTo>
                  <a:pt x="175238" y="545753"/>
                </a:lnTo>
                <a:lnTo>
                  <a:pt x="161383" y="531852"/>
                </a:lnTo>
                <a:close/>
                <a:moveTo>
                  <a:pt x="119750" y="517950"/>
                </a:moveTo>
                <a:lnTo>
                  <a:pt x="133651" y="531852"/>
                </a:lnTo>
                <a:lnTo>
                  <a:pt x="119750" y="545753"/>
                </a:lnTo>
                <a:lnTo>
                  <a:pt x="105848" y="531852"/>
                </a:lnTo>
                <a:close/>
                <a:moveTo>
                  <a:pt x="137602" y="510611"/>
                </a:moveTo>
                <a:lnTo>
                  <a:pt x="157360" y="510611"/>
                </a:lnTo>
                <a:lnTo>
                  <a:pt x="157360" y="530158"/>
                </a:lnTo>
                <a:lnTo>
                  <a:pt x="137602" y="530158"/>
                </a:lnTo>
                <a:close/>
                <a:moveTo>
                  <a:pt x="39375" y="510611"/>
                </a:moveTo>
                <a:lnTo>
                  <a:pt x="58992" y="510611"/>
                </a:lnTo>
                <a:lnTo>
                  <a:pt x="58992" y="530158"/>
                </a:lnTo>
                <a:lnTo>
                  <a:pt x="39375" y="530158"/>
                </a:lnTo>
                <a:close/>
                <a:moveTo>
                  <a:pt x="0" y="510611"/>
                </a:moveTo>
                <a:lnTo>
                  <a:pt x="19617" y="510611"/>
                </a:lnTo>
                <a:lnTo>
                  <a:pt x="19617" y="530158"/>
                </a:lnTo>
                <a:lnTo>
                  <a:pt x="0" y="530158"/>
                </a:lnTo>
                <a:close/>
                <a:moveTo>
                  <a:pt x="568581" y="498333"/>
                </a:moveTo>
                <a:lnTo>
                  <a:pt x="582517" y="512245"/>
                </a:lnTo>
                <a:lnTo>
                  <a:pt x="568581" y="526065"/>
                </a:lnTo>
                <a:lnTo>
                  <a:pt x="554644" y="512245"/>
                </a:lnTo>
                <a:close/>
                <a:moveTo>
                  <a:pt x="513011" y="498333"/>
                </a:moveTo>
                <a:lnTo>
                  <a:pt x="526912" y="512234"/>
                </a:lnTo>
                <a:lnTo>
                  <a:pt x="513011" y="526136"/>
                </a:lnTo>
                <a:lnTo>
                  <a:pt x="499109" y="512234"/>
                </a:lnTo>
                <a:close/>
                <a:moveTo>
                  <a:pt x="363850" y="490879"/>
                </a:moveTo>
                <a:cubicBezTo>
                  <a:pt x="347534" y="490879"/>
                  <a:pt x="334352" y="504133"/>
                  <a:pt x="334352" y="520333"/>
                </a:cubicBezTo>
                <a:cubicBezTo>
                  <a:pt x="334352" y="536626"/>
                  <a:pt x="347534" y="549788"/>
                  <a:pt x="363850" y="549788"/>
                </a:cubicBezTo>
                <a:cubicBezTo>
                  <a:pt x="380074" y="549788"/>
                  <a:pt x="393348" y="536626"/>
                  <a:pt x="393348" y="520333"/>
                </a:cubicBezTo>
                <a:cubicBezTo>
                  <a:pt x="393348" y="504133"/>
                  <a:pt x="380074" y="490879"/>
                  <a:pt x="363850" y="490879"/>
                </a:cubicBezTo>
                <a:close/>
                <a:moveTo>
                  <a:pt x="531004" y="490853"/>
                </a:moveTo>
                <a:lnTo>
                  <a:pt x="550621" y="490853"/>
                </a:lnTo>
                <a:lnTo>
                  <a:pt x="550621" y="510611"/>
                </a:lnTo>
                <a:lnTo>
                  <a:pt x="531004" y="510611"/>
                </a:lnTo>
                <a:close/>
                <a:moveTo>
                  <a:pt x="19617" y="490853"/>
                </a:moveTo>
                <a:lnTo>
                  <a:pt x="39375" y="490853"/>
                </a:lnTo>
                <a:lnTo>
                  <a:pt x="39375" y="510611"/>
                </a:lnTo>
                <a:lnTo>
                  <a:pt x="19617" y="510611"/>
                </a:lnTo>
                <a:close/>
                <a:moveTo>
                  <a:pt x="304853" y="415861"/>
                </a:moveTo>
                <a:cubicBezTo>
                  <a:pt x="282176" y="427183"/>
                  <a:pt x="259407" y="437492"/>
                  <a:pt x="237191" y="446328"/>
                </a:cubicBezTo>
                <a:cubicBezTo>
                  <a:pt x="252033" y="534509"/>
                  <a:pt x="279411" y="589092"/>
                  <a:pt x="304853" y="589092"/>
                </a:cubicBezTo>
                <a:cubicBezTo>
                  <a:pt x="315178" y="589092"/>
                  <a:pt x="326332" y="579335"/>
                  <a:pt x="336840" y="561294"/>
                </a:cubicBezTo>
                <a:cubicBezTo>
                  <a:pt x="323474" y="552549"/>
                  <a:pt x="314625" y="537454"/>
                  <a:pt x="314625" y="520333"/>
                </a:cubicBezTo>
                <a:cubicBezTo>
                  <a:pt x="314625" y="493272"/>
                  <a:pt x="336748" y="471273"/>
                  <a:pt x="363850" y="471273"/>
                </a:cubicBezTo>
                <a:cubicBezTo>
                  <a:pt x="365048" y="471273"/>
                  <a:pt x="366247" y="471549"/>
                  <a:pt x="367537" y="471641"/>
                </a:cubicBezTo>
                <a:cubicBezTo>
                  <a:pt x="369289" y="463449"/>
                  <a:pt x="370856" y="454981"/>
                  <a:pt x="372331" y="446328"/>
                </a:cubicBezTo>
                <a:cubicBezTo>
                  <a:pt x="350115" y="437400"/>
                  <a:pt x="327346" y="427183"/>
                  <a:pt x="304853" y="415861"/>
                </a:cubicBezTo>
                <a:close/>
                <a:moveTo>
                  <a:pt x="380996" y="373244"/>
                </a:moveTo>
                <a:cubicBezTo>
                  <a:pt x="372146" y="378675"/>
                  <a:pt x="363205" y="384106"/>
                  <a:pt x="353986" y="389352"/>
                </a:cubicBezTo>
                <a:cubicBezTo>
                  <a:pt x="344860" y="394599"/>
                  <a:pt x="335642" y="399661"/>
                  <a:pt x="326332" y="404632"/>
                </a:cubicBezTo>
                <a:cubicBezTo>
                  <a:pt x="343293" y="412824"/>
                  <a:pt x="359702" y="420096"/>
                  <a:pt x="375373" y="426539"/>
                </a:cubicBezTo>
                <a:cubicBezTo>
                  <a:pt x="377770" y="409326"/>
                  <a:pt x="379705" y="391561"/>
                  <a:pt x="380996" y="373244"/>
                </a:cubicBezTo>
                <a:close/>
                <a:moveTo>
                  <a:pt x="228618" y="373152"/>
                </a:moveTo>
                <a:cubicBezTo>
                  <a:pt x="230001" y="391930"/>
                  <a:pt x="231845" y="409786"/>
                  <a:pt x="234149" y="426539"/>
                </a:cubicBezTo>
                <a:cubicBezTo>
                  <a:pt x="249912" y="420188"/>
                  <a:pt x="266321" y="412916"/>
                  <a:pt x="283282" y="404632"/>
                </a:cubicBezTo>
                <a:cubicBezTo>
                  <a:pt x="273972" y="399661"/>
                  <a:pt x="264754" y="394599"/>
                  <a:pt x="255628" y="389352"/>
                </a:cubicBezTo>
                <a:cubicBezTo>
                  <a:pt x="246502" y="384106"/>
                  <a:pt x="237468" y="378675"/>
                  <a:pt x="228618" y="373152"/>
                </a:cubicBezTo>
                <a:close/>
                <a:moveTo>
                  <a:pt x="521113" y="333849"/>
                </a:moveTo>
                <a:cubicBezTo>
                  <a:pt x="504889" y="333849"/>
                  <a:pt x="491615" y="347011"/>
                  <a:pt x="491615" y="363303"/>
                </a:cubicBezTo>
                <a:cubicBezTo>
                  <a:pt x="491615" y="379503"/>
                  <a:pt x="504889" y="392758"/>
                  <a:pt x="521113" y="392758"/>
                </a:cubicBezTo>
                <a:cubicBezTo>
                  <a:pt x="537430" y="392758"/>
                  <a:pt x="550612" y="379503"/>
                  <a:pt x="550612" y="363303"/>
                </a:cubicBezTo>
                <a:cubicBezTo>
                  <a:pt x="550612" y="347011"/>
                  <a:pt x="537430" y="333849"/>
                  <a:pt x="521113" y="333849"/>
                </a:cubicBezTo>
                <a:close/>
                <a:moveTo>
                  <a:pt x="88501" y="324000"/>
                </a:moveTo>
                <a:cubicBezTo>
                  <a:pt x="72277" y="324000"/>
                  <a:pt x="59002" y="337255"/>
                  <a:pt x="59002" y="353455"/>
                </a:cubicBezTo>
                <a:cubicBezTo>
                  <a:pt x="59002" y="369655"/>
                  <a:pt x="72277" y="382909"/>
                  <a:pt x="88501" y="382909"/>
                </a:cubicBezTo>
                <a:cubicBezTo>
                  <a:pt x="104725" y="382909"/>
                  <a:pt x="117999" y="369655"/>
                  <a:pt x="117999" y="353455"/>
                </a:cubicBezTo>
                <a:cubicBezTo>
                  <a:pt x="117999" y="337255"/>
                  <a:pt x="104725" y="324000"/>
                  <a:pt x="88501" y="324000"/>
                </a:cubicBezTo>
                <a:close/>
                <a:moveTo>
                  <a:pt x="461748" y="317005"/>
                </a:moveTo>
                <a:cubicBezTo>
                  <a:pt x="443127" y="331548"/>
                  <a:pt x="423031" y="346091"/>
                  <a:pt x="401553" y="360174"/>
                </a:cubicBezTo>
                <a:cubicBezTo>
                  <a:pt x="400078" y="385763"/>
                  <a:pt x="397589" y="410431"/>
                  <a:pt x="394178" y="433810"/>
                </a:cubicBezTo>
                <a:cubicBezTo>
                  <a:pt x="477972" y="465106"/>
                  <a:pt x="539089" y="468696"/>
                  <a:pt x="551718" y="446697"/>
                </a:cubicBezTo>
                <a:cubicBezTo>
                  <a:pt x="556788" y="438044"/>
                  <a:pt x="554115" y="423777"/>
                  <a:pt x="544343" y="406289"/>
                </a:cubicBezTo>
                <a:cubicBezTo>
                  <a:pt x="537337" y="410063"/>
                  <a:pt x="529594" y="412364"/>
                  <a:pt x="521113" y="412364"/>
                </a:cubicBezTo>
                <a:cubicBezTo>
                  <a:pt x="494012" y="412364"/>
                  <a:pt x="471980" y="390365"/>
                  <a:pt x="471980" y="363303"/>
                </a:cubicBezTo>
                <a:cubicBezTo>
                  <a:pt x="471980" y="352350"/>
                  <a:pt x="475667" y="342409"/>
                  <a:pt x="481751" y="334217"/>
                </a:cubicBezTo>
                <a:cubicBezTo>
                  <a:pt x="475299" y="328418"/>
                  <a:pt x="468661" y="322711"/>
                  <a:pt x="461748" y="317005"/>
                </a:cubicBezTo>
                <a:close/>
                <a:moveTo>
                  <a:pt x="147959" y="317005"/>
                </a:moveTo>
                <a:cubicBezTo>
                  <a:pt x="142428" y="321515"/>
                  <a:pt x="136989" y="326117"/>
                  <a:pt x="131827" y="330719"/>
                </a:cubicBezTo>
                <a:cubicBezTo>
                  <a:pt x="135422" y="337531"/>
                  <a:pt x="137634" y="345262"/>
                  <a:pt x="137634" y="353455"/>
                </a:cubicBezTo>
                <a:cubicBezTo>
                  <a:pt x="137634" y="380516"/>
                  <a:pt x="115603" y="402515"/>
                  <a:pt x="88501" y="402515"/>
                </a:cubicBezTo>
                <a:cubicBezTo>
                  <a:pt x="81956" y="402515"/>
                  <a:pt x="75595" y="401226"/>
                  <a:pt x="69880" y="398833"/>
                </a:cubicBezTo>
                <a:cubicBezTo>
                  <a:pt x="56421" y="419819"/>
                  <a:pt x="52089" y="436664"/>
                  <a:pt x="57896" y="446697"/>
                </a:cubicBezTo>
                <a:cubicBezTo>
                  <a:pt x="70617" y="468696"/>
                  <a:pt x="131642" y="465106"/>
                  <a:pt x="215528" y="433810"/>
                </a:cubicBezTo>
                <a:cubicBezTo>
                  <a:pt x="212118" y="410155"/>
                  <a:pt x="209629" y="385302"/>
                  <a:pt x="208154" y="360174"/>
                </a:cubicBezTo>
                <a:cubicBezTo>
                  <a:pt x="186583" y="346091"/>
                  <a:pt x="166487" y="331548"/>
                  <a:pt x="147959" y="317005"/>
                </a:cubicBezTo>
                <a:close/>
                <a:moveTo>
                  <a:pt x="304878" y="274932"/>
                </a:moveTo>
                <a:cubicBezTo>
                  <a:pt x="288561" y="274932"/>
                  <a:pt x="275378" y="288098"/>
                  <a:pt x="275378" y="304394"/>
                </a:cubicBezTo>
                <a:cubicBezTo>
                  <a:pt x="275378" y="320599"/>
                  <a:pt x="288561" y="333857"/>
                  <a:pt x="304878" y="333857"/>
                </a:cubicBezTo>
                <a:cubicBezTo>
                  <a:pt x="321103" y="333857"/>
                  <a:pt x="334378" y="320599"/>
                  <a:pt x="334378" y="304394"/>
                </a:cubicBezTo>
                <a:cubicBezTo>
                  <a:pt x="334378" y="288098"/>
                  <a:pt x="321103" y="274932"/>
                  <a:pt x="304878" y="274932"/>
                </a:cubicBezTo>
                <a:close/>
                <a:moveTo>
                  <a:pt x="402567" y="272915"/>
                </a:moveTo>
                <a:cubicBezTo>
                  <a:pt x="402935" y="283408"/>
                  <a:pt x="403120" y="293901"/>
                  <a:pt x="403120" y="304394"/>
                </a:cubicBezTo>
                <a:cubicBezTo>
                  <a:pt x="403120" y="314980"/>
                  <a:pt x="402935" y="325381"/>
                  <a:pt x="402567" y="335782"/>
                </a:cubicBezTo>
                <a:cubicBezTo>
                  <a:pt x="417869" y="325381"/>
                  <a:pt x="432342" y="314887"/>
                  <a:pt x="445985" y="304394"/>
                </a:cubicBezTo>
                <a:cubicBezTo>
                  <a:pt x="432342" y="293717"/>
                  <a:pt x="417869" y="283224"/>
                  <a:pt x="402567" y="272915"/>
                </a:cubicBezTo>
                <a:close/>
                <a:moveTo>
                  <a:pt x="207048" y="272915"/>
                </a:moveTo>
                <a:cubicBezTo>
                  <a:pt x="191837" y="283224"/>
                  <a:pt x="177365" y="293717"/>
                  <a:pt x="163722" y="304394"/>
                </a:cubicBezTo>
                <a:cubicBezTo>
                  <a:pt x="177273" y="314887"/>
                  <a:pt x="191745" y="325381"/>
                  <a:pt x="207048" y="335782"/>
                </a:cubicBezTo>
                <a:cubicBezTo>
                  <a:pt x="206679" y="325289"/>
                  <a:pt x="206494" y="314795"/>
                  <a:pt x="206494" y="304394"/>
                </a:cubicBezTo>
                <a:cubicBezTo>
                  <a:pt x="206494" y="293901"/>
                  <a:pt x="206679" y="283408"/>
                  <a:pt x="207048" y="272915"/>
                </a:cubicBezTo>
                <a:close/>
                <a:moveTo>
                  <a:pt x="295014" y="235618"/>
                </a:moveTo>
                <a:lnTo>
                  <a:pt x="314650" y="235618"/>
                </a:lnTo>
                <a:lnTo>
                  <a:pt x="314650" y="256242"/>
                </a:lnTo>
                <a:cubicBezTo>
                  <a:pt x="325252" y="258451"/>
                  <a:pt x="334563" y="264160"/>
                  <a:pt x="341477" y="271893"/>
                </a:cubicBezTo>
                <a:lnTo>
                  <a:pt x="359546" y="261490"/>
                </a:lnTo>
                <a:lnTo>
                  <a:pt x="369410" y="278523"/>
                </a:lnTo>
                <a:lnTo>
                  <a:pt x="351249" y="288926"/>
                </a:lnTo>
                <a:cubicBezTo>
                  <a:pt x="352908" y="293806"/>
                  <a:pt x="354015" y="298962"/>
                  <a:pt x="354015" y="304394"/>
                </a:cubicBezTo>
                <a:cubicBezTo>
                  <a:pt x="354015" y="309826"/>
                  <a:pt x="352908" y="314890"/>
                  <a:pt x="351249" y="319770"/>
                </a:cubicBezTo>
                <a:lnTo>
                  <a:pt x="369410" y="330266"/>
                </a:lnTo>
                <a:lnTo>
                  <a:pt x="359546" y="347207"/>
                </a:lnTo>
                <a:lnTo>
                  <a:pt x="341477" y="336803"/>
                </a:lnTo>
                <a:cubicBezTo>
                  <a:pt x="334563" y="344629"/>
                  <a:pt x="325252" y="350337"/>
                  <a:pt x="314650" y="352455"/>
                </a:cubicBezTo>
                <a:lnTo>
                  <a:pt x="314650" y="373079"/>
                </a:lnTo>
                <a:lnTo>
                  <a:pt x="295014" y="373079"/>
                </a:lnTo>
                <a:lnTo>
                  <a:pt x="295014" y="352455"/>
                </a:lnTo>
                <a:cubicBezTo>
                  <a:pt x="284412" y="350337"/>
                  <a:pt x="275193" y="344629"/>
                  <a:pt x="268279" y="336803"/>
                </a:cubicBezTo>
                <a:lnTo>
                  <a:pt x="250118" y="347207"/>
                </a:lnTo>
                <a:lnTo>
                  <a:pt x="240346" y="330266"/>
                </a:lnTo>
                <a:lnTo>
                  <a:pt x="258415" y="319770"/>
                </a:lnTo>
                <a:cubicBezTo>
                  <a:pt x="256756" y="314890"/>
                  <a:pt x="255649" y="309826"/>
                  <a:pt x="255649" y="304394"/>
                </a:cubicBezTo>
                <a:cubicBezTo>
                  <a:pt x="255649" y="298962"/>
                  <a:pt x="256756" y="293806"/>
                  <a:pt x="258415" y="288926"/>
                </a:cubicBezTo>
                <a:lnTo>
                  <a:pt x="240346" y="278523"/>
                </a:lnTo>
                <a:lnTo>
                  <a:pt x="250118" y="261490"/>
                </a:lnTo>
                <a:lnTo>
                  <a:pt x="268279" y="271893"/>
                </a:lnTo>
                <a:cubicBezTo>
                  <a:pt x="275193" y="264160"/>
                  <a:pt x="284412" y="258451"/>
                  <a:pt x="295014" y="256242"/>
                </a:cubicBezTo>
                <a:close/>
                <a:moveTo>
                  <a:pt x="304761" y="214926"/>
                </a:moveTo>
                <a:cubicBezTo>
                  <a:pt x="291671" y="221645"/>
                  <a:pt x="278581" y="228825"/>
                  <a:pt x="265491" y="236373"/>
                </a:cubicBezTo>
                <a:cubicBezTo>
                  <a:pt x="252401" y="243920"/>
                  <a:pt x="239588" y="251652"/>
                  <a:pt x="227143" y="259660"/>
                </a:cubicBezTo>
                <a:cubicBezTo>
                  <a:pt x="226498" y="274111"/>
                  <a:pt x="226129" y="289023"/>
                  <a:pt x="226129" y="304394"/>
                </a:cubicBezTo>
                <a:cubicBezTo>
                  <a:pt x="226129" y="319674"/>
                  <a:pt x="226498" y="334585"/>
                  <a:pt x="227143" y="349036"/>
                </a:cubicBezTo>
                <a:cubicBezTo>
                  <a:pt x="239588" y="356952"/>
                  <a:pt x="252309" y="364776"/>
                  <a:pt x="265491" y="372416"/>
                </a:cubicBezTo>
                <a:cubicBezTo>
                  <a:pt x="278858" y="380056"/>
                  <a:pt x="291948" y="387235"/>
                  <a:pt x="304853" y="393863"/>
                </a:cubicBezTo>
                <a:cubicBezTo>
                  <a:pt x="317667" y="387235"/>
                  <a:pt x="330849" y="380056"/>
                  <a:pt x="344123" y="372416"/>
                </a:cubicBezTo>
                <a:cubicBezTo>
                  <a:pt x="357305" y="364776"/>
                  <a:pt x="370026" y="356952"/>
                  <a:pt x="382471" y="349036"/>
                </a:cubicBezTo>
                <a:cubicBezTo>
                  <a:pt x="383116" y="334401"/>
                  <a:pt x="383485" y="319490"/>
                  <a:pt x="383485" y="304394"/>
                </a:cubicBezTo>
                <a:cubicBezTo>
                  <a:pt x="383485" y="289023"/>
                  <a:pt x="383116" y="274111"/>
                  <a:pt x="382471" y="259660"/>
                </a:cubicBezTo>
                <a:cubicBezTo>
                  <a:pt x="370118" y="251744"/>
                  <a:pt x="357305" y="243920"/>
                  <a:pt x="344123" y="236373"/>
                </a:cubicBezTo>
                <a:cubicBezTo>
                  <a:pt x="331033" y="228825"/>
                  <a:pt x="317851" y="221645"/>
                  <a:pt x="304761" y="214926"/>
                </a:cubicBezTo>
                <a:close/>
                <a:moveTo>
                  <a:pt x="375465" y="182250"/>
                </a:moveTo>
                <a:cubicBezTo>
                  <a:pt x="359425" y="188785"/>
                  <a:pt x="343017" y="196057"/>
                  <a:pt x="326424" y="204065"/>
                </a:cubicBezTo>
                <a:cubicBezTo>
                  <a:pt x="335642" y="208943"/>
                  <a:pt x="344768" y="214006"/>
                  <a:pt x="353986" y="219344"/>
                </a:cubicBezTo>
                <a:cubicBezTo>
                  <a:pt x="363205" y="224683"/>
                  <a:pt x="372146" y="230114"/>
                  <a:pt x="380996" y="235544"/>
                </a:cubicBezTo>
                <a:cubicBezTo>
                  <a:pt x="379705" y="216859"/>
                  <a:pt x="377770" y="199002"/>
                  <a:pt x="375465" y="182250"/>
                </a:cubicBezTo>
                <a:close/>
                <a:moveTo>
                  <a:pt x="234149" y="182250"/>
                </a:moveTo>
                <a:cubicBezTo>
                  <a:pt x="231845" y="199094"/>
                  <a:pt x="230001" y="216859"/>
                  <a:pt x="228618" y="235544"/>
                </a:cubicBezTo>
                <a:cubicBezTo>
                  <a:pt x="237468" y="230114"/>
                  <a:pt x="246502" y="224683"/>
                  <a:pt x="255628" y="219344"/>
                </a:cubicBezTo>
                <a:cubicBezTo>
                  <a:pt x="264846" y="214006"/>
                  <a:pt x="273972" y="209035"/>
                  <a:pt x="283098" y="204157"/>
                </a:cubicBezTo>
                <a:cubicBezTo>
                  <a:pt x="266597" y="196057"/>
                  <a:pt x="250189" y="188785"/>
                  <a:pt x="234149" y="182250"/>
                </a:cubicBezTo>
                <a:close/>
                <a:moveTo>
                  <a:pt x="80389" y="149666"/>
                </a:moveTo>
                <a:cubicBezTo>
                  <a:pt x="71263" y="151323"/>
                  <a:pt x="62045" y="154820"/>
                  <a:pt x="57896" y="162000"/>
                </a:cubicBezTo>
                <a:cubicBezTo>
                  <a:pt x="48678" y="177924"/>
                  <a:pt x="64441" y="209864"/>
                  <a:pt x="100024" y="247602"/>
                </a:cubicBezTo>
                <a:cubicBezTo>
                  <a:pt x="113759" y="262145"/>
                  <a:pt x="129891" y="276965"/>
                  <a:pt x="147866" y="291784"/>
                </a:cubicBezTo>
                <a:cubicBezTo>
                  <a:pt x="166487" y="277149"/>
                  <a:pt x="186675" y="262606"/>
                  <a:pt x="208154" y="248615"/>
                </a:cubicBezTo>
                <a:cubicBezTo>
                  <a:pt x="209536" y="223486"/>
                  <a:pt x="212025" y="198726"/>
                  <a:pt x="215436" y="175070"/>
                </a:cubicBezTo>
                <a:cubicBezTo>
                  <a:pt x="200134" y="169271"/>
                  <a:pt x="185200" y="164393"/>
                  <a:pt x="171004" y="160435"/>
                </a:cubicBezTo>
                <a:cubicBezTo>
                  <a:pt x="162708" y="175899"/>
                  <a:pt x="146576" y="186576"/>
                  <a:pt x="127863" y="186576"/>
                </a:cubicBezTo>
                <a:cubicBezTo>
                  <a:pt x="105002" y="186576"/>
                  <a:pt x="85920" y="170836"/>
                  <a:pt x="80389" y="149666"/>
                </a:cubicBezTo>
                <a:close/>
                <a:moveTo>
                  <a:pt x="511250" y="148193"/>
                </a:moveTo>
                <a:cubicBezTo>
                  <a:pt x="510697" y="174794"/>
                  <a:pt x="488942" y="196333"/>
                  <a:pt x="462116" y="196333"/>
                </a:cubicBezTo>
                <a:cubicBezTo>
                  <a:pt x="442021" y="196333"/>
                  <a:pt x="424783" y="184275"/>
                  <a:pt x="417131" y="166970"/>
                </a:cubicBezTo>
                <a:cubicBezTo>
                  <a:pt x="409572" y="169456"/>
                  <a:pt x="401921" y="172125"/>
                  <a:pt x="394178" y="174978"/>
                </a:cubicBezTo>
                <a:cubicBezTo>
                  <a:pt x="397589" y="198634"/>
                  <a:pt x="400078" y="223486"/>
                  <a:pt x="401553" y="248615"/>
                </a:cubicBezTo>
                <a:cubicBezTo>
                  <a:pt x="422939" y="262606"/>
                  <a:pt x="443127" y="277149"/>
                  <a:pt x="461748" y="291784"/>
                </a:cubicBezTo>
                <a:cubicBezTo>
                  <a:pt x="479723" y="276965"/>
                  <a:pt x="495947" y="262145"/>
                  <a:pt x="509590" y="247602"/>
                </a:cubicBezTo>
                <a:cubicBezTo>
                  <a:pt x="545173" y="209864"/>
                  <a:pt x="560936" y="177924"/>
                  <a:pt x="551718" y="162000"/>
                </a:cubicBezTo>
                <a:cubicBezTo>
                  <a:pt x="546556" y="152979"/>
                  <a:pt x="532267" y="148193"/>
                  <a:pt x="511250" y="148193"/>
                </a:cubicBezTo>
                <a:close/>
                <a:moveTo>
                  <a:pt x="294963" y="117844"/>
                </a:moveTo>
                <a:lnTo>
                  <a:pt x="314651" y="117844"/>
                </a:lnTo>
                <a:lnTo>
                  <a:pt x="314651" y="137461"/>
                </a:lnTo>
                <a:lnTo>
                  <a:pt x="294963" y="137461"/>
                </a:lnTo>
                <a:close/>
                <a:moveTo>
                  <a:pt x="462116" y="117818"/>
                </a:moveTo>
                <a:cubicBezTo>
                  <a:pt x="445892" y="117818"/>
                  <a:pt x="432618" y="131073"/>
                  <a:pt x="432618" y="147273"/>
                </a:cubicBezTo>
                <a:cubicBezTo>
                  <a:pt x="432618" y="163473"/>
                  <a:pt x="445892" y="176727"/>
                  <a:pt x="462116" y="176727"/>
                </a:cubicBezTo>
                <a:cubicBezTo>
                  <a:pt x="478433" y="176727"/>
                  <a:pt x="491615" y="163473"/>
                  <a:pt x="491615" y="147273"/>
                </a:cubicBezTo>
                <a:cubicBezTo>
                  <a:pt x="491615" y="131073"/>
                  <a:pt x="478433" y="117818"/>
                  <a:pt x="462116" y="117818"/>
                </a:cubicBezTo>
                <a:close/>
                <a:moveTo>
                  <a:pt x="127863" y="107969"/>
                </a:moveTo>
                <a:cubicBezTo>
                  <a:pt x="111546" y="107969"/>
                  <a:pt x="98364" y="121224"/>
                  <a:pt x="98364" y="137424"/>
                </a:cubicBezTo>
                <a:cubicBezTo>
                  <a:pt x="98364" y="153716"/>
                  <a:pt x="111546" y="166878"/>
                  <a:pt x="127863" y="166878"/>
                </a:cubicBezTo>
                <a:cubicBezTo>
                  <a:pt x="144087" y="166878"/>
                  <a:pt x="157361" y="153716"/>
                  <a:pt x="157361" y="137424"/>
                </a:cubicBezTo>
                <a:cubicBezTo>
                  <a:pt x="157361" y="121224"/>
                  <a:pt x="144087" y="107969"/>
                  <a:pt x="127863" y="107969"/>
                </a:cubicBezTo>
                <a:close/>
                <a:moveTo>
                  <a:pt x="314651" y="98227"/>
                </a:moveTo>
                <a:lnTo>
                  <a:pt x="334339" y="98227"/>
                </a:lnTo>
                <a:lnTo>
                  <a:pt x="334339" y="117844"/>
                </a:lnTo>
                <a:lnTo>
                  <a:pt x="314651" y="117844"/>
                </a:lnTo>
                <a:close/>
                <a:moveTo>
                  <a:pt x="275346" y="98227"/>
                </a:moveTo>
                <a:lnTo>
                  <a:pt x="294963" y="98227"/>
                </a:lnTo>
                <a:lnTo>
                  <a:pt x="294963" y="117844"/>
                </a:lnTo>
                <a:lnTo>
                  <a:pt x="275346" y="117844"/>
                </a:lnTo>
                <a:close/>
                <a:moveTo>
                  <a:pt x="550621" y="78539"/>
                </a:moveTo>
                <a:lnTo>
                  <a:pt x="570309" y="78539"/>
                </a:lnTo>
                <a:lnTo>
                  <a:pt x="570309" y="98227"/>
                </a:lnTo>
                <a:lnTo>
                  <a:pt x="550621" y="98227"/>
                </a:lnTo>
                <a:close/>
                <a:moveTo>
                  <a:pt x="294963" y="78539"/>
                </a:moveTo>
                <a:lnTo>
                  <a:pt x="314651" y="78539"/>
                </a:lnTo>
                <a:lnTo>
                  <a:pt x="314651" y="98227"/>
                </a:lnTo>
                <a:lnTo>
                  <a:pt x="294963" y="98227"/>
                </a:lnTo>
                <a:close/>
                <a:moveTo>
                  <a:pt x="588304" y="62944"/>
                </a:moveTo>
                <a:lnTo>
                  <a:pt x="602205" y="76845"/>
                </a:lnTo>
                <a:lnTo>
                  <a:pt x="588304" y="90747"/>
                </a:lnTo>
                <a:lnTo>
                  <a:pt x="574402" y="76845"/>
                </a:lnTo>
                <a:close/>
                <a:moveTo>
                  <a:pt x="532628" y="62944"/>
                </a:moveTo>
                <a:lnTo>
                  <a:pt x="546529" y="76845"/>
                </a:lnTo>
                <a:lnTo>
                  <a:pt x="532628" y="90747"/>
                </a:lnTo>
                <a:lnTo>
                  <a:pt x="518726" y="76845"/>
                </a:lnTo>
                <a:close/>
                <a:moveTo>
                  <a:pt x="29496" y="49043"/>
                </a:moveTo>
                <a:lnTo>
                  <a:pt x="49113" y="49043"/>
                </a:lnTo>
                <a:lnTo>
                  <a:pt x="49113" y="78539"/>
                </a:lnTo>
                <a:lnTo>
                  <a:pt x="29496" y="78539"/>
                </a:lnTo>
                <a:close/>
                <a:moveTo>
                  <a:pt x="589997" y="39305"/>
                </a:moveTo>
                <a:lnTo>
                  <a:pt x="609614" y="39305"/>
                </a:lnTo>
                <a:lnTo>
                  <a:pt x="609614" y="58922"/>
                </a:lnTo>
                <a:lnTo>
                  <a:pt x="589997" y="58922"/>
                </a:lnTo>
                <a:close/>
                <a:moveTo>
                  <a:pt x="511316" y="39305"/>
                </a:moveTo>
                <a:lnTo>
                  <a:pt x="531004" y="39305"/>
                </a:lnTo>
                <a:lnTo>
                  <a:pt x="531004" y="58922"/>
                </a:lnTo>
                <a:lnTo>
                  <a:pt x="511316" y="58922"/>
                </a:lnTo>
                <a:close/>
                <a:moveTo>
                  <a:pt x="49113" y="29426"/>
                </a:moveTo>
                <a:lnTo>
                  <a:pt x="78609" y="29426"/>
                </a:lnTo>
                <a:lnTo>
                  <a:pt x="78609" y="49043"/>
                </a:lnTo>
                <a:lnTo>
                  <a:pt x="49113" y="49043"/>
                </a:lnTo>
                <a:close/>
                <a:moveTo>
                  <a:pt x="0" y="29426"/>
                </a:moveTo>
                <a:lnTo>
                  <a:pt x="29496" y="29426"/>
                </a:lnTo>
                <a:lnTo>
                  <a:pt x="29496" y="49043"/>
                </a:lnTo>
                <a:lnTo>
                  <a:pt x="0" y="49043"/>
                </a:lnTo>
                <a:close/>
                <a:moveTo>
                  <a:pt x="304853" y="19605"/>
                </a:moveTo>
                <a:cubicBezTo>
                  <a:pt x="279411" y="19605"/>
                  <a:pt x="252033" y="74280"/>
                  <a:pt x="237191" y="162368"/>
                </a:cubicBezTo>
                <a:cubicBezTo>
                  <a:pt x="259223" y="171112"/>
                  <a:pt x="281900" y="181329"/>
                  <a:pt x="304853" y="192835"/>
                </a:cubicBezTo>
                <a:cubicBezTo>
                  <a:pt x="327807" y="181329"/>
                  <a:pt x="350391" y="171112"/>
                  <a:pt x="372423" y="162368"/>
                </a:cubicBezTo>
                <a:cubicBezTo>
                  <a:pt x="357674" y="74280"/>
                  <a:pt x="330203" y="19605"/>
                  <a:pt x="304853" y="19605"/>
                </a:cubicBezTo>
                <a:close/>
                <a:moveTo>
                  <a:pt x="588314" y="7480"/>
                </a:moveTo>
                <a:lnTo>
                  <a:pt x="602134" y="21381"/>
                </a:lnTo>
                <a:lnTo>
                  <a:pt x="588314" y="35283"/>
                </a:lnTo>
                <a:lnTo>
                  <a:pt x="574402" y="21381"/>
                </a:lnTo>
                <a:close/>
                <a:moveTo>
                  <a:pt x="532628" y="7480"/>
                </a:moveTo>
                <a:lnTo>
                  <a:pt x="546529" y="21381"/>
                </a:lnTo>
                <a:lnTo>
                  <a:pt x="532628" y="35283"/>
                </a:lnTo>
                <a:lnTo>
                  <a:pt x="518726" y="21381"/>
                </a:lnTo>
                <a:close/>
                <a:moveTo>
                  <a:pt x="550621" y="0"/>
                </a:moveTo>
                <a:lnTo>
                  <a:pt x="570309" y="0"/>
                </a:lnTo>
                <a:lnTo>
                  <a:pt x="570309" y="19617"/>
                </a:lnTo>
                <a:lnTo>
                  <a:pt x="550621" y="19617"/>
                </a:lnTo>
                <a:close/>
                <a:moveTo>
                  <a:pt x="304853" y="0"/>
                </a:moveTo>
                <a:cubicBezTo>
                  <a:pt x="346704" y="0"/>
                  <a:pt x="375926" y="67285"/>
                  <a:pt x="391044" y="155188"/>
                </a:cubicBezTo>
                <a:cubicBezTo>
                  <a:pt x="398511" y="152519"/>
                  <a:pt x="405793" y="149942"/>
                  <a:pt x="412983" y="147641"/>
                </a:cubicBezTo>
                <a:cubicBezTo>
                  <a:pt x="412983" y="147549"/>
                  <a:pt x="412983" y="147365"/>
                  <a:pt x="412983" y="147273"/>
                </a:cubicBezTo>
                <a:cubicBezTo>
                  <a:pt x="412983" y="120211"/>
                  <a:pt x="435015" y="98212"/>
                  <a:pt x="462116" y="98212"/>
                </a:cubicBezTo>
                <a:cubicBezTo>
                  <a:pt x="482673" y="98212"/>
                  <a:pt x="500280" y="110823"/>
                  <a:pt x="507562" y="128679"/>
                </a:cubicBezTo>
                <a:cubicBezTo>
                  <a:pt x="538628" y="128035"/>
                  <a:pt x="559369" y="135859"/>
                  <a:pt x="568772" y="152151"/>
                </a:cubicBezTo>
                <a:cubicBezTo>
                  <a:pt x="583152" y="177095"/>
                  <a:pt x="567665" y="214742"/>
                  <a:pt x="523879" y="261041"/>
                </a:cubicBezTo>
                <a:cubicBezTo>
                  <a:pt x="510420" y="275308"/>
                  <a:pt x="494657" y="289851"/>
                  <a:pt x="477234" y="304394"/>
                </a:cubicBezTo>
                <a:cubicBezTo>
                  <a:pt x="483964" y="309917"/>
                  <a:pt x="490324" y="315440"/>
                  <a:pt x="496501" y="321055"/>
                </a:cubicBezTo>
                <a:cubicBezTo>
                  <a:pt x="503783" y="316820"/>
                  <a:pt x="512079" y="314151"/>
                  <a:pt x="521113" y="314151"/>
                </a:cubicBezTo>
                <a:cubicBezTo>
                  <a:pt x="548215" y="314151"/>
                  <a:pt x="570339" y="336242"/>
                  <a:pt x="570339" y="363303"/>
                </a:cubicBezTo>
                <a:cubicBezTo>
                  <a:pt x="570339" y="374717"/>
                  <a:pt x="566191" y="385210"/>
                  <a:pt x="559553" y="393586"/>
                </a:cubicBezTo>
                <a:cubicBezTo>
                  <a:pt x="574856" y="419359"/>
                  <a:pt x="578082" y="440530"/>
                  <a:pt x="568772" y="456546"/>
                </a:cubicBezTo>
                <a:cubicBezTo>
                  <a:pt x="559185" y="473114"/>
                  <a:pt x="538720" y="480293"/>
                  <a:pt x="511250" y="480293"/>
                </a:cubicBezTo>
                <a:cubicBezTo>
                  <a:pt x="478709" y="480293"/>
                  <a:pt x="436490" y="470168"/>
                  <a:pt x="391044" y="453508"/>
                </a:cubicBezTo>
                <a:cubicBezTo>
                  <a:pt x="389661" y="461516"/>
                  <a:pt x="388094" y="469432"/>
                  <a:pt x="386435" y="477072"/>
                </a:cubicBezTo>
                <a:cubicBezTo>
                  <a:pt x="402106" y="485264"/>
                  <a:pt x="412983" y="501464"/>
                  <a:pt x="412983" y="520333"/>
                </a:cubicBezTo>
                <a:cubicBezTo>
                  <a:pt x="412983" y="547395"/>
                  <a:pt x="390952" y="569486"/>
                  <a:pt x="363850" y="569486"/>
                </a:cubicBezTo>
                <a:cubicBezTo>
                  <a:pt x="360900" y="569486"/>
                  <a:pt x="358042" y="569118"/>
                  <a:pt x="355185" y="568565"/>
                </a:cubicBezTo>
                <a:cubicBezTo>
                  <a:pt x="340436" y="595074"/>
                  <a:pt x="323474" y="608697"/>
                  <a:pt x="304853" y="608697"/>
                </a:cubicBezTo>
                <a:cubicBezTo>
                  <a:pt x="263002" y="608697"/>
                  <a:pt x="233780" y="541412"/>
                  <a:pt x="218570" y="453508"/>
                </a:cubicBezTo>
                <a:cubicBezTo>
                  <a:pt x="173124" y="470168"/>
                  <a:pt x="130905" y="480293"/>
                  <a:pt x="98364" y="480293"/>
                </a:cubicBezTo>
                <a:cubicBezTo>
                  <a:pt x="70894" y="480293"/>
                  <a:pt x="50430" y="473114"/>
                  <a:pt x="40843" y="456546"/>
                </a:cubicBezTo>
                <a:cubicBezTo>
                  <a:pt x="30887" y="439333"/>
                  <a:pt x="35312" y="416322"/>
                  <a:pt x="53564" y="387972"/>
                </a:cubicBezTo>
                <a:cubicBezTo>
                  <a:pt x="44806" y="379043"/>
                  <a:pt x="39368" y="366893"/>
                  <a:pt x="39368" y="353455"/>
                </a:cubicBezTo>
                <a:cubicBezTo>
                  <a:pt x="39368" y="326393"/>
                  <a:pt x="61399" y="304394"/>
                  <a:pt x="88501" y="304394"/>
                </a:cubicBezTo>
                <a:cubicBezTo>
                  <a:pt x="100208" y="304394"/>
                  <a:pt x="110901" y="308628"/>
                  <a:pt x="119382" y="315532"/>
                </a:cubicBezTo>
                <a:cubicBezTo>
                  <a:pt x="123622" y="311850"/>
                  <a:pt x="127955" y="308076"/>
                  <a:pt x="132380" y="304394"/>
                </a:cubicBezTo>
                <a:cubicBezTo>
                  <a:pt x="114957" y="289851"/>
                  <a:pt x="99194" y="275308"/>
                  <a:pt x="85735" y="261041"/>
                </a:cubicBezTo>
                <a:cubicBezTo>
                  <a:pt x="41949" y="214742"/>
                  <a:pt x="26462" y="177095"/>
                  <a:pt x="40843" y="152151"/>
                </a:cubicBezTo>
                <a:cubicBezTo>
                  <a:pt x="47756" y="140277"/>
                  <a:pt x="60662" y="132821"/>
                  <a:pt x="79467" y="129968"/>
                </a:cubicBezTo>
                <a:cubicBezTo>
                  <a:pt x="83062" y="106404"/>
                  <a:pt x="103342" y="88363"/>
                  <a:pt x="127863" y="88363"/>
                </a:cubicBezTo>
                <a:cubicBezTo>
                  <a:pt x="154964" y="88363"/>
                  <a:pt x="176996" y="110362"/>
                  <a:pt x="176996" y="137424"/>
                </a:cubicBezTo>
                <a:cubicBezTo>
                  <a:pt x="176996" y="138896"/>
                  <a:pt x="176720" y="140185"/>
                  <a:pt x="176535" y="141566"/>
                </a:cubicBezTo>
                <a:cubicBezTo>
                  <a:pt x="190086" y="145340"/>
                  <a:pt x="204098" y="149942"/>
                  <a:pt x="218570" y="155281"/>
                </a:cubicBezTo>
                <a:cubicBezTo>
                  <a:pt x="233780" y="67285"/>
                  <a:pt x="263002" y="0"/>
                  <a:pt x="304853" y="0"/>
                </a:cubicBezTo>
                <a:close/>
                <a:moveTo>
                  <a:pt x="29496" y="0"/>
                </a:moveTo>
                <a:lnTo>
                  <a:pt x="49113" y="0"/>
                </a:lnTo>
                <a:lnTo>
                  <a:pt x="49113" y="29426"/>
                </a:lnTo>
                <a:lnTo>
                  <a:pt x="29496" y="29426"/>
                </a:lnTo>
                <a:close/>
              </a:path>
            </a:pathLst>
          </a:custGeom>
          <a:solidFill>
            <a:srgbClr val="F4312E"/>
          </a:solidFill>
          <a:ln>
            <a:noFill/>
          </a:ln>
        </p:spPr>
      </p:sp>
      <p:sp>
        <p:nvSpPr>
          <p:cNvPr id="35" name="book-hand-drawn-open-pages_35781">
            <a:extLst>
              <a:ext uri="{FF2B5EF4-FFF2-40B4-BE49-F238E27FC236}">
                <a16:creationId xmlns:a16="http://schemas.microsoft.com/office/drawing/2014/main" xmlns="" id="{EB1A14FB-B31F-4D25-9294-73BDBF6B450D}"/>
              </a:ext>
            </a:extLst>
          </p:cNvPr>
          <p:cNvSpPr>
            <a:spLocks noChangeAspect="1"/>
          </p:cNvSpPr>
          <p:nvPr/>
        </p:nvSpPr>
        <p:spPr bwMode="auto">
          <a:xfrm>
            <a:off x="3814069" y="3222910"/>
            <a:ext cx="360000" cy="293271"/>
          </a:xfrm>
          <a:custGeom>
            <a:avLst/>
            <a:gdLst>
              <a:gd name="connsiteX0" fmla="*/ 165033 w 609243"/>
              <a:gd name="connsiteY0" fmla="*/ 400904 h 496315"/>
              <a:gd name="connsiteX1" fmla="*/ 303783 w 609243"/>
              <a:gd name="connsiteY1" fmla="*/ 460951 h 496315"/>
              <a:gd name="connsiteX2" fmla="*/ 600145 w 609243"/>
              <a:gd name="connsiteY2" fmla="*/ 431016 h 496315"/>
              <a:gd name="connsiteX3" fmla="*/ 585911 w 609243"/>
              <a:gd name="connsiteY3" fmla="*/ 453751 h 496315"/>
              <a:gd name="connsiteX4" fmla="*/ 316310 w 609243"/>
              <a:gd name="connsiteY4" fmla="*/ 490033 h 496315"/>
              <a:gd name="connsiteX5" fmla="*/ 303783 w 609243"/>
              <a:gd name="connsiteY5" fmla="*/ 496285 h 496315"/>
              <a:gd name="connsiteX6" fmla="*/ 291257 w 609243"/>
              <a:gd name="connsiteY6" fmla="*/ 490033 h 496315"/>
              <a:gd name="connsiteX7" fmla="*/ 21751 w 609243"/>
              <a:gd name="connsiteY7" fmla="*/ 453751 h 496315"/>
              <a:gd name="connsiteX8" fmla="*/ 7422 w 609243"/>
              <a:gd name="connsiteY8" fmla="*/ 431016 h 496315"/>
              <a:gd name="connsiteX9" fmla="*/ 165033 w 609243"/>
              <a:gd name="connsiteY9" fmla="*/ 400904 h 496315"/>
              <a:gd name="connsiteX10" fmla="*/ 155189 w 609243"/>
              <a:gd name="connsiteY10" fmla="*/ 275778 h 496315"/>
              <a:gd name="connsiteX11" fmla="*/ 259126 w 609243"/>
              <a:gd name="connsiteY11" fmla="*/ 295874 h 496315"/>
              <a:gd name="connsiteX12" fmla="*/ 249162 w 609243"/>
              <a:gd name="connsiteY12" fmla="*/ 312936 h 496315"/>
              <a:gd name="connsiteX13" fmla="*/ 65059 w 609243"/>
              <a:gd name="connsiteY13" fmla="*/ 331041 h 496315"/>
              <a:gd name="connsiteX14" fmla="*/ 55095 w 609243"/>
              <a:gd name="connsiteY14" fmla="*/ 313979 h 496315"/>
              <a:gd name="connsiteX15" fmla="*/ 155189 w 609243"/>
              <a:gd name="connsiteY15" fmla="*/ 275778 h 496315"/>
              <a:gd name="connsiteX16" fmla="*/ 443849 w 609243"/>
              <a:gd name="connsiteY16" fmla="*/ 275552 h 496315"/>
              <a:gd name="connsiteX17" fmla="*/ 546751 w 609243"/>
              <a:gd name="connsiteY17" fmla="*/ 305255 h 496315"/>
              <a:gd name="connsiteX18" fmla="*/ 538211 w 609243"/>
              <a:gd name="connsiteY18" fmla="*/ 323074 h 496315"/>
              <a:gd name="connsiteX19" fmla="*/ 353260 w 609243"/>
              <a:gd name="connsiteY19" fmla="*/ 320420 h 496315"/>
              <a:gd name="connsiteX20" fmla="*/ 341872 w 609243"/>
              <a:gd name="connsiteY20" fmla="*/ 304212 h 496315"/>
              <a:gd name="connsiteX21" fmla="*/ 443849 w 609243"/>
              <a:gd name="connsiteY21" fmla="*/ 275552 h 496315"/>
              <a:gd name="connsiteX22" fmla="*/ 155189 w 609243"/>
              <a:gd name="connsiteY22" fmla="*/ 229830 h 496315"/>
              <a:gd name="connsiteX23" fmla="*/ 259126 w 609243"/>
              <a:gd name="connsiteY23" fmla="*/ 249914 h 496315"/>
              <a:gd name="connsiteX24" fmla="*/ 249162 w 609243"/>
              <a:gd name="connsiteY24" fmla="*/ 266966 h 496315"/>
              <a:gd name="connsiteX25" fmla="*/ 65059 w 609243"/>
              <a:gd name="connsiteY25" fmla="*/ 284966 h 496315"/>
              <a:gd name="connsiteX26" fmla="*/ 55095 w 609243"/>
              <a:gd name="connsiteY26" fmla="*/ 268008 h 496315"/>
              <a:gd name="connsiteX27" fmla="*/ 155189 w 609243"/>
              <a:gd name="connsiteY27" fmla="*/ 229830 h 496315"/>
              <a:gd name="connsiteX28" fmla="*/ 439981 w 609243"/>
              <a:gd name="connsiteY28" fmla="*/ 229743 h 496315"/>
              <a:gd name="connsiteX29" fmla="*/ 542897 w 609243"/>
              <a:gd name="connsiteY29" fmla="*/ 259481 h 496315"/>
              <a:gd name="connsiteX30" fmla="*/ 534359 w 609243"/>
              <a:gd name="connsiteY30" fmla="*/ 277206 h 496315"/>
              <a:gd name="connsiteX31" fmla="*/ 349445 w 609243"/>
              <a:gd name="connsiteY31" fmla="*/ 274552 h 496315"/>
              <a:gd name="connsiteX32" fmla="*/ 338060 w 609243"/>
              <a:gd name="connsiteY32" fmla="*/ 258438 h 496315"/>
              <a:gd name="connsiteX33" fmla="*/ 439981 w 609243"/>
              <a:gd name="connsiteY33" fmla="*/ 229743 h 496315"/>
              <a:gd name="connsiteX34" fmla="*/ 436157 w 609243"/>
              <a:gd name="connsiteY34" fmla="*/ 183933 h 496315"/>
              <a:gd name="connsiteX35" fmla="*/ 539058 w 609243"/>
              <a:gd name="connsiteY35" fmla="*/ 213639 h 496315"/>
              <a:gd name="connsiteX36" fmla="*/ 530612 w 609243"/>
              <a:gd name="connsiteY36" fmla="*/ 231439 h 496315"/>
              <a:gd name="connsiteX37" fmla="*/ 345546 w 609243"/>
              <a:gd name="connsiteY37" fmla="*/ 228694 h 496315"/>
              <a:gd name="connsiteX38" fmla="*/ 334252 w 609243"/>
              <a:gd name="connsiteY38" fmla="*/ 212598 h 496315"/>
              <a:gd name="connsiteX39" fmla="*/ 436157 w 609243"/>
              <a:gd name="connsiteY39" fmla="*/ 183933 h 496315"/>
              <a:gd name="connsiteX40" fmla="*/ 155189 w 609243"/>
              <a:gd name="connsiteY40" fmla="*/ 183880 h 496315"/>
              <a:gd name="connsiteX41" fmla="*/ 259126 w 609243"/>
              <a:gd name="connsiteY41" fmla="*/ 203976 h 496315"/>
              <a:gd name="connsiteX42" fmla="*/ 249162 w 609243"/>
              <a:gd name="connsiteY42" fmla="*/ 220933 h 496315"/>
              <a:gd name="connsiteX43" fmla="*/ 65059 w 609243"/>
              <a:gd name="connsiteY43" fmla="*/ 239028 h 496315"/>
              <a:gd name="connsiteX44" fmla="*/ 55095 w 609243"/>
              <a:gd name="connsiteY44" fmla="*/ 221975 h 496315"/>
              <a:gd name="connsiteX45" fmla="*/ 155189 w 609243"/>
              <a:gd name="connsiteY45" fmla="*/ 183880 h 496315"/>
              <a:gd name="connsiteX46" fmla="*/ 439981 w 609243"/>
              <a:gd name="connsiteY46" fmla="*/ 137783 h 496315"/>
              <a:gd name="connsiteX47" fmla="*/ 542897 w 609243"/>
              <a:gd name="connsiteY47" fmla="*/ 167489 h 496315"/>
              <a:gd name="connsiteX48" fmla="*/ 534359 w 609243"/>
              <a:gd name="connsiteY48" fmla="*/ 185289 h 496315"/>
              <a:gd name="connsiteX49" fmla="*/ 349445 w 609243"/>
              <a:gd name="connsiteY49" fmla="*/ 182544 h 496315"/>
              <a:gd name="connsiteX50" fmla="*/ 338060 w 609243"/>
              <a:gd name="connsiteY50" fmla="*/ 166448 h 496315"/>
              <a:gd name="connsiteX51" fmla="*/ 439981 w 609243"/>
              <a:gd name="connsiteY51" fmla="*/ 137783 h 496315"/>
              <a:gd name="connsiteX52" fmla="*/ 209117 w 609243"/>
              <a:gd name="connsiteY52" fmla="*/ 125922 h 496315"/>
              <a:gd name="connsiteX53" fmla="*/ 249230 w 609243"/>
              <a:gd name="connsiteY53" fmla="*/ 141507 h 496315"/>
              <a:gd name="connsiteX54" fmla="*/ 239267 w 609243"/>
              <a:gd name="connsiteY54" fmla="*/ 158561 h 496315"/>
              <a:gd name="connsiteX55" fmla="*/ 171234 w 609243"/>
              <a:gd name="connsiteY55" fmla="*/ 146339 h 496315"/>
              <a:gd name="connsiteX56" fmla="*/ 166015 w 609243"/>
              <a:gd name="connsiteY56" fmla="*/ 127390 h 496315"/>
              <a:gd name="connsiteX57" fmla="*/ 209117 w 609243"/>
              <a:gd name="connsiteY57" fmla="*/ 125922 h 496315"/>
              <a:gd name="connsiteX58" fmla="*/ 114405 w 609243"/>
              <a:gd name="connsiteY58" fmla="*/ 101164 h 496315"/>
              <a:gd name="connsiteX59" fmla="*/ 79658 w 609243"/>
              <a:gd name="connsiteY59" fmla="*/ 112628 h 496315"/>
              <a:gd name="connsiteX60" fmla="*/ 78139 w 609243"/>
              <a:gd name="connsiteY60" fmla="*/ 156871 h 496315"/>
              <a:gd name="connsiteX61" fmla="*/ 114405 w 609243"/>
              <a:gd name="connsiteY61" fmla="*/ 142186 h 496315"/>
              <a:gd name="connsiteX62" fmla="*/ 436157 w 609243"/>
              <a:gd name="connsiteY62" fmla="*/ 91941 h 496315"/>
              <a:gd name="connsiteX63" fmla="*/ 539058 w 609243"/>
              <a:gd name="connsiteY63" fmla="*/ 121643 h 496315"/>
              <a:gd name="connsiteX64" fmla="*/ 530612 w 609243"/>
              <a:gd name="connsiteY64" fmla="*/ 139462 h 496315"/>
              <a:gd name="connsiteX65" fmla="*/ 345546 w 609243"/>
              <a:gd name="connsiteY65" fmla="*/ 136808 h 496315"/>
              <a:gd name="connsiteX66" fmla="*/ 334252 w 609243"/>
              <a:gd name="connsiteY66" fmla="*/ 120601 h 496315"/>
              <a:gd name="connsiteX67" fmla="*/ 436157 w 609243"/>
              <a:gd name="connsiteY67" fmla="*/ 91941 h 496315"/>
              <a:gd name="connsiteX68" fmla="*/ 120956 w 609243"/>
              <a:gd name="connsiteY68" fmla="*/ 81080 h 496315"/>
              <a:gd name="connsiteX69" fmla="*/ 123804 w 609243"/>
              <a:gd name="connsiteY69" fmla="*/ 81459 h 496315"/>
              <a:gd name="connsiteX70" fmla="*/ 134152 w 609243"/>
              <a:gd name="connsiteY70" fmla="*/ 90933 h 496315"/>
              <a:gd name="connsiteX71" fmla="*/ 134152 w 609243"/>
              <a:gd name="connsiteY71" fmla="*/ 146734 h 496315"/>
              <a:gd name="connsiteX72" fmla="*/ 133773 w 609243"/>
              <a:gd name="connsiteY72" fmla="*/ 149292 h 496315"/>
              <a:gd name="connsiteX73" fmla="*/ 126842 w 609243"/>
              <a:gd name="connsiteY73" fmla="*/ 159523 h 496315"/>
              <a:gd name="connsiteX74" fmla="*/ 78234 w 609243"/>
              <a:gd name="connsiteY74" fmla="*/ 179892 h 496315"/>
              <a:gd name="connsiteX75" fmla="*/ 64658 w 609243"/>
              <a:gd name="connsiteY75" fmla="*/ 175439 h 496315"/>
              <a:gd name="connsiteX76" fmla="*/ 58392 w 609243"/>
              <a:gd name="connsiteY76" fmla="*/ 166439 h 496315"/>
              <a:gd name="connsiteX77" fmla="*/ 60101 w 609243"/>
              <a:gd name="connsiteY77" fmla="*/ 110638 h 496315"/>
              <a:gd name="connsiteX78" fmla="*/ 60765 w 609243"/>
              <a:gd name="connsiteY78" fmla="*/ 107796 h 496315"/>
              <a:gd name="connsiteX79" fmla="*/ 64943 w 609243"/>
              <a:gd name="connsiteY79" fmla="*/ 98796 h 496315"/>
              <a:gd name="connsiteX80" fmla="*/ 120956 w 609243"/>
              <a:gd name="connsiteY80" fmla="*/ 81080 h 496315"/>
              <a:gd name="connsiteX81" fmla="*/ 211133 w 609243"/>
              <a:gd name="connsiteY81" fmla="*/ 79659 h 496315"/>
              <a:gd name="connsiteX82" fmla="*/ 252540 w 609243"/>
              <a:gd name="connsiteY82" fmla="*/ 93858 h 496315"/>
              <a:gd name="connsiteX83" fmla="*/ 242574 w 609243"/>
              <a:gd name="connsiteY83" fmla="*/ 110925 h 496315"/>
              <a:gd name="connsiteX84" fmla="*/ 172811 w 609243"/>
              <a:gd name="connsiteY84" fmla="*/ 103719 h 496315"/>
              <a:gd name="connsiteX85" fmla="*/ 167590 w 609243"/>
              <a:gd name="connsiteY85" fmla="*/ 84661 h 496315"/>
              <a:gd name="connsiteX86" fmla="*/ 211133 w 609243"/>
              <a:gd name="connsiteY86" fmla="*/ 79659 h 496315"/>
              <a:gd name="connsiteX87" fmla="*/ 198798 w 609243"/>
              <a:gd name="connsiteY87" fmla="*/ 22403 h 496315"/>
              <a:gd name="connsiteX88" fmla="*/ 27245 w 609243"/>
              <a:gd name="connsiteY88" fmla="*/ 79844 h 496315"/>
              <a:gd name="connsiteX89" fmla="*/ 26012 w 609243"/>
              <a:gd name="connsiteY89" fmla="*/ 387586 h 496315"/>
              <a:gd name="connsiteX90" fmla="*/ 306429 w 609243"/>
              <a:gd name="connsiteY90" fmla="*/ 408620 h 496315"/>
              <a:gd name="connsiteX91" fmla="*/ 586847 w 609243"/>
              <a:gd name="connsiteY91" fmla="*/ 387586 h 496315"/>
              <a:gd name="connsiteX92" fmla="*/ 585614 w 609243"/>
              <a:gd name="connsiteY92" fmla="*/ 79844 h 496315"/>
              <a:gd name="connsiteX93" fmla="*/ 315160 w 609243"/>
              <a:gd name="connsiteY93" fmla="*/ 68664 h 496315"/>
              <a:gd name="connsiteX94" fmla="*/ 306429 w 609243"/>
              <a:gd name="connsiteY94" fmla="*/ 71791 h 496315"/>
              <a:gd name="connsiteX95" fmla="*/ 297699 w 609243"/>
              <a:gd name="connsiteY95" fmla="*/ 68664 h 496315"/>
              <a:gd name="connsiteX96" fmla="*/ 198798 w 609243"/>
              <a:gd name="connsiteY96" fmla="*/ 22403 h 496315"/>
              <a:gd name="connsiteX97" fmla="*/ 197678 w 609243"/>
              <a:gd name="connsiteY97" fmla="*/ 346 h 496315"/>
              <a:gd name="connsiteX98" fmla="*/ 306429 w 609243"/>
              <a:gd name="connsiteY98" fmla="*/ 46209 h 496315"/>
              <a:gd name="connsiteX99" fmla="*/ 602505 w 609243"/>
              <a:gd name="connsiteY99" fmla="*/ 64779 h 496315"/>
              <a:gd name="connsiteX100" fmla="*/ 606016 w 609243"/>
              <a:gd name="connsiteY100" fmla="*/ 68948 h 496315"/>
              <a:gd name="connsiteX101" fmla="*/ 608009 w 609243"/>
              <a:gd name="connsiteY101" fmla="*/ 75581 h 496315"/>
              <a:gd name="connsiteX102" fmla="*/ 609243 w 609243"/>
              <a:gd name="connsiteY102" fmla="*/ 396113 h 496315"/>
              <a:gd name="connsiteX103" fmla="*/ 608199 w 609243"/>
              <a:gd name="connsiteY103" fmla="*/ 400945 h 496315"/>
              <a:gd name="connsiteX104" fmla="*/ 595103 w 609243"/>
              <a:gd name="connsiteY104" fmla="*/ 414210 h 496315"/>
              <a:gd name="connsiteX105" fmla="*/ 317437 w 609243"/>
              <a:gd name="connsiteY105" fmla="*/ 428043 h 496315"/>
              <a:gd name="connsiteX106" fmla="*/ 306429 w 609243"/>
              <a:gd name="connsiteY106" fmla="*/ 434675 h 496315"/>
              <a:gd name="connsiteX107" fmla="*/ 295422 w 609243"/>
              <a:gd name="connsiteY107" fmla="*/ 428043 h 496315"/>
              <a:gd name="connsiteX108" fmla="*/ 17756 w 609243"/>
              <a:gd name="connsiteY108" fmla="*/ 414210 h 496315"/>
              <a:gd name="connsiteX109" fmla="*/ 4660 w 609243"/>
              <a:gd name="connsiteY109" fmla="*/ 400945 h 496315"/>
              <a:gd name="connsiteX110" fmla="*/ 3616 w 609243"/>
              <a:gd name="connsiteY110" fmla="*/ 396113 h 496315"/>
              <a:gd name="connsiteX111" fmla="*/ 4850 w 609243"/>
              <a:gd name="connsiteY111" fmla="*/ 75581 h 496315"/>
              <a:gd name="connsiteX112" fmla="*/ 6843 w 609243"/>
              <a:gd name="connsiteY112" fmla="*/ 68948 h 496315"/>
              <a:gd name="connsiteX113" fmla="*/ 10354 w 609243"/>
              <a:gd name="connsiteY113" fmla="*/ 64779 h 496315"/>
              <a:gd name="connsiteX114" fmla="*/ 197678 w 609243"/>
              <a:gd name="connsiteY114" fmla="*/ 346 h 49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609243" h="496315">
                <a:moveTo>
                  <a:pt x="165033" y="400904"/>
                </a:moveTo>
                <a:cubicBezTo>
                  <a:pt x="218614" y="402858"/>
                  <a:pt x="269051" y="419838"/>
                  <a:pt x="303783" y="460951"/>
                </a:cubicBezTo>
                <a:cubicBezTo>
                  <a:pt x="373248" y="378725"/>
                  <a:pt x="505628" y="393029"/>
                  <a:pt x="600145" y="431016"/>
                </a:cubicBezTo>
                <a:cubicBezTo>
                  <a:pt x="616847" y="437742"/>
                  <a:pt x="602423" y="460382"/>
                  <a:pt x="585911" y="453751"/>
                </a:cubicBezTo>
                <a:cubicBezTo>
                  <a:pt x="500314" y="419364"/>
                  <a:pt x="372583" y="404018"/>
                  <a:pt x="316310" y="490033"/>
                </a:cubicBezTo>
                <a:cubicBezTo>
                  <a:pt x="313178" y="494864"/>
                  <a:pt x="308433" y="496569"/>
                  <a:pt x="303783" y="496285"/>
                </a:cubicBezTo>
                <a:cubicBezTo>
                  <a:pt x="299134" y="496569"/>
                  <a:pt x="294389" y="494864"/>
                  <a:pt x="291257" y="490033"/>
                </a:cubicBezTo>
                <a:cubicBezTo>
                  <a:pt x="234984" y="404018"/>
                  <a:pt x="107253" y="419364"/>
                  <a:pt x="21751" y="453751"/>
                </a:cubicBezTo>
                <a:cubicBezTo>
                  <a:pt x="5144" y="460382"/>
                  <a:pt x="-9280" y="437742"/>
                  <a:pt x="7422" y="431016"/>
                </a:cubicBezTo>
                <a:cubicBezTo>
                  <a:pt x="54728" y="412023"/>
                  <a:pt x="111452" y="398950"/>
                  <a:pt x="165033" y="400904"/>
                </a:cubicBezTo>
                <a:close/>
                <a:moveTo>
                  <a:pt x="155189" y="275778"/>
                </a:moveTo>
                <a:cubicBezTo>
                  <a:pt x="190373" y="271726"/>
                  <a:pt x="226197" y="277389"/>
                  <a:pt x="259126" y="295874"/>
                </a:cubicBezTo>
                <a:cubicBezTo>
                  <a:pt x="270229" y="302130"/>
                  <a:pt x="260265" y="319192"/>
                  <a:pt x="249162" y="312936"/>
                </a:cubicBezTo>
                <a:cubicBezTo>
                  <a:pt x="189186" y="279285"/>
                  <a:pt x="119815" y="294262"/>
                  <a:pt x="65059" y="331041"/>
                </a:cubicBezTo>
                <a:cubicBezTo>
                  <a:pt x="54430" y="338150"/>
                  <a:pt x="44561" y="320993"/>
                  <a:pt x="55095" y="313979"/>
                </a:cubicBezTo>
                <a:cubicBezTo>
                  <a:pt x="85463" y="293599"/>
                  <a:pt x="120006" y="279830"/>
                  <a:pt x="155189" y="275778"/>
                </a:cubicBezTo>
                <a:close/>
                <a:moveTo>
                  <a:pt x="443849" y="275552"/>
                </a:moveTo>
                <a:cubicBezTo>
                  <a:pt x="479257" y="276654"/>
                  <a:pt x="514819" y="287483"/>
                  <a:pt x="546751" y="305255"/>
                </a:cubicBezTo>
                <a:cubicBezTo>
                  <a:pt x="557854" y="311415"/>
                  <a:pt x="549408" y="329329"/>
                  <a:pt x="538211" y="323074"/>
                </a:cubicBezTo>
                <a:cubicBezTo>
                  <a:pt x="480609" y="291037"/>
                  <a:pt x="410197" y="281843"/>
                  <a:pt x="353260" y="320420"/>
                </a:cubicBezTo>
                <a:cubicBezTo>
                  <a:pt x="342726" y="327528"/>
                  <a:pt x="331339" y="311415"/>
                  <a:pt x="341872" y="304212"/>
                </a:cubicBezTo>
                <a:cubicBezTo>
                  <a:pt x="373188" y="283076"/>
                  <a:pt x="408441" y="274451"/>
                  <a:pt x="443849" y="275552"/>
                </a:cubicBezTo>
                <a:close/>
                <a:moveTo>
                  <a:pt x="155189" y="229830"/>
                </a:moveTo>
                <a:cubicBezTo>
                  <a:pt x="190373" y="225780"/>
                  <a:pt x="226197" y="231440"/>
                  <a:pt x="259126" y="249914"/>
                </a:cubicBezTo>
                <a:cubicBezTo>
                  <a:pt x="270229" y="256166"/>
                  <a:pt x="260265" y="273124"/>
                  <a:pt x="249162" y="266966"/>
                </a:cubicBezTo>
                <a:cubicBezTo>
                  <a:pt x="189186" y="233335"/>
                  <a:pt x="119815" y="248303"/>
                  <a:pt x="65059" y="284966"/>
                </a:cubicBezTo>
                <a:cubicBezTo>
                  <a:pt x="54430" y="292071"/>
                  <a:pt x="44561" y="275019"/>
                  <a:pt x="55095" y="268008"/>
                </a:cubicBezTo>
                <a:cubicBezTo>
                  <a:pt x="85463" y="247640"/>
                  <a:pt x="120006" y="233880"/>
                  <a:pt x="155189" y="229830"/>
                </a:cubicBezTo>
                <a:close/>
                <a:moveTo>
                  <a:pt x="439981" y="229743"/>
                </a:moveTo>
                <a:cubicBezTo>
                  <a:pt x="475369" y="230857"/>
                  <a:pt x="510924" y="241709"/>
                  <a:pt x="542897" y="259481"/>
                </a:cubicBezTo>
                <a:cubicBezTo>
                  <a:pt x="553903" y="265642"/>
                  <a:pt x="545554" y="283461"/>
                  <a:pt x="534359" y="277206"/>
                </a:cubicBezTo>
                <a:cubicBezTo>
                  <a:pt x="476674" y="245169"/>
                  <a:pt x="406371" y="235975"/>
                  <a:pt x="349445" y="274552"/>
                </a:cubicBezTo>
                <a:cubicBezTo>
                  <a:pt x="338819" y="281660"/>
                  <a:pt x="327529" y="265547"/>
                  <a:pt x="338060" y="258438"/>
                </a:cubicBezTo>
                <a:cubicBezTo>
                  <a:pt x="369369" y="237255"/>
                  <a:pt x="404592" y="228629"/>
                  <a:pt x="439981" y="229743"/>
                </a:cubicBezTo>
                <a:close/>
                <a:moveTo>
                  <a:pt x="436157" y="183933"/>
                </a:moveTo>
                <a:cubicBezTo>
                  <a:pt x="471557" y="185045"/>
                  <a:pt x="507123" y="195886"/>
                  <a:pt x="539058" y="213639"/>
                </a:cubicBezTo>
                <a:cubicBezTo>
                  <a:pt x="550162" y="219794"/>
                  <a:pt x="541715" y="237594"/>
                  <a:pt x="530612" y="231439"/>
                </a:cubicBezTo>
                <a:cubicBezTo>
                  <a:pt x="472909" y="199342"/>
                  <a:pt x="402584" y="190253"/>
                  <a:pt x="345546" y="228694"/>
                </a:cubicBezTo>
                <a:cubicBezTo>
                  <a:pt x="335012" y="235889"/>
                  <a:pt x="323718" y="219699"/>
                  <a:pt x="334252" y="212598"/>
                </a:cubicBezTo>
                <a:cubicBezTo>
                  <a:pt x="365524" y="191436"/>
                  <a:pt x="400757" y="182820"/>
                  <a:pt x="436157" y="183933"/>
                </a:cubicBezTo>
                <a:close/>
                <a:moveTo>
                  <a:pt x="155189" y="183880"/>
                </a:moveTo>
                <a:cubicBezTo>
                  <a:pt x="190373" y="179842"/>
                  <a:pt x="226197" y="185502"/>
                  <a:pt x="259126" y="203976"/>
                </a:cubicBezTo>
                <a:cubicBezTo>
                  <a:pt x="270229" y="210133"/>
                  <a:pt x="260265" y="227186"/>
                  <a:pt x="249162" y="220933"/>
                </a:cubicBezTo>
                <a:cubicBezTo>
                  <a:pt x="189186" y="187302"/>
                  <a:pt x="119815" y="202270"/>
                  <a:pt x="65059" y="239028"/>
                </a:cubicBezTo>
                <a:cubicBezTo>
                  <a:pt x="54430" y="246133"/>
                  <a:pt x="44561" y="229080"/>
                  <a:pt x="55095" y="221975"/>
                </a:cubicBezTo>
                <a:cubicBezTo>
                  <a:pt x="85463" y="201655"/>
                  <a:pt x="120006" y="187918"/>
                  <a:pt x="155189" y="183880"/>
                </a:cubicBezTo>
                <a:close/>
                <a:moveTo>
                  <a:pt x="439981" y="137783"/>
                </a:moveTo>
                <a:cubicBezTo>
                  <a:pt x="475369" y="138895"/>
                  <a:pt x="510924" y="149736"/>
                  <a:pt x="542897" y="167489"/>
                </a:cubicBezTo>
                <a:cubicBezTo>
                  <a:pt x="553903" y="173644"/>
                  <a:pt x="545554" y="191444"/>
                  <a:pt x="534359" y="185289"/>
                </a:cubicBezTo>
                <a:cubicBezTo>
                  <a:pt x="476674" y="153192"/>
                  <a:pt x="406371" y="144103"/>
                  <a:pt x="349445" y="182544"/>
                </a:cubicBezTo>
                <a:cubicBezTo>
                  <a:pt x="338819" y="189739"/>
                  <a:pt x="327529" y="173549"/>
                  <a:pt x="338060" y="166448"/>
                </a:cubicBezTo>
                <a:cubicBezTo>
                  <a:pt x="369369" y="145286"/>
                  <a:pt x="404592" y="136670"/>
                  <a:pt x="439981" y="137783"/>
                </a:cubicBezTo>
                <a:close/>
                <a:moveTo>
                  <a:pt x="209117" y="125922"/>
                </a:moveTo>
                <a:cubicBezTo>
                  <a:pt x="223089" y="128148"/>
                  <a:pt x="236563" y="133217"/>
                  <a:pt x="249230" y="141507"/>
                </a:cubicBezTo>
                <a:cubicBezTo>
                  <a:pt x="259857" y="148423"/>
                  <a:pt x="249989" y="165477"/>
                  <a:pt x="239267" y="158561"/>
                </a:cubicBezTo>
                <a:cubicBezTo>
                  <a:pt x="218392" y="144918"/>
                  <a:pt x="195619" y="141223"/>
                  <a:pt x="171234" y="146339"/>
                </a:cubicBezTo>
                <a:cubicBezTo>
                  <a:pt x="158804" y="148991"/>
                  <a:pt x="153585" y="130043"/>
                  <a:pt x="166015" y="127390"/>
                </a:cubicBezTo>
                <a:cubicBezTo>
                  <a:pt x="180675" y="124311"/>
                  <a:pt x="195145" y="123695"/>
                  <a:pt x="209117" y="125922"/>
                </a:cubicBezTo>
                <a:close/>
                <a:moveTo>
                  <a:pt x="114405" y="101164"/>
                </a:moveTo>
                <a:cubicBezTo>
                  <a:pt x="101873" y="102206"/>
                  <a:pt x="90291" y="105901"/>
                  <a:pt x="79658" y="112628"/>
                </a:cubicBezTo>
                <a:cubicBezTo>
                  <a:pt x="78519" y="127407"/>
                  <a:pt x="78234" y="142091"/>
                  <a:pt x="78139" y="156871"/>
                </a:cubicBezTo>
                <a:cubicBezTo>
                  <a:pt x="89626" y="150523"/>
                  <a:pt x="101684" y="145407"/>
                  <a:pt x="114405" y="142186"/>
                </a:cubicBezTo>
                <a:close/>
                <a:moveTo>
                  <a:pt x="436157" y="91941"/>
                </a:moveTo>
                <a:cubicBezTo>
                  <a:pt x="471557" y="93043"/>
                  <a:pt x="507123" y="103872"/>
                  <a:pt x="539058" y="121643"/>
                </a:cubicBezTo>
                <a:cubicBezTo>
                  <a:pt x="550162" y="127804"/>
                  <a:pt x="541715" y="145718"/>
                  <a:pt x="530612" y="139462"/>
                </a:cubicBezTo>
                <a:cubicBezTo>
                  <a:pt x="472909" y="107426"/>
                  <a:pt x="402584" y="98232"/>
                  <a:pt x="345546" y="136808"/>
                </a:cubicBezTo>
                <a:cubicBezTo>
                  <a:pt x="335012" y="143917"/>
                  <a:pt x="323718" y="127804"/>
                  <a:pt x="334252" y="120601"/>
                </a:cubicBezTo>
                <a:cubicBezTo>
                  <a:pt x="365524" y="99464"/>
                  <a:pt x="400757" y="90839"/>
                  <a:pt x="436157" y="91941"/>
                </a:cubicBezTo>
                <a:close/>
                <a:moveTo>
                  <a:pt x="120956" y="81080"/>
                </a:moveTo>
                <a:cubicBezTo>
                  <a:pt x="122000" y="81080"/>
                  <a:pt x="122855" y="81174"/>
                  <a:pt x="123804" y="81459"/>
                </a:cubicBezTo>
                <a:cubicBezTo>
                  <a:pt x="128836" y="81269"/>
                  <a:pt x="134152" y="84396"/>
                  <a:pt x="134152" y="90933"/>
                </a:cubicBezTo>
                <a:lnTo>
                  <a:pt x="134152" y="146734"/>
                </a:lnTo>
                <a:cubicBezTo>
                  <a:pt x="134152" y="147681"/>
                  <a:pt x="133962" y="148534"/>
                  <a:pt x="133773" y="149292"/>
                </a:cubicBezTo>
                <a:cubicBezTo>
                  <a:pt x="134532" y="153744"/>
                  <a:pt x="132633" y="158387"/>
                  <a:pt x="126842" y="159523"/>
                </a:cubicBezTo>
                <a:cubicBezTo>
                  <a:pt x="109279" y="163029"/>
                  <a:pt x="93234" y="170134"/>
                  <a:pt x="78234" y="179892"/>
                </a:cubicBezTo>
                <a:cubicBezTo>
                  <a:pt x="72348" y="183682"/>
                  <a:pt x="66841" y="180366"/>
                  <a:pt x="64658" y="175439"/>
                </a:cubicBezTo>
                <a:cubicBezTo>
                  <a:pt x="61145" y="174208"/>
                  <a:pt x="58392" y="171271"/>
                  <a:pt x="58392" y="166439"/>
                </a:cubicBezTo>
                <a:cubicBezTo>
                  <a:pt x="58392" y="147871"/>
                  <a:pt x="58487" y="129207"/>
                  <a:pt x="60101" y="110638"/>
                </a:cubicBezTo>
                <a:cubicBezTo>
                  <a:pt x="60196" y="109596"/>
                  <a:pt x="60386" y="108649"/>
                  <a:pt x="60765" y="107796"/>
                </a:cubicBezTo>
                <a:cubicBezTo>
                  <a:pt x="60576" y="104575"/>
                  <a:pt x="61715" y="101164"/>
                  <a:pt x="64943" y="98796"/>
                </a:cubicBezTo>
                <a:cubicBezTo>
                  <a:pt x="81367" y="86764"/>
                  <a:pt x="100734" y="81459"/>
                  <a:pt x="120956" y="81080"/>
                </a:cubicBezTo>
                <a:close/>
                <a:moveTo>
                  <a:pt x="211133" y="79659"/>
                </a:moveTo>
                <a:cubicBezTo>
                  <a:pt x="225465" y="81224"/>
                  <a:pt x="239442" y="85988"/>
                  <a:pt x="252540" y="93858"/>
                </a:cubicBezTo>
                <a:cubicBezTo>
                  <a:pt x="263455" y="100495"/>
                  <a:pt x="253489" y="117563"/>
                  <a:pt x="242574" y="110925"/>
                </a:cubicBezTo>
                <a:cubicBezTo>
                  <a:pt x="220553" y="97651"/>
                  <a:pt x="197109" y="95375"/>
                  <a:pt x="172811" y="103719"/>
                </a:cubicBezTo>
                <a:cubicBezTo>
                  <a:pt x="160756" y="107796"/>
                  <a:pt x="155631" y="88833"/>
                  <a:pt x="167590" y="84661"/>
                </a:cubicBezTo>
                <a:cubicBezTo>
                  <a:pt x="182112" y="79730"/>
                  <a:pt x="196800" y="78095"/>
                  <a:pt x="211133" y="79659"/>
                </a:cubicBezTo>
                <a:close/>
                <a:moveTo>
                  <a:pt x="198798" y="22403"/>
                </a:moveTo>
                <a:cubicBezTo>
                  <a:pt x="139593" y="17888"/>
                  <a:pt x="76710" y="44314"/>
                  <a:pt x="27245" y="79844"/>
                </a:cubicBezTo>
                <a:cubicBezTo>
                  <a:pt x="29238" y="182456"/>
                  <a:pt x="26296" y="284974"/>
                  <a:pt x="26012" y="387586"/>
                </a:cubicBezTo>
                <a:cubicBezTo>
                  <a:pt x="118725" y="354898"/>
                  <a:pt x="223111" y="351392"/>
                  <a:pt x="306429" y="408620"/>
                </a:cubicBezTo>
                <a:cubicBezTo>
                  <a:pt x="389653" y="351392"/>
                  <a:pt x="494134" y="354898"/>
                  <a:pt x="586847" y="387586"/>
                </a:cubicBezTo>
                <a:cubicBezTo>
                  <a:pt x="586563" y="284974"/>
                  <a:pt x="583621" y="182456"/>
                  <a:pt x="585614" y="79844"/>
                </a:cubicBezTo>
                <a:cubicBezTo>
                  <a:pt x="506470" y="22995"/>
                  <a:pt x="392975" y="-10545"/>
                  <a:pt x="315160" y="68664"/>
                </a:cubicBezTo>
                <a:cubicBezTo>
                  <a:pt x="312503" y="71412"/>
                  <a:pt x="309371" y="72264"/>
                  <a:pt x="306429" y="71791"/>
                </a:cubicBezTo>
                <a:cubicBezTo>
                  <a:pt x="303488" y="72264"/>
                  <a:pt x="300356" y="71412"/>
                  <a:pt x="297699" y="68664"/>
                </a:cubicBezTo>
                <a:cubicBezTo>
                  <a:pt x="268518" y="38960"/>
                  <a:pt x="234320" y="25112"/>
                  <a:pt x="198798" y="22403"/>
                </a:cubicBezTo>
                <a:close/>
                <a:moveTo>
                  <a:pt x="197678" y="346"/>
                </a:moveTo>
                <a:cubicBezTo>
                  <a:pt x="236561" y="2640"/>
                  <a:pt x="274117" y="16470"/>
                  <a:pt x="306429" y="46209"/>
                </a:cubicBezTo>
                <a:cubicBezTo>
                  <a:pt x="392595" y="-33095"/>
                  <a:pt x="516055" y="730"/>
                  <a:pt x="602505" y="64779"/>
                </a:cubicBezTo>
                <a:cubicBezTo>
                  <a:pt x="604118" y="66011"/>
                  <a:pt x="605257" y="67432"/>
                  <a:pt x="606016" y="68948"/>
                </a:cubicBezTo>
                <a:cubicBezTo>
                  <a:pt x="607250" y="70654"/>
                  <a:pt x="608104" y="72833"/>
                  <a:pt x="608009" y="75581"/>
                </a:cubicBezTo>
                <a:cubicBezTo>
                  <a:pt x="605827" y="182456"/>
                  <a:pt x="609053" y="289237"/>
                  <a:pt x="609243" y="396113"/>
                </a:cubicBezTo>
                <a:cubicBezTo>
                  <a:pt x="609243" y="397913"/>
                  <a:pt x="608863" y="399524"/>
                  <a:pt x="608199" y="400945"/>
                </a:cubicBezTo>
                <a:cubicBezTo>
                  <a:pt x="610002" y="408620"/>
                  <a:pt x="604403" y="417810"/>
                  <a:pt x="595103" y="414210"/>
                </a:cubicBezTo>
                <a:cubicBezTo>
                  <a:pt x="503813" y="378679"/>
                  <a:pt x="400661" y="370815"/>
                  <a:pt x="317437" y="428043"/>
                </a:cubicBezTo>
                <a:cubicBezTo>
                  <a:pt x="315540" y="432591"/>
                  <a:pt x="311269" y="435812"/>
                  <a:pt x="306429" y="434675"/>
                </a:cubicBezTo>
                <a:cubicBezTo>
                  <a:pt x="301590" y="435812"/>
                  <a:pt x="297319" y="432591"/>
                  <a:pt x="295422" y="428043"/>
                </a:cubicBezTo>
                <a:cubicBezTo>
                  <a:pt x="212198" y="370815"/>
                  <a:pt x="109046" y="378679"/>
                  <a:pt x="17756" y="414210"/>
                </a:cubicBezTo>
                <a:cubicBezTo>
                  <a:pt x="8456" y="417810"/>
                  <a:pt x="2857" y="408620"/>
                  <a:pt x="4660" y="400945"/>
                </a:cubicBezTo>
                <a:cubicBezTo>
                  <a:pt x="3996" y="399524"/>
                  <a:pt x="3616" y="397913"/>
                  <a:pt x="3616" y="396113"/>
                </a:cubicBezTo>
                <a:cubicBezTo>
                  <a:pt x="3806" y="289237"/>
                  <a:pt x="7032" y="182456"/>
                  <a:pt x="4850" y="75581"/>
                </a:cubicBezTo>
                <a:cubicBezTo>
                  <a:pt x="4755" y="72833"/>
                  <a:pt x="5514" y="70654"/>
                  <a:pt x="6843" y="68948"/>
                </a:cubicBezTo>
                <a:cubicBezTo>
                  <a:pt x="7602" y="67432"/>
                  <a:pt x="8741" y="66011"/>
                  <a:pt x="10354" y="64779"/>
                </a:cubicBezTo>
                <a:cubicBezTo>
                  <a:pt x="64385" y="24748"/>
                  <a:pt x="132874" y="-3476"/>
                  <a:pt x="197678" y="346"/>
                </a:cubicBezTo>
                <a:close/>
              </a:path>
            </a:pathLst>
          </a:custGeom>
          <a:solidFill>
            <a:srgbClr val="F4312E"/>
          </a:solidFill>
          <a:ln>
            <a:noFill/>
          </a:ln>
        </p:spPr>
      </p:sp>
      <p:sp>
        <p:nvSpPr>
          <p:cNvPr id="38" name="settings_342432">
            <a:extLst>
              <a:ext uri="{FF2B5EF4-FFF2-40B4-BE49-F238E27FC236}">
                <a16:creationId xmlns:a16="http://schemas.microsoft.com/office/drawing/2014/main" xmlns="" id="{85357A5D-1949-4A35-9424-A4A60613CEFD}"/>
              </a:ext>
            </a:extLst>
          </p:cNvPr>
          <p:cNvSpPr>
            <a:spLocks noChangeAspect="1"/>
          </p:cNvSpPr>
          <p:nvPr/>
        </p:nvSpPr>
        <p:spPr bwMode="auto">
          <a:xfrm>
            <a:off x="5916000" y="3981817"/>
            <a:ext cx="360000" cy="359458"/>
          </a:xfrm>
          <a:custGeom>
            <a:avLst/>
            <a:gdLst>
              <a:gd name="connsiteX0" fmla="*/ 412948 w 609614"/>
              <a:gd name="connsiteY0" fmla="*/ 392767 h 608697"/>
              <a:gd name="connsiteX1" fmla="*/ 432636 w 609614"/>
              <a:gd name="connsiteY1" fmla="*/ 392767 h 608697"/>
              <a:gd name="connsiteX2" fmla="*/ 432636 w 609614"/>
              <a:gd name="connsiteY2" fmla="*/ 412384 h 608697"/>
              <a:gd name="connsiteX3" fmla="*/ 412948 w 609614"/>
              <a:gd name="connsiteY3" fmla="*/ 412384 h 608697"/>
              <a:gd name="connsiteX4" fmla="*/ 176978 w 609614"/>
              <a:gd name="connsiteY4" fmla="*/ 392767 h 608697"/>
              <a:gd name="connsiteX5" fmla="*/ 196595 w 609614"/>
              <a:gd name="connsiteY5" fmla="*/ 392767 h 608697"/>
              <a:gd name="connsiteX6" fmla="*/ 196595 w 609614"/>
              <a:gd name="connsiteY6" fmla="*/ 412384 h 608697"/>
              <a:gd name="connsiteX7" fmla="*/ 176978 w 609614"/>
              <a:gd name="connsiteY7" fmla="*/ 412384 h 608697"/>
              <a:gd name="connsiteX8" fmla="*/ 294990 w 609614"/>
              <a:gd name="connsiteY8" fmla="*/ 334585 h 608697"/>
              <a:gd name="connsiteX9" fmla="*/ 235992 w 609614"/>
              <a:gd name="connsiteY9" fmla="*/ 402515 h 608697"/>
              <a:gd name="connsiteX10" fmla="*/ 304853 w 609614"/>
              <a:gd name="connsiteY10" fmla="*/ 471273 h 608697"/>
              <a:gd name="connsiteX11" fmla="*/ 373623 w 609614"/>
              <a:gd name="connsiteY11" fmla="*/ 402515 h 608697"/>
              <a:gd name="connsiteX12" fmla="*/ 314625 w 609614"/>
              <a:gd name="connsiteY12" fmla="*/ 334585 h 608697"/>
              <a:gd name="connsiteX13" fmla="*/ 314625 w 609614"/>
              <a:gd name="connsiteY13" fmla="*/ 392758 h 608697"/>
              <a:gd name="connsiteX14" fmla="*/ 353987 w 609614"/>
              <a:gd name="connsiteY14" fmla="*/ 392758 h 608697"/>
              <a:gd name="connsiteX15" fmla="*/ 353987 w 609614"/>
              <a:gd name="connsiteY15" fmla="*/ 412364 h 608697"/>
              <a:gd name="connsiteX16" fmla="*/ 255627 w 609614"/>
              <a:gd name="connsiteY16" fmla="*/ 412364 h 608697"/>
              <a:gd name="connsiteX17" fmla="*/ 255627 w 609614"/>
              <a:gd name="connsiteY17" fmla="*/ 392758 h 608697"/>
              <a:gd name="connsiteX18" fmla="*/ 294990 w 609614"/>
              <a:gd name="connsiteY18" fmla="*/ 392758 h 608697"/>
              <a:gd name="connsiteX19" fmla="*/ 275354 w 609614"/>
              <a:gd name="connsiteY19" fmla="*/ 216031 h 608697"/>
              <a:gd name="connsiteX20" fmla="*/ 275354 w 609614"/>
              <a:gd name="connsiteY20" fmla="*/ 248247 h 608697"/>
              <a:gd name="connsiteX21" fmla="*/ 267795 w 609614"/>
              <a:gd name="connsiteY21" fmla="*/ 249996 h 608697"/>
              <a:gd name="connsiteX22" fmla="*/ 222994 w 609614"/>
              <a:gd name="connsiteY22" fmla="*/ 268589 h 608697"/>
              <a:gd name="connsiteX23" fmla="*/ 216357 w 609614"/>
              <a:gd name="connsiteY23" fmla="*/ 272547 h 608697"/>
              <a:gd name="connsiteX24" fmla="*/ 193587 w 609614"/>
              <a:gd name="connsiteY24" fmla="*/ 249812 h 608697"/>
              <a:gd name="connsiteX25" fmla="*/ 151827 w 609614"/>
              <a:gd name="connsiteY25" fmla="*/ 291508 h 608697"/>
              <a:gd name="connsiteX26" fmla="*/ 174689 w 609614"/>
              <a:gd name="connsiteY26" fmla="*/ 314243 h 608697"/>
              <a:gd name="connsiteX27" fmla="*/ 170633 w 609614"/>
              <a:gd name="connsiteY27" fmla="*/ 320871 h 608697"/>
              <a:gd name="connsiteX28" fmla="*/ 152104 w 609614"/>
              <a:gd name="connsiteY28" fmla="*/ 365605 h 608697"/>
              <a:gd name="connsiteX29" fmla="*/ 150260 w 609614"/>
              <a:gd name="connsiteY29" fmla="*/ 373060 h 608697"/>
              <a:gd name="connsiteX30" fmla="*/ 117996 w 609614"/>
              <a:gd name="connsiteY30" fmla="*/ 373060 h 608697"/>
              <a:gd name="connsiteX31" fmla="*/ 117996 w 609614"/>
              <a:gd name="connsiteY31" fmla="*/ 431970 h 608697"/>
              <a:gd name="connsiteX32" fmla="*/ 150260 w 609614"/>
              <a:gd name="connsiteY32" fmla="*/ 431970 h 608697"/>
              <a:gd name="connsiteX33" fmla="*/ 152011 w 609614"/>
              <a:gd name="connsiteY33" fmla="*/ 439517 h 608697"/>
              <a:gd name="connsiteX34" fmla="*/ 170633 w 609614"/>
              <a:gd name="connsiteY34" fmla="*/ 484251 h 608697"/>
              <a:gd name="connsiteX35" fmla="*/ 174689 w 609614"/>
              <a:gd name="connsiteY35" fmla="*/ 490879 h 608697"/>
              <a:gd name="connsiteX36" fmla="*/ 151827 w 609614"/>
              <a:gd name="connsiteY36" fmla="*/ 513614 h 608697"/>
              <a:gd name="connsiteX37" fmla="*/ 193587 w 609614"/>
              <a:gd name="connsiteY37" fmla="*/ 555311 h 608697"/>
              <a:gd name="connsiteX38" fmla="*/ 216357 w 609614"/>
              <a:gd name="connsiteY38" fmla="*/ 532483 h 608697"/>
              <a:gd name="connsiteX39" fmla="*/ 222994 w 609614"/>
              <a:gd name="connsiteY39" fmla="*/ 536533 h 608697"/>
              <a:gd name="connsiteX40" fmla="*/ 267795 w 609614"/>
              <a:gd name="connsiteY40" fmla="*/ 555034 h 608697"/>
              <a:gd name="connsiteX41" fmla="*/ 275354 w 609614"/>
              <a:gd name="connsiteY41" fmla="*/ 556875 h 608697"/>
              <a:gd name="connsiteX42" fmla="*/ 275354 w 609614"/>
              <a:gd name="connsiteY42" fmla="*/ 589091 h 608697"/>
              <a:gd name="connsiteX43" fmla="*/ 334352 w 609614"/>
              <a:gd name="connsiteY43" fmla="*/ 589091 h 608697"/>
              <a:gd name="connsiteX44" fmla="*/ 334352 w 609614"/>
              <a:gd name="connsiteY44" fmla="*/ 556875 h 608697"/>
              <a:gd name="connsiteX45" fmla="*/ 341819 w 609614"/>
              <a:gd name="connsiteY45" fmla="*/ 555127 h 608697"/>
              <a:gd name="connsiteX46" fmla="*/ 386621 w 609614"/>
              <a:gd name="connsiteY46" fmla="*/ 536533 h 608697"/>
              <a:gd name="connsiteX47" fmla="*/ 393258 w 609614"/>
              <a:gd name="connsiteY47" fmla="*/ 532483 h 608697"/>
              <a:gd name="connsiteX48" fmla="*/ 416027 w 609614"/>
              <a:gd name="connsiteY48" fmla="*/ 555311 h 608697"/>
              <a:gd name="connsiteX49" fmla="*/ 457787 w 609614"/>
              <a:gd name="connsiteY49" fmla="*/ 513614 h 608697"/>
              <a:gd name="connsiteX50" fmla="*/ 434925 w 609614"/>
              <a:gd name="connsiteY50" fmla="*/ 490879 h 608697"/>
              <a:gd name="connsiteX51" fmla="*/ 438981 w 609614"/>
              <a:gd name="connsiteY51" fmla="*/ 484251 h 608697"/>
              <a:gd name="connsiteX52" fmla="*/ 457603 w 609614"/>
              <a:gd name="connsiteY52" fmla="*/ 439517 h 608697"/>
              <a:gd name="connsiteX53" fmla="*/ 459354 w 609614"/>
              <a:gd name="connsiteY53" fmla="*/ 431970 h 608697"/>
              <a:gd name="connsiteX54" fmla="*/ 491618 w 609614"/>
              <a:gd name="connsiteY54" fmla="*/ 431970 h 608697"/>
              <a:gd name="connsiteX55" fmla="*/ 491618 w 609614"/>
              <a:gd name="connsiteY55" fmla="*/ 373060 h 608697"/>
              <a:gd name="connsiteX56" fmla="*/ 459354 w 609614"/>
              <a:gd name="connsiteY56" fmla="*/ 373060 h 608697"/>
              <a:gd name="connsiteX57" fmla="*/ 457603 w 609614"/>
              <a:gd name="connsiteY57" fmla="*/ 365605 h 608697"/>
              <a:gd name="connsiteX58" fmla="*/ 438981 w 609614"/>
              <a:gd name="connsiteY58" fmla="*/ 320871 h 608697"/>
              <a:gd name="connsiteX59" fmla="*/ 435017 w 609614"/>
              <a:gd name="connsiteY59" fmla="*/ 314243 h 608697"/>
              <a:gd name="connsiteX60" fmla="*/ 457787 w 609614"/>
              <a:gd name="connsiteY60" fmla="*/ 291508 h 608697"/>
              <a:gd name="connsiteX61" fmla="*/ 416027 w 609614"/>
              <a:gd name="connsiteY61" fmla="*/ 249812 h 608697"/>
              <a:gd name="connsiteX62" fmla="*/ 393258 w 609614"/>
              <a:gd name="connsiteY62" fmla="*/ 272639 h 608697"/>
              <a:gd name="connsiteX63" fmla="*/ 386621 w 609614"/>
              <a:gd name="connsiteY63" fmla="*/ 268589 h 608697"/>
              <a:gd name="connsiteX64" fmla="*/ 341819 w 609614"/>
              <a:gd name="connsiteY64" fmla="*/ 249996 h 608697"/>
              <a:gd name="connsiteX65" fmla="*/ 334352 w 609614"/>
              <a:gd name="connsiteY65" fmla="*/ 248247 h 608697"/>
              <a:gd name="connsiteX66" fmla="*/ 334352 w 609614"/>
              <a:gd name="connsiteY66" fmla="*/ 216031 h 608697"/>
              <a:gd name="connsiteX67" fmla="*/ 314625 w 609614"/>
              <a:gd name="connsiteY67" fmla="*/ 216031 h 608697"/>
              <a:gd name="connsiteX68" fmla="*/ 314625 w 609614"/>
              <a:gd name="connsiteY68" fmla="*/ 314796 h 608697"/>
              <a:gd name="connsiteX69" fmla="*/ 393350 w 609614"/>
              <a:gd name="connsiteY69" fmla="*/ 402515 h 608697"/>
              <a:gd name="connsiteX70" fmla="*/ 304853 w 609614"/>
              <a:gd name="connsiteY70" fmla="*/ 490879 h 608697"/>
              <a:gd name="connsiteX71" fmla="*/ 216357 w 609614"/>
              <a:gd name="connsiteY71" fmla="*/ 402515 h 608697"/>
              <a:gd name="connsiteX72" fmla="*/ 294990 w 609614"/>
              <a:gd name="connsiteY72" fmla="*/ 314796 h 608697"/>
              <a:gd name="connsiteX73" fmla="*/ 294990 w 609614"/>
              <a:gd name="connsiteY73" fmla="*/ 216031 h 608697"/>
              <a:gd name="connsiteX74" fmla="*/ 422849 w 609614"/>
              <a:gd name="connsiteY74" fmla="*/ 19606 h 608697"/>
              <a:gd name="connsiteX75" fmla="*/ 315086 w 609614"/>
              <a:gd name="connsiteY75" fmla="*/ 117818 h 608697"/>
              <a:gd name="connsiteX76" fmla="*/ 481847 w 609614"/>
              <a:gd name="connsiteY76" fmla="*/ 117818 h 608697"/>
              <a:gd name="connsiteX77" fmla="*/ 589518 w 609614"/>
              <a:gd name="connsiteY77" fmla="*/ 19606 h 608697"/>
              <a:gd name="connsiteX78" fmla="*/ 20096 w 609614"/>
              <a:gd name="connsiteY78" fmla="*/ 19606 h 608697"/>
              <a:gd name="connsiteX79" fmla="*/ 127859 w 609614"/>
              <a:gd name="connsiteY79" fmla="*/ 117818 h 608697"/>
              <a:gd name="connsiteX80" fmla="*/ 294529 w 609614"/>
              <a:gd name="connsiteY80" fmla="*/ 117818 h 608697"/>
              <a:gd name="connsiteX81" fmla="*/ 186858 w 609614"/>
              <a:gd name="connsiteY81" fmla="*/ 19606 h 608697"/>
              <a:gd name="connsiteX82" fmla="*/ 0 w 609614"/>
              <a:gd name="connsiteY82" fmla="*/ 0 h 608697"/>
              <a:gd name="connsiteX83" fmla="*/ 186858 w 609614"/>
              <a:gd name="connsiteY83" fmla="*/ 0 h 608697"/>
              <a:gd name="connsiteX84" fmla="*/ 304853 w 609614"/>
              <a:gd name="connsiteY84" fmla="*/ 78607 h 608697"/>
              <a:gd name="connsiteX85" fmla="*/ 422849 w 609614"/>
              <a:gd name="connsiteY85" fmla="*/ 0 h 608697"/>
              <a:gd name="connsiteX86" fmla="*/ 609614 w 609614"/>
              <a:gd name="connsiteY86" fmla="*/ 0 h 608697"/>
              <a:gd name="connsiteX87" fmla="*/ 609614 w 609614"/>
              <a:gd name="connsiteY87" fmla="*/ 9849 h 608697"/>
              <a:gd name="connsiteX88" fmla="*/ 481847 w 609614"/>
              <a:gd name="connsiteY88" fmla="*/ 137424 h 608697"/>
              <a:gd name="connsiteX89" fmla="*/ 314625 w 609614"/>
              <a:gd name="connsiteY89" fmla="*/ 137424 h 608697"/>
              <a:gd name="connsiteX90" fmla="*/ 314625 w 609614"/>
              <a:gd name="connsiteY90" fmla="*/ 196333 h 608697"/>
              <a:gd name="connsiteX91" fmla="*/ 353987 w 609614"/>
              <a:gd name="connsiteY91" fmla="*/ 196333 h 608697"/>
              <a:gd name="connsiteX92" fmla="*/ 353987 w 609614"/>
              <a:gd name="connsiteY92" fmla="*/ 232967 h 608697"/>
              <a:gd name="connsiteX93" fmla="*/ 390216 w 609614"/>
              <a:gd name="connsiteY93" fmla="*/ 247879 h 608697"/>
              <a:gd name="connsiteX94" fmla="*/ 416027 w 609614"/>
              <a:gd name="connsiteY94" fmla="*/ 222014 h 608697"/>
              <a:gd name="connsiteX95" fmla="*/ 485627 w 609614"/>
              <a:gd name="connsiteY95" fmla="*/ 291508 h 608697"/>
              <a:gd name="connsiteX96" fmla="*/ 459723 w 609614"/>
              <a:gd name="connsiteY96" fmla="*/ 317281 h 608697"/>
              <a:gd name="connsiteX97" fmla="*/ 474657 w 609614"/>
              <a:gd name="connsiteY97" fmla="*/ 353455 h 608697"/>
              <a:gd name="connsiteX98" fmla="*/ 511346 w 609614"/>
              <a:gd name="connsiteY98" fmla="*/ 353455 h 608697"/>
              <a:gd name="connsiteX99" fmla="*/ 511346 w 609614"/>
              <a:gd name="connsiteY99" fmla="*/ 451667 h 608697"/>
              <a:gd name="connsiteX100" fmla="*/ 474657 w 609614"/>
              <a:gd name="connsiteY100" fmla="*/ 451667 h 608697"/>
              <a:gd name="connsiteX101" fmla="*/ 459723 w 609614"/>
              <a:gd name="connsiteY101" fmla="*/ 487749 h 608697"/>
              <a:gd name="connsiteX102" fmla="*/ 485627 w 609614"/>
              <a:gd name="connsiteY102" fmla="*/ 513614 h 608697"/>
              <a:gd name="connsiteX103" fmla="*/ 416027 w 609614"/>
              <a:gd name="connsiteY103" fmla="*/ 583016 h 608697"/>
              <a:gd name="connsiteX104" fmla="*/ 390216 w 609614"/>
              <a:gd name="connsiteY104" fmla="*/ 557152 h 608697"/>
              <a:gd name="connsiteX105" fmla="*/ 353987 w 609614"/>
              <a:gd name="connsiteY105" fmla="*/ 572155 h 608697"/>
              <a:gd name="connsiteX106" fmla="*/ 353987 w 609614"/>
              <a:gd name="connsiteY106" fmla="*/ 608697 h 608697"/>
              <a:gd name="connsiteX107" fmla="*/ 255627 w 609614"/>
              <a:gd name="connsiteY107" fmla="*/ 608697 h 608697"/>
              <a:gd name="connsiteX108" fmla="*/ 255627 w 609614"/>
              <a:gd name="connsiteY108" fmla="*/ 572155 h 608697"/>
              <a:gd name="connsiteX109" fmla="*/ 219491 w 609614"/>
              <a:gd name="connsiteY109" fmla="*/ 557152 h 608697"/>
              <a:gd name="connsiteX110" fmla="*/ 193587 w 609614"/>
              <a:gd name="connsiteY110" fmla="*/ 583016 h 608697"/>
              <a:gd name="connsiteX111" fmla="*/ 124080 w 609614"/>
              <a:gd name="connsiteY111" fmla="*/ 513614 h 608697"/>
              <a:gd name="connsiteX112" fmla="*/ 149983 w 609614"/>
              <a:gd name="connsiteY112" fmla="*/ 487749 h 608697"/>
              <a:gd name="connsiteX113" fmla="*/ 134957 w 609614"/>
              <a:gd name="connsiteY113" fmla="*/ 451667 h 608697"/>
              <a:gd name="connsiteX114" fmla="*/ 98360 w 609614"/>
              <a:gd name="connsiteY114" fmla="*/ 451667 h 608697"/>
              <a:gd name="connsiteX115" fmla="*/ 98360 w 609614"/>
              <a:gd name="connsiteY115" fmla="*/ 353455 h 608697"/>
              <a:gd name="connsiteX116" fmla="*/ 134957 w 609614"/>
              <a:gd name="connsiteY116" fmla="*/ 353455 h 608697"/>
              <a:gd name="connsiteX117" fmla="*/ 149983 w 609614"/>
              <a:gd name="connsiteY117" fmla="*/ 317281 h 608697"/>
              <a:gd name="connsiteX118" fmla="*/ 124080 w 609614"/>
              <a:gd name="connsiteY118" fmla="*/ 291508 h 608697"/>
              <a:gd name="connsiteX119" fmla="*/ 193587 w 609614"/>
              <a:gd name="connsiteY119" fmla="*/ 222014 h 608697"/>
              <a:gd name="connsiteX120" fmla="*/ 219491 w 609614"/>
              <a:gd name="connsiteY120" fmla="*/ 247879 h 608697"/>
              <a:gd name="connsiteX121" fmla="*/ 255627 w 609614"/>
              <a:gd name="connsiteY121" fmla="*/ 232967 h 608697"/>
              <a:gd name="connsiteX122" fmla="*/ 255627 w 609614"/>
              <a:gd name="connsiteY122" fmla="*/ 196333 h 608697"/>
              <a:gd name="connsiteX123" fmla="*/ 294990 w 609614"/>
              <a:gd name="connsiteY123" fmla="*/ 196333 h 608697"/>
              <a:gd name="connsiteX124" fmla="*/ 294990 w 609614"/>
              <a:gd name="connsiteY124" fmla="*/ 137424 h 608697"/>
              <a:gd name="connsiteX125" fmla="*/ 127859 w 609614"/>
              <a:gd name="connsiteY125" fmla="*/ 137424 h 608697"/>
              <a:gd name="connsiteX126" fmla="*/ 0 w 609614"/>
              <a:gd name="connsiteY126" fmla="*/ 9849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9614" h="608697">
                <a:moveTo>
                  <a:pt x="412948" y="392767"/>
                </a:moveTo>
                <a:lnTo>
                  <a:pt x="432636" y="392767"/>
                </a:lnTo>
                <a:lnTo>
                  <a:pt x="432636" y="412384"/>
                </a:lnTo>
                <a:lnTo>
                  <a:pt x="412948" y="412384"/>
                </a:lnTo>
                <a:close/>
                <a:moveTo>
                  <a:pt x="176978" y="392767"/>
                </a:moveTo>
                <a:lnTo>
                  <a:pt x="196595" y="392767"/>
                </a:lnTo>
                <a:lnTo>
                  <a:pt x="196595" y="412384"/>
                </a:lnTo>
                <a:lnTo>
                  <a:pt x="176978" y="412384"/>
                </a:lnTo>
                <a:close/>
                <a:moveTo>
                  <a:pt x="294990" y="334585"/>
                </a:moveTo>
                <a:cubicBezTo>
                  <a:pt x="261711" y="339372"/>
                  <a:pt x="235992" y="367998"/>
                  <a:pt x="235992" y="402515"/>
                </a:cubicBezTo>
                <a:cubicBezTo>
                  <a:pt x="235992" y="440438"/>
                  <a:pt x="266873" y="471273"/>
                  <a:pt x="304853" y="471273"/>
                </a:cubicBezTo>
                <a:cubicBezTo>
                  <a:pt x="342741" y="471273"/>
                  <a:pt x="373623" y="440438"/>
                  <a:pt x="373623" y="402515"/>
                </a:cubicBezTo>
                <a:cubicBezTo>
                  <a:pt x="373623" y="367998"/>
                  <a:pt x="347996" y="339372"/>
                  <a:pt x="314625" y="334585"/>
                </a:cubicBezTo>
                <a:lnTo>
                  <a:pt x="314625" y="392758"/>
                </a:lnTo>
                <a:lnTo>
                  <a:pt x="353987" y="392758"/>
                </a:lnTo>
                <a:lnTo>
                  <a:pt x="353987" y="412364"/>
                </a:lnTo>
                <a:lnTo>
                  <a:pt x="255627" y="412364"/>
                </a:lnTo>
                <a:lnTo>
                  <a:pt x="255627" y="392758"/>
                </a:lnTo>
                <a:lnTo>
                  <a:pt x="294990" y="392758"/>
                </a:lnTo>
                <a:close/>
                <a:moveTo>
                  <a:pt x="275354" y="216031"/>
                </a:moveTo>
                <a:lnTo>
                  <a:pt x="275354" y="248247"/>
                </a:lnTo>
                <a:lnTo>
                  <a:pt x="267795" y="249996"/>
                </a:lnTo>
                <a:cubicBezTo>
                  <a:pt x="252032" y="253862"/>
                  <a:pt x="236914" y="260029"/>
                  <a:pt x="222994" y="268589"/>
                </a:cubicBezTo>
                <a:lnTo>
                  <a:pt x="216357" y="272547"/>
                </a:lnTo>
                <a:lnTo>
                  <a:pt x="193587" y="249812"/>
                </a:lnTo>
                <a:lnTo>
                  <a:pt x="151827" y="291508"/>
                </a:lnTo>
                <a:lnTo>
                  <a:pt x="174689" y="314243"/>
                </a:lnTo>
                <a:lnTo>
                  <a:pt x="170633" y="320871"/>
                </a:lnTo>
                <a:cubicBezTo>
                  <a:pt x="162152" y="334770"/>
                  <a:pt x="155883" y="349773"/>
                  <a:pt x="152104" y="365605"/>
                </a:cubicBezTo>
                <a:lnTo>
                  <a:pt x="150260" y="373060"/>
                </a:lnTo>
                <a:lnTo>
                  <a:pt x="117996" y="373060"/>
                </a:lnTo>
                <a:lnTo>
                  <a:pt x="117996" y="431970"/>
                </a:lnTo>
                <a:lnTo>
                  <a:pt x="150260" y="431970"/>
                </a:lnTo>
                <a:lnTo>
                  <a:pt x="152011" y="439517"/>
                </a:lnTo>
                <a:cubicBezTo>
                  <a:pt x="155883" y="455257"/>
                  <a:pt x="162152" y="470353"/>
                  <a:pt x="170633" y="484251"/>
                </a:cubicBezTo>
                <a:lnTo>
                  <a:pt x="174689" y="490879"/>
                </a:lnTo>
                <a:lnTo>
                  <a:pt x="151827" y="513614"/>
                </a:lnTo>
                <a:lnTo>
                  <a:pt x="193587" y="555311"/>
                </a:lnTo>
                <a:lnTo>
                  <a:pt x="216357" y="532483"/>
                </a:lnTo>
                <a:lnTo>
                  <a:pt x="222994" y="536533"/>
                </a:lnTo>
                <a:cubicBezTo>
                  <a:pt x="236914" y="545002"/>
                  <a:pt x="252032" y="551261"/>
                  <a:pt x="267795" y="555034"/>
                </a:cubicBezTo>
                <a:lnTo>
                  <a:pt x="275354" y="556875"/>
                </a:lnTo>
                <a:lnTo>
                  <a:pt x="275354" y="589091"/>
                </a:lnTo>
                <a:lnTo>
                  <a:pt x="334352" y="589091"/>
                </a:lnTo>
                <a:lnTo>
                  <a:pt x="334352" y="556875"/>
                </a:lnTo>
                <a:lnTo>
                  <a:pt x="341819" y="555127"/>
                </a:lnTo>
                <a:cubicBezTo>
                  <a:pt x="357675" y="551261"/>
                  <a:pt x="372701" y="545002"/>
                  <a:pt x="386621" y="536533"/>
                </a:cubicBezTo>
                <a:lnTo>
                  <a:pt x="393258" y="532483"/>
                </a:lnTo>
                <a:lnTo>
                  <a:pt x="416027" y="555311"/>
                </a:lnTo>
                <a:lnTo>
                  <a:pt x="457787" y="513614"/>
                </a:lnTo>
                <a:lnTo>
                  <a:pt x="434925" y="490879"/>
                </a:lnTo>
                <a:lnTo>
                  <a:pt x="438981" y="484251"/>
                </a:lnTo>
                <a:cubicBezTo>
                  <a:pt x="447554" y="470353"/>
                  <a:pt x="453731" y="455257"/>
                  <a:pt x="457603" y="439517"/>
                </a:cubicBezTo>
                <a:lnTo>
                  <a:pt x="459354" y="431970"/>
                </a:lnTo>
                <a:lnTo>
                  <a:pt x="491618" y="431970"/>
                </a:lnTo>
                <a:lnTo>
                  <a:pt x="491618" y="373060"/>
                </a:lnTo>
                <a:lnTo>
                  <a:pt x="459354" y="373060"/>
                </a:lnTo>
                <a:lnTo>
                  <a:pt x="457603" y="365605"/>
                </a:lnTo>
                <a:cubicBezTo>
                  <a:pt x="453731" y="349773"/>
                  <a:pt x="447554" y="334770"/>
                  <a:pt x="438981" y="320871"/>
                </a:cubicBezTo>
                <a:lnTo>
                  <a:pt x="435017" y="314243"/>
                </a:lnTo>
                <a:lnTo>
                  <a:pt x="457787" y="291508"/>
                </a:lnTo>
                <a:lnTo>
                  <a:pt x="416027" y="249812"/>
                </a:lnTo>
                <a:lnTo>
                  <a:pt x="393258" y="272639"/>
                </a:lnTo>
                <a:lnTo>
                  <a:pt x="386621" y="268589"/>
                </a:lnTo>
                <a:cubicBezTo>
                  <a:pt x="372701" y="260029"/>
                  <a:pt x="357675" y="253862"/>
                  <a:pt x="341819" y="249996"/>
                </a:cubicBezTo>
                <a:lnTo>
                  <a:pt x="334352" y="248247"/>
                </a:lnTo>
                <a:lnTo>
                  <a:pt x="334352" y="216031"/>
                </a:lnTo>
                <a:lnTo>
                  <a:pt x="314625" y="216031"/>
                </a:lnTo>
                <a:lnTo>
                  <a:pt x="314625" y="314796"/>
                </a:lnTo>
                <a:cubicBezTo>
                  <a:pt x="358873" y="319674"/>
                  <a:pt x="393350" y="357137"/>
                  <a:pt x="393350" y="402515"/>
                </a:cubicBezTo>
                <a:cubicBezTo>
                  <a:pt x="393350" y="451299"/>
                  <a:pt x="353619" y="490879"/>
                  <a:pt x="304853" y="490879"/>
                </a:cubicBezTo>
                <a:cubicBezTo>
                  <a:pt x="255996" y="490879"/>
                  <a:pt x="216357" y="451299"/>
                  <a:pt x="216357" y="402515"/>
                </a:cubicBezTo>
                <a:cubicBezTo>
                  <a:pt x="216357" y="357137"/>
                  <a:pt x="250833" y="319674"/>
                  <a:pt x="294990" y="314796"/>
                </a:cubicBezTo>
                <a:lnTo>
                  <a:pt x="294990" y="216031"/>
                </a:lnTo>
                <a:close/>
                <a:moveTo>
                  <a:pt x="422849" y="19606"/>
                </a:moveTo>
                <a:cubicBezTo>
                  <a:pt x="366525" y="19606"/>
                  <a:pt x="320064" y="62867"/>
                  <a:pt x="315086" y="117818"/>
                </a:cubicBezTo>
                <a:lnTo>
                  <a:pt x="481847" y="117818"/>
                </a:lnTo>
                <a:cubicBezTo>
                  <a:pt x="538171" y="117818"/>
                  <a:pt x="584540" y="74649"/>
                  <a:pt x="589518" y="19606"/>
                </a:cubicBezTo>
                <a:close/>
                <a:moveTo>
                  <a:pt x="20096" y="19606"/>
                </a:moveTo>
                <a:cubicBezTo>
                  <a:pt x="25074" y="74649"/>
                  <a:pt x="71535" y="117818"/>
                  <a:pt x="127859" y="117818"/>
                </a:cubicBezTo>
                <a:lnTo>
                  <a:pt x="294529" y="117818"/>
                </a:lnTo>
                <a:cubicBezTo>
                  <a:pt x="289551" y="62867"/>
                  <a:pt x="243182" y="19606"/>
                  <a:pt x="186858" y="19606"/>
                </a:cubicBezTo>
                <a:close/>
                <a:moveTo>
                  <a:pt x="0" y="0"/>
                </a:moveTo>
                <a:lnTo>
                  <a:pt x="186858" y="0"/>
                </a:lnTo>
                <a:cubicBezTo>
                  <a:pt x="239956" y="0"/>
                  <a:pt x="285495" y="32492"/>
                  <a:pt x="304853" y="78607"/>
                </a:cubicBezTo>
                <a:cubicBezTo>
                  <a:pt x="324120" y="32492"/>
                  <a:pt x="369751" y="0"/>
                  <a:pt x="422849" y="0"/>
                </a:cubicBezTo>
                <a:lnTo>
                  <a:pt x="609614" y="0"/>
                </a:lnTo>
                <a:lnTo>
                  <a:pt x="609614" y="9849"/>
                </a:lnTo>
                <a:cubicBezTo>
                  <a:pt x="609614" y="80172"/>
                  <a:pt x="552276" y="137424"/>
                  <a:pt x="481847" y="137424"/>
                </a:cubicBezTo>
                <a:lnTo>
                  <a:pt x="314625" y="137424"/>
                </a:lnTo>
                <a:lnTo>
                  <a:pt x="314625" y="196333"/>
                </a:lnTo>
                <a:lnTo>
                  <a:pt x="353987" y="196333"/>
                </a:lnTo>
                <a:lnTo>
                  <a:pt x="353987" y="232967"/>
                </a:lnTo>
                <a:cubicBezTo>
                  <a:pt x="366617" y="236557"/>
                  <a:pt x="378693" y="241527"/>
                  <a:pt x="390216" y="247879"/>
                </a:cubicBezTo>
                <a:lnTo>
                  <a:pt x="416027" y="222014"/>
                </a:lnTo>
                <a:lnTo>
                  <a:pt x="485627" y="291508"/>
                </a:lnTo>
                <a:lnTo>
                  <a:pt x="459723" y="317281"/>
                </a:lnTo>
                <a:cubicBezTo>
                  <a:pt x="465991" y="328787"/>
                  <a:pt x="471061" y="340937"/>
                  <a:pt x="474657" y="353455"/>
                </a:cubicBezTo>
                <a:lnTo>
                  <a:pt x="511346" y="353455"/>
                </a:lnTo>
                <a:lnTo>
                  <a:pt x="511346" y="451667"/>
                </a:lnTo>
                <a:lnTo>
                  <a:pt x="474657" y="451667"/>
                </a:lnTo>
                <a:cubicBezTo>
                  <a:pt x="471061" y="464186"/>
                  <a:pt x="466083" y="476336"/>
                  <a:pt x="459723" y="487749"/>
                </a:cubicBezTo>
                <a:lnTo>
                  <a:pt x="485627" y="513614"/>
                </a:lnTo>
                <a:lnTo>
                  <a:pt x="416027" y="583016"/>
                </a:lnTo>
                <a:lnTo>
                  <a:pt x="390216" y="557152"/>
                </a:lnTo>
                <a:cubicBezTo>
                  <a:pt x="378693" y="563503"/>
                  <a:pt x="366525" y="568565"/>
                  <a:pt x="353987" y="572155"/>
                </a:cubicBezTo>
                <a:lnTo>
                  <a:pt x="353987" y="608697"/>
                </a:lnTo>
                <a:lnTo>
                  <a:pt x="255627" y="608697"/>
                </a:lnTo>
                <a:lnTo>
                  <a:pt x="255627" y="572155"/>
                </a:lnTo>
                <a:cubicBezTo>
                  <a:pt x="243090" y="568565"/>
                  <a:pt x="230922" y="563503"/>
                  <a:pt x="219491" y="557152"/>
                </a:cubicBezTo>
                <a:lnTo>
                  <a:pt x="193587" y="583016"/>
                </a:lnTo>
                <a:lnTo>
                  <a:pt x="124080" y="513614"/>
                </a:lnTo>
                <a:lnTo>
                  <a:pt x="149983" y="487749"/>
                </a:lnTo>
                <a:cubicBezTo>
                  <a:pt x="143623" y="476336"/>
                  <a:pt x="138553" y="464186"/>
                  <a:pt x="134957" y="451667"/>
                </a:cubicBezTo>
                <a:lnTo>
                  <a:pt x="98360" y="451667"/>
                </a:lnTo>
                <a:lnTo>
                  <a:pt x="98360" y="353455"/>
                </a:lnTo>
                <a:lnTo>
                  <a:pt x="134957" y="353455"/>
                </a:lnTo>
                <a:cubicBezTo>
                  <a:pt x="138553" y="340845"/>
                  <a:pt x="143623" y="328787"/>
                  <a:pt x="149983" y="317281"/>
                </a:cubicBezTo>
                <a:lnTo>
                  <a:pt x="124080" y="291508"/>
                </a:lnTo>
                <a:lnTo>
                  <a:pt x="193587" y="222014"/>
                </a:lnTo>
                <a:lnTo>
                  <a:pt x="219491" y="247879"/>
                </a:lnTo>
                <a:cubicBezTo>
                  <a:pt x="230922" y="241619"/>
                  <a:pt x="243090" y="236557"/>
                  <a:pt x="255627" y="232967"/>
                </a:cubicBezTo>
                <a:lnTo>
                  <a:pt x="255627" y="196333"/>
                </a:lnTo>
                <a:lnTo>
                  <a:pt x="294990" y="196333"/>
                </a:lnTo>
                <a:lnTo>
                  <a:pt x="294990" y="137424"/>
                </a:lnTo>
                <a:lnTo>
                  <a:pt x="127859" y="137424"/>
                </a:lnTo>
                <a:cubicBezTo>
                  <a:pt x="57338" y="137424"/>
                  <a:pt x="0" y="80172"/>
                  <a:pt x="0" y="9849"/>
                </a:cubicBezTo>
                <a:close/>
              </a:path>
            </a:pathLst>
          </a:custGeom>
          <a:solidFill>
            <a:srgbClr val="F4312E"/>
          </a:solidFill>
          <a:ln>
            <a:noFill/>
          </a:ln>
        </p:spPr>
      </p:sp>
      <p:sp>
        <p:nvSpPr>
          <p:cNvPr id="41" name="structure_173549">
            <a:extLst>
              <a:ext uri="{FF2B5EF4-FFF2-40B4-BE49-F238E27FC236}">
                <a16:creationId xmlns:a16="http://schemas.microsoft.com/office/drawing/2014/main" xmlns="" id="{782267A1-42BE-4443-8F02-52E158F7B7B2}"/>
              </a:ext>
            </a:extLst>
          </p:cNvPr>
          <p:cNvSpPr>
            <a:spLocks noChangeAspect="1"/>
          </p:cNvSpPr>
          <p:nvPr/>
        </p:nvSpPr>
        <p:spPr bwMode="auto">
          <a:xfrm>
            <a:off x="10119862" y="3991145"/>
            <a:ext cx="360000" cy="359452"/>
          </a:xfrm>
          <a:custGeom>
            <a:avLst/>
            <a:gdLst>
              <a:gd name="T0" fmla="*/ 2855 w 3129"/>
              <a:gd name="T1" fmla="*/ 654 h 3129"/>
              <a:gd name="T2" fmla="*/ 2800 w 3129"/>
              <a:gd name="T3" fmla="*/ 0 h 3129"/>
              <a:gd name="T4" fmla="*/ 1532 w 3129"/>
              <a:gd name="T5" fmla="*/ 274 h 3129"/>
              <a:gd name="T6" fmla="*/ 878 w 3129"/>
              <a:gd name="T7" fmla="*/ 329 h 3129"/>
              <a:gd name="T8" fmla="*/ 1153 w 3129"/>
              <a:gd name="T9" fmla="*/ 1153 h 3129"/>
              <a:gd name="T10" fmla="*/ 329 w 3129"/>
              <a:gd name="T11" fmla="*/ 878 h 3129"/>
              <a:gd name="T12" fmla="*/ 274 w 3129"/>
              <a:gd name="T13" fmla="*/ 1532 h 3129"/>
              <a:gd name="T14" fmla="*/ 0 w 3129"/>
              <a:gd name="T15" fmla="*/ 2800 h 3129"/>
              <a:gd name="T16" fmla="*/ 654 w 3129"/>
              <a:gd name="T17" fmla="*/ 2855 h 3129"/>
              <a:gd name="T18" fmla="*/ 1921 w 3129"/>
              <a:gd name="T19" fmla="*/ 3129 h 3129"/>
              <a:gd name="T20" fmla="*/ 1976 w 3129"/>
              <a:gd name="T21" fmla="*/ 2475 h 3129"/>
              <a:gd name="T22" fmla="*/ 2475 w 3129"/>
              <a:gd name="T23" fmla="*/ 1976 h 3129"/>
              <a:gd name="T24" fmla="*/ 3129 w 3129"/>
              <a:gd name="T25" fmla="*/ 1921 h 3129"/>
              <a:gd name="T26" fmla="*/ 2800 w 3129"/>
              <a:gd name="T27" fmla="*/ 110 h 3129"/>
              <a:gd name="T28" fmla="*/ 2800 w 3129"/>
              <a:gd name="T29" fmla="*/ 549 h 3129"/>
              <a:gd name="T30" fmla="*/ 2800 w 3129"/>
              <a:gd name="T31" fmla="*/ 110 h 3129"/>
              <a:gd name="T32" fmla="*/ 1208 w 3129"/>
              <a:gd name="T33" fmla="*/ 110 h 3129"/>
              <a:gd name="T34" fmla="*/ 1208 w 3129"/>
              <a:gd name="T35" fmla="*/ 549 h 3129"/>
              <a:gd name="T36" fmla="*/ 1263 w 3129"/>
              <a:gd name="T37" fmla="*/ 1263 h 3129"/>
              <a:gd name="T38" fmla="*/ 1867 w 3129"/>
              <a:gd name="T39" fmla="*/ 1532 h 3129"/>
              <a:gd name="T40" fmla="*/ 1532 w 3129"/>
              <a:gd name="T41" fmla="*/ 1867 h 3129"/>
              <a:gd name="T42" fmla="*/ 1263 w 3129"/>
              <a:gd name="T43" fmla="*/ 1263 h 3129"/>
              <a:gd name="T44" fmla="*/ 1427 w 3129"/>
              <a:gd name="T45" fmla="*/ 1921 h 3129"/>
              <a:gd name="T46" fmla="*/ 988 w 3129"/>
              <a:gd name="T47" fmla="*/ 1921 h 3129"/>
              <a:gd name="T48" fmla="*/ 110 w 3129"/>
              <a:gd name="T49" fmla="*/ 1208 h 3129"/>
              <a:gd name="T50" fmla="*/ 549 w 3129"/>
              <a:gd name="T51" fmla="*/ 1208 h 3129"/>
              <a:gd name="T52" fmla="*/ 110 w 3129"/>
              <a:gd name="T53" fmla="*/ 1208 h 3129"/>
              <a:gd name="T54" fmla="*/ 110 w 3129"/>
              <a:gd name="T55" fmla="*/ 2800 h 3129"/>
              <a:gd name="T56" fmla="*/ 549 w 3129"/>
              <a:gd name="T57" fmla="*/ 2800 h 3129"/>
              <a:gd name="T58" fmla="*/ 1597 w 3129"/>
              <a:gd name="T59" fmla="*/ 2745 h 3129"/>
              <a:gd name="T60" fmla="*/ 384 w 3129"/>
              <a:gd name="T61" fmla="*/ 2475 h 3129"/>
              <a:gd name="T62" fmla="*/ 654 w 3129"/>
              <a:gd name="T63" fmla="*/ 1263 h 3129"/>
              <a:gd name="T64" fmla="*/ 1153 w 3129"/>
              <a:gd name="T65" fmla="*/ 1597 h 3129"/>
              <a:gd name="T66" fmla="*/ 1208 w 3129"/>
              <a:gd name="T67" fmla="*/ 2251 h 3129"/>
              <a:gd name="T68" fmla="*/ 1867 w 3129"/>
              <a:gd name="T69" fmla="*/ 1976 h 3129"/>
              <a:gd name="T70" fmla="*/ 1867 w 3129"/>
              <a:gd name="T71" fmla="*/ 2475 h 3129"/>
              <a:gd name="T72" fmla="*/ 2141 w 3129"/>
              <a:gd name="T73" fmla="*/ 2800 h 3129"/>
              <a:gd name="T74" fmla="*/ 1702 w 3129"/>
              <a:gd name="T75" fmla="*/ 2800 h 3129"/>
              <a:gd name="T76" fmla="*/ 2141 w 3129"/>
              <a:gd name="T77" fmla="*/ 2800 h 3129"/>
              <a:gd name="T78" fmla="*/ 1702 w 3129"/>
              <a:gd name="T79" fmla="*/ 1208 h 3129"/>
              <a:gd name="T80" fmla="*/ 2141 w 3129"/>
              <a:gd name="T81" fmla="*/ 1208 h 3129"/>
              <a:gd name="T82" fmla="*/ 2475 w 3129"/>
              <a:gd name="T83" fmla="*/ 1867 h 3129"/>
              <a:gd name="T84" fmla="*/ 1976 w 3129"/>
              <a:gd name="T85" fmla="*/ 1532 h 3129"/>
              <a:gd name="T86" fmla="*/ 1921 w 3129"/>
              <a:gd name="T87" fmla="*/ 878 h 3129"/>
              <a:gd name="T88" fmla="*/ 1263 w 3129"/>
              <a:gd name="T89" fmla="*/ 1153 h 3129"/>
              <a:gd name="T90" fmla="*/ 1532 w 3129"/>
              <a:gd name="T91" fmla="*/ 384 h 3129"/>
              <a:gd name="T92" fmla="*/ 2745 w 3129"/>
              <a:gd name="T93" fmla="*/ 654 h 3129"/>
              <a:gd name="T94" fmla="*/ 2475 w 3129"/>
              <a:gd name="T95" fmla="*/ 1867 h 3129"/>
              <a:gd name="T96" fmla="*/ 2580 w 3129"/>
              <a:gd name="T97" fmla="*/ 1921 h 3129"/>
              <a:gd name="T98" fmla="*/ 3019 w 3129"/>
              <a:gd name="T99" fmla="*/ 1921 h 3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29" h="3129">
                <a:moveTo>
                  <a:pt x="2855" y="1597"/>
                </a:moveTo>
                <a:lnTo>
                  <a:pt x="2855" y="654"/>
                </a:lnTo>
                <a:cubicBezTo>
                  <a:pt x="3010" y="628"/>
                  <a:pt x="3129" y="492"/>
                  <a:pt x="3129" y="329"/>
                </a:cubicBezTo>
                <a:cubicBezTo>
                  <a:pt x="3129" y="148"/>
                  <a:pt x="2981" y="0"/>
                  <a:pt x="2800" y="0"/>
                </a:cubicBezTo>
                <a:cubicBezTo>
                  <a:pt x="2637" y="0"/>
                  <a:pt x="2502" y="119"/>
                  <a:pt x="2475" y="274"/>
                </a:cubicBezTo>
                <a:lnTo>
                  <a:pt x="1532" y="274"/>
                </a:lnTo>
                <a:cubicBezTo>
                  <a:pt x="1506" y="119"/>
                  <a:pt x="1371" y="0"/>
                  <a:pt x="1208" y="0"/>
                </a:cubicBezTo>
                <a:cubicBezTo>
                  <a:pt x="1026" y="0"/>
                  <a:pt x="878" y="148"/>
                  <a:pt x="878" y="329"/>
                </a:cubicBezTo>
                <a:cubicBezTo>
                  <a:pt x="878" y="492"/>
                  <a:pt x="997" y="628"/>
                  <a:pt x="1153" y="654"/>
                </a:cubicBezTo>
                <a:lnTo>
                  <a:pt x="1153" y="1153"/>
                </a:lnTo>
                <a:lnTo>
                  <a:pt x="654" y="1153"/>
                </a:lnTo>
                <a:cubicBezTo>
                  <a:pt x="628" y="997"/>
                  <a:pt x="492" y="878"/>
                  <a:pt x="329" y="878"/>
                </a:cubicBezTo>
                <a:cubicBezTo>
                  <a:pt x="148" y="878"/>
                  <a:pt x="0" y="1026"/>
                  <a:pt x="0" y="1208"/>
                </a:cubicBezTo>
                <a:cubicBezTo>
                  <a:pt x="0" y="1371"/>
                  <a:pt x="119" y="1506"/>
                  <a:pt x="274" y="1532"/>
                </a:cubicBezTo>
                <a:lnTo>
                  <a:pt x="274" y="2475"/>
                </a:lnTo>
                <a:cubicBezTo>
                  <a:pt x="119" y="2502"/>
                  <a:pt x="0" y="2637"/>
                  <a:pt x="0" y="2800"/>
                </a:cubicBezTo>
                <a:cubicBezTo>
                  <a:pt x="0" y="2981"/>
                  <a:pt x="148" y="3129"/>
                  <a:pt x="329" y="3129"/>
                </a:cubicBezTo>
                <a:cubicBezTo>
                  <a:pt x="492" y="3129"/>
                  <a:pt x="628" y="3010"/>
                  <a:pt x="654" y="2855"/>
                </a:cubicBezTo>
                <a:lnTo>
                  <a:pt x="1597" y="2855"/>
                </a:lnTo>
                <a:cubicBezTo>
                  <a:pt x="1623" y="3010"/>
                  <a:pt x="1759" y="3129"/>
                  <a:pt x="1921" y="3129"/>
                </a:cubicBezTo>
                <a:cubicBezTo>
                  <a:pt x="2103" y="3129"/>
                  <a:pt x="2251" y="2981"/>
                  <a:pt x="2251" y="2800"/>
                </a:cubicBezTo>
                <a:cubicBezTo>
                  <a:pt x="2251" y="2637"/>
                  <a:pt x="2132" y="2502"/>
                  <a:pt x="1976" y="2475"/>
                </a:cubicBezTo>
                <a:lnTo>
                  <a:pt x="1976" y="1976"/>
                </a:lnTo>
                <a:lnTo>
                  <a:pt x="2475" y="1976"/>
                </a:lnTo>
                <a:cubicBezTo>
                  <a:pt x="2502" y="2132"/>
                  <a:pt x="2637" y="2251"/>
                  <a:pt x="2800" y="2251"/>
                </a:cubicBezTo>
                <a:cubicBezTo>
                  <a:pt x="2981" y="2251"/>
                  <a:pt x="3129" y="2103"/>
                  <a:pt x="3129" y="1921"/>
                </a:cubicBezTo>
                <a:cubicBezTo>
                  <a:pt x="3129" y="1759"/>
                  <a:pt x="3010" y="1623"/>
                  <a:pt x="2855" y="1597"/>
                </a:cubicBezTo>
                <a:close/>
                <a:moveTo>
                  <a:pt x="2800" y="110"/>
                </a:moveTo>
                <a:cubicBezTo>
                  <a:pt x="2921" y="110"/>
                  <a:pt x="3019" y="208"/>
                  <a:pt x="3019" y="329"/>
                </a:cubicBezTo>
                <a:cubicBezTo>
                  <a:pt x="3019" y="450"/>
                  <a:pt x="2921" y="549"/>
                  <a:pt x="2800" y="549"/>
                </a:cubicBezTo>
                <a:cubicBezTo>
                  <a:pt x="2679" y="549"/>
                  <a:pt x="2580" y="450"/>
                  <a:pt x="2580" y="329"/>
                </a:cubicBezTo>
                <a:cubicBezTo>
                  <a:pt x="2580" y="208"/>
                  <a:pt x="2679" y="110"/>
                  <a:pt x="2800" y="110"/>
                </a:cubicBezTo>
                <a:close/>
                <a:moveTo>
                  <a:pt x="988" y="329"/>
                </a:moveTo>
                <a:cubicBezTo>
                  <a:pt x="988" y="208"/>
                  <a:pt x="1087" y="110"/>
                  <a:pt x="1208" y="110"/>
                </a:cubicBezTo>
                <a:cubicBezTo>
                  <a:pt x="1329" y="110"/>
                  <a:pt x="1427" y="208"/>
                  <a:pt x="1427" y="329"/>
                </a:cubicBezTo>
                <a:cubicBezTo>
                  <a:pt x="1427" y="450"/>
                  <a:pt x="1329" y="549"/>
                  <a:pt x="1208" y="549"/>
                </a:cubicBezTo>
                <a:cubicBezTo>
                  <a:pt x="1087" y="549"/>
                  <a:pt x="988" y="450"/>
                  <a:pt x="988" y="329"/>
                </a:cubicBezTo>
                <a:close/>
                <a:moveTo>
                  <a:pt x="1263" y="1263"/>
                </a:moveTo>
                <a:lnTo>
                  <a:pt x="1597" y="1263"/>
                </a:lnTo>
                <a:cubicBezTo>
                  <a:pt x="1620" y="1400"/>
                  <a:pt x="1729" y="1509"/>
                  <a:pt x="1867" y="1532"/>
                </a:cubicBezTo>
                <a:lnTo>
                  <a:pt x="1867" y="1867"/>
                </a:lnTo>
                <a:lnTo>
                  <a:pt x="1532" y="1867"/>
                </a:lnTo>
                <a:cubicBezTo>
                  <a:pt x="1509" y="1729"/>
                  <a:pt x="1400" y="1620"/>
                  <a:pt x="1263" y="1597"/>
                </a:cubicBezTo>
                <a:lnTo>
                  <a:pt x="1263" y="1263"/>
                </a:lnTo>
                <a:close/>
                <a:moveTo>
                  <a:pt x="1208" y="1702"/>
                </a:moveTo>
                <a:cubicBezTo>
                  <a:pt x="1329" y="1702"/>
                  <a:pt x="1427" y="1800"/>
                  <a:pt x="1427" y="1921"/>
                </a:cubicBezTo>
                <a:cubicBezTo>
                  <a:pt x="1427" y="2042"/>
                  <a:pt x="1329" y="2141"/>
                  <a:pt x="1208" y="2141"/>
                </a:cubicBezTo>
                <a:cubicBezTo>
                  <a:pt x="1087" y="2141"/>
                  <a:pt x="988" y="2042"/>
                  <a:pt x="988" y="1921"/>
                </a:cubicBezTo>
                <a:cubicBezTo>
                  <a:pt x="988" y="1800"/>
                  <a:pt x="1087" y="1702"/>
                  <a:pt x="1208" y="1702"/>
                </a:cubicBezTo>
                <a:close/>
                <a:moveTo>
                  <a:pt x="110" y="1208"/>
                </a:moveTo>
                <a:cubicBezTo>
                  <a:pt x="110" y="1087"/>
                  <a:pt x="208" y="988"/>
                  <a:pt x="329" y="988"/>
                </a:cubicBezTo>
                <a:cubicBezTo>
                  <a:pt x="450" y="988"/>
                  <a:pt x="549" y="1087"/>
                  <a:pt x="549" y="1208"/>
                </a:cubicBezTo>
                <a:cubicBezTo>
                  <a:pt x="549" y="1329"/>
                  <a:pt x="450" y="1427"/>
                  <a:pt x="329" y="1427"/>
                </a:cubicBezTo>
                <a:cubicBezTo>
                  <a:pt x="208" y="1427"/>
                  <a:pt x="110" y="1329"/>
                  <a:pt x="110" y="1208"/>
                </a:cubicBezTo>
                <a:close/>
                <a:moveTo>
                  <a:pt x="329" y="3019"/>
                </a:moveTo>
                <a:cubicBezTo>
                  <a:pt x="208" y="3019"/>
                  <a:pt x="110" y="2921"/>
                  <a:pt x="110" y="2800"/>
                </a:cubicBezTo>
                <a:cubicBezTo>
                  <a:pt x="110" y="2679"/>
                  <a:pt x="208" y="2580"/>
                  <a:pt x="329" y="2580"/>
                </a:cubicBezTo>
                <a:cubicBezTo>
                  <a:pt x="450" y="2580"/>
                  <a:pt x="549" y="2679"/>
                  <a:pt x="549" y="2800"/>
                </a:cubicBezTo>
                <a:cubicBezTo>
                  <a:pt x="549" y="2921"/>
                  <a:pt x="450" y="3019"/>
                  <a:pt x="329" y="3019"/>
                </a:cubicBezTo>
                <a:close/>
                <a:moveTo>
                  <a:pt x="1597" y="2745"/>
                </a:moveTo>
                <a:lnTo>
                  <a:pt x="654" y="2745"/>
                </a:lnTo>
                <a:cubicBezTo>
                  <a:pt x="631" y="2607"/>
                  <a:pt x="522" y="2499"/>
                  <a:pt x="384" y="2475"/>
                </a:cubicBezTo>
                <a:lnTo>
                  <a:pt x="384" y="1532"/>
                </a:lnTo>
                <a:cubicBezTo>
                  <a:pt x="522" y="1509"/>
                  <a:pt x="631" y="1400"/>
                  <a:pt x="654" y="1263"/>
                </a:cubicBezTo>
                <a:lnTo>
                  <a:pt x="1153" y="1263"/>
                </a:lnTo>
                <a:lnTo>
                  <a:pt x="1153" y="1597"/>
                </a:lnTo>
                <a:cubicBezTo>
                  <a:pt x="997" y="1623"/>
                  <a:pt x="878" y="1759"/>
                  <a:pt x="878" y="1921"/>
                </a:cubicBezTo>
                <a:cubicBezTo>
                  <a:pt x="878" y="2103"/>
                  <a:pt x="1026" y="2251"/>
                  <a:pt x="1208" y="2251"/>
                </a:cubicBezTo>
                <a:cubicBezTo>
                  <a:pt x="1371" y="2251"/>
                  <a:pt x="1506" y="2132"/>
                  <a:pt x="1532" y="1976"/>
                </a:cubicBezTo>
                <a:lnTo>
                  <a:pt x="1867" y="1976"/>
                </a:lnTo>
                <a:lnTo>
                  <a:pt x="1867" y="2475"/>
                </a:lnTo>
                <a:lnTo>
                  <a:pt x="1867" y="2475"/>
                </a:lnTo>
                <a:cubicBezTo>
                  <a:pt x="1729" y="2499"/>
                  <a:pt x="1620" y="2607"/>
                  <a:pt x="1597" y="2745"/>
                </a:cubicBezTo>
                <a:close/>
                <a:moveTo>
                  <a:pt x="2141" y="2800"/>
                </a:moveTo>
                <a:cubicBezTo>
                  <a:pt x="2141" y="2921"/>
                  <a:pt x="2043" y="3019"/>
                  <a:pt x="1921" y="3019"/>
                </a:cubicBezTo>
                <a:cubicBezTo>
                  <a:pt x="1800" y="3019"/>
                  <a:pt x="1702" y="2921"/>
                  <a:pt x="1702" y="2800"/>
                </a:cubicBezTo>
                <a:cubicBezTo>
                  <a:pt x="1702" y="2679"/>
                  <a:pt x="1800" y="2580"/>
                  <a:pt x="1921" y="2580"/>
                </a:cubicBezTo>
                <a:cubicBezTo>
                  <a:pt x="2043" y="2580"/>
                  <a:pt x="2141" y="2679"/>
                  <a:pt x="2141" y="2800"/>
                </a:cubicBezTo>
                <a:close/>
                <a:moveTo>
                  <a:pt x="1921" y="1427"/>
                </a:moveTo>
                <a:cubicBezTo>
                  <a:pt x="1800" y="1427"/>
                  <a:pt x="1702" y="1329"/>
                  <a:pt x="1702" y="1208"/>
                </a:cubicBezTo>
                <a:cubicBezTo>
                  <a:pt x="1702" y="1087"/>
                  <a:pt x="1800" y="988"/>
                  <a:pt x="1921" y="988"/>
                </a:cubicBezTo>
                <a:cubicBezTo>
                  <a:pt x="2043" y="988"/>
                  <a:pt x="2141" y="1087"/>
                  <a:pt x="2141" y="1208"/>
                </a:cubicBezTo>
                <a:cubicBezTo>
                  <a:pt x="2141" y="1329"/>
                  <a:pt x="2043" y="1427"/>
                  <a:pt x="1921" y="1427"/>
                </a:cubicBezTo>
                <a:close/>
                <a:moveTo>
                  <a:pt x="2475" y="1867"/>
                </a:moveTo>
                <a:lnTo>
                  <a:pt x="1976" y="1867"/>
                </a:lnTo>
                <a:lnTo>
                  <a:pt x="1976" y="1532"/>
                </a:lnTo>
                <a:cubicBezTo>
                  <a:pt x="2132" y="1506"/>
                  <a:pt x="2251" y="1371"/>
                  <a:pt x="2251" y="1208"/>
                </a:cubicBezTo>
                <a:cubicBezTo>
                  <a:pt x="2251" y="1026"/>
                  <a:pt x="2103" y="878"/>
                  <a:pt x="1921" y="878"/>
                </a:cubicBezTo>
                <a:cubicBezTo>
                  <a:pt x="1759" y="878"/>
                  <a:pt x="1623" y="997"/>
                  <a:pt x="1597" y="1153"/>
                </a:cubicBezTo>
                <a:lnTo>
                  <a:pt x="1263" y="1153"/>
                </a:lnTo>
                <a:lnTo>
                  <a:pt x="1263" y="654"/>
                </a:lnTo>
                <a:cubicBezTo>
                  <a:pt x="1400" y="631"/>
                  <a:pt x="1509" y="522"/>
                  <a:pt x="1532" y="384"/>
                </a:cubicBezTo>
                <a:lnTo>
                  <a:pt x="2475" y="384"/>
                </a:lnTo>
                <a:cubicBezTo>
                  <a:pt x="2499" y="522"/>
                  <a:pt x="2607" y="631"/>
                  <a:pt x="2745" y="654"/>
                </a:cubicBezTo>
                <a:lnTo>
                  <a:pt x="2745" y="1597"/>
                </a:lnTo>
                <a:cubicBezTo>
                  <a:pt x="2607" y="1620"/>
                  <a:pt x="2499" y="1729"/>
                  <a:pt x="2475" y="1867"/>
                </a:cubicBezTo>
                <a:close/>
                <a:moveTo>
                  <a:pt x="2800" y="2141"/>
                </a:moveTo>
                <a:cubicBezTo>
                  <a:pt x="2679" y="2141"/>
                  <a:pt x="2580" y="2042"/>
                  <a:pt x="2580" y="1921"/>
                </a:cubicBezTo>
                <a:cubicBezTo>
                  <a:pt x="2580" y="1800"/>
                  <a:pt x="2679" y="1702"/>
                  <a:pt x="2800" y="1702"/>
                </a:cubicBezTo>
                <a:cubicBezTo>
                  <a:pt x="2921" y="1702"/>
                  <a:pt x="3019" y="1800"/>
                  <a:pt x="3019" y="1921"/>
                </a:cubicBezTo>
                <a:cubicBezTo>
                  <a:pt x="3019" y="2042"/>
                  <a:pt x="2921" y="2141"/>
                  <a:pt x="2800" y="2141"/>
                </a:cubicBezTo>
                <a:close/>
              </a:path>
            </a:pathLst>
          </a:custGeom>
          <a:solidFill>
            <a:srgbClr val="F4312E"/>
          </a:solidFill>
          <a:ln>
            <a:noFill/>
          </a:ln>
        </p:spPr>
      </p:sp>
      <p:sp>
        <p:nvSpPr>
          <p:cNvPr id="44" name="curriculum_296949">
            <a:extLst>
              <a:ext uri="{FF2B5EF4-FFF2-40B4-BE49-F238E27FC236}">
                <a16:creationId xmlns:a16="http://schemas.microsoft.com/office/drawing/2014/main" xmlns="" id="{74E47A98-8000-4EEB-869E-894F9DB79FC8}"/>
              </a:ext>
            </a:extLst>
          </p:cNvPr>
          <p:cNvSpPr>
            <a:spLocks noChangeAspect="1"/>
          </p:cNvSpPr>
          <p:nvPr/>
        </p:nvSpPr>
        <p:spPr bwMode="auto">
          <a:xfrm>
            <a:off x="8070581" y="3243003"/>
            <a:ext cx="254700" cy="324000"/>
          </a:xfrm>
          <a:custGeom>
            <a:avLst/>
            <a:gdLst>
              <a:gd name="connsiteX0" fmla="*/ 388744 w 476951"/>
              <a:gd name="connsiteY0" fmla="*/ 528324 h 606722"/>
              <a:gd name="connsiteX1" fmla="*/ 414853 w 476951"/>
              <a:gd name="connsiteY1" fmla="*/ 528324 h 606722"/>
              <a:gd name="connsiteX2" fmla="*/ 414853 w 476951"/>
              <a:gd name="connsiteY2" fmla="*/ 548012 h 606722"/>
              <a:gd name="connsiteX3" fmla="*/ 388744 w 476951"/>
              <a:gd name="connsiteY3" fmla="*/ 548012 h 606722"/>
              <a:gd name="connsiteX4" fmla="*/ 336385 w 476951"/>
              <a:gd name="connsiteY4" fmla="*/ 528324 h 606722"/>
              <a:gd name="connsiteX5" fmla="*/ 362565 w 476951"/>
              <a:gd name="connsiteY5" fmla="*/ 528324 h 606722"/>
              <a:gd name="connsiteX6" fmla="*/ 362565 w 476951"/>
              <a:gd name="connsiteY6" fmla="*/ 548012 h 606722"/>
              <a:gd name="connsiteX7" fmla="*/ 336385 w 476951"/>
              <a:gd name="connsiteY7" fmla="*/ 548012 h 606722"/>
              <a:gd name="connsiteX8" fmla="*/ 62027 w 476951"/>
              <a:gd name="connsiteY8" fmla="*/ 528324 h 606722"/>
              <a:gd name="connsiteX9" fmla="*/ 310346 w 476951"/>
              <a:gd name="connsiteY9" fmla="*/ 528324 h 606722"/>
              <a:gd name="connsiteX10" fmla="*/ 310346 w 476951"/>
              <a:gd name="connsiteY10" fmla="*/ 548012 h 606722"/>
              <a:gd name="connsiteX11" fmla="*/ 62027 w 476951"/>
              <a:gd name="connsiteY11" fmla="*/ 548012 h 606722"/>
              <a:gd name="connsiteX12" fmla="*/ 153550 w 476951"/>
              <a:gd name="connsiteY12" fmla="*/ 476176 h 606722"/>
              <a:gd name="connsiteX13" fmla="*/ 414853 w 476951"/>
              <a:gd name="connsiteY13" fmla="*/ 476176 h 606722"/>
              <a:gd name="connsiteX14" fmla="*/ 414853 w 476951"/>
              <a:gd name="connsiteY14" fmla="*/ 495793 h 606722"/>
              <a:gd name="connsiteX15" fmla="*/ 153550 w 476951"/>
              <a:gd name="connsiteY15" fmla="*/ 495793 h 606722"/>
              <a:gd name="connsiteX16" fmla="*/ 62027 w 476951"/>
              <a:gd name="connsiteY16" fmla="*/ 476176 h 606722"/>
              <a:gd name="connsiteX17" fmla="*/ 107753 w 476951"/>
              <a:gd name="connsiteY17" fmla="*/ 476176 h 606722"/>
              <a:gd name="connsiteX18" fmla="*/ 107753 w 476951"/>
              <a:gd name="connsiteY18" fmla="*/ 495793 h 606722"/>
              <a:gd name="connsiteX19" fmla="*/ 62027 w 476951"/>
              <a:gd name="connsiteY19" fmla="*/ 495793 h 606722"/>
              <a:gd name="connsiteX20" fmla="*/ 225456 w 476951"/>
              <a:gd name="connsiteY20" fmla="*/ 371810 h 606722"/>
              <a:gd name="connsiteX21" fmla="*/ 251495 w 476951"/>
              <a:gd name="connsiteY21" fmla="*/ 371810 h 606722"/>
              <a:gd name="connsiteX22" fmla="*/ 251495 w 476951"/>
              <a:gd name="connsiteY22" fmla="*/ 391427 h 606722"/>
              <a:gd name="connsiteX23" fmla="*/ 225456 w 476951"/>
              <a:gd name="connsiteY23" fmla="*/ 391427 h 606722"/>
              <a:gd name="connsiteX24" fmla="*/ 213345 w 476951"/>
              <a:gd name="connsiteY24" fmla="*/ 307147 h 606722"/>
              <a:gd name="connsiteX25" fmla="*/ 157010 w 476951"/>
              <a:gd name="connsiteY25" fmla="*/ 400635 h 606722"/>
              <a:gd name="connsiteX26" fmla="*/ 238442 w 476951"/>
              <a:gd name="connsiteY26" fmla="*/ 424006 h 606722"/>
              <a:gd name="connsiteX27" fmla="*/ 319963 w 476951"/>
              <a:gd name="connsiteY27" fmla="*/ 400635 h 606722"/>
              <a:gd name="connsiteX28" fmla="*/ 263539 w 476951"/>
              <a:gd name="connsiteY28" fmla="*/ 307147 h 606722"/>
              <a:gd name="connsiteX29" fmla="*/ 248320 w 476951"/>
              <a:gd name="connsiteY29" fmla="*/ 312301 h 606722"/>
              <a:gd name="connsiteX30" fmla="*/ 248320 w 476951"/>
              <a:gd name="connsiteY30" fmla="*/ 355579 h 606722"/>
              <a:gd name="connsiteX31" fmla="*/ 228652 w 476951"/>
              <a:gd name="connsiteY31" fmla="*/ 355579 h 606722"/>
              <a:gd name="connsiteX32" fmla="*/ 228652 w 476951"/>
              <a:gd name="connsiteY32" fmla="*/ 312301 h 606722"/>
              <a:gd name="connsiteX33" fmla="*/ 213345 w 476951"/>
              <a:gd name="connsiteY33" fmla="*/ 307147 h 606722"/>
              <a:gd name="connsiteX34" fmla="*/ 346201 w 476951"/>
              <a:gd name="connsiteY34" fmla="*/ 270689 h 606722"/>
              <a:gd name="connsiteX35" fmla="*/ 365881 w 476951"/>
              <a:gd name="connsiteY35" fmla="*/ 270689 h 606722"/>
              <a:gd name="connsiteX36" fmla="*/ 351722 w 476951"/>
              <a:gd name="connsiteY36" fmla="*/ 329117 h 606722"/>
              <a:gd name="connsiteX37" fmla="*/ 334268 w 476951"/>
              <a:gd name="connsiteY37" fmla="*/ 320135 h 606722"/>
              <a:gd name="connsiteX38" fmla="*/ 346201 w 476951"/>
              <a:gd name="connsiteY38" fmla="*/ 270689 h 606722"/>
              <a:gd name="connsiteX39" fmla="*/ 233458 w 476951"/>
              <a:gd name="connsiteY39" fmla="*/ 224857 h 606722"/>
              <a:gd name="connsiteX40" fmla="*/ 202576 w 476951"/>
              <a:gd name="connsiteY40" fmla="*/ 238098 h 606722"/>
              <a:gd name="connsiteX41" fmla="*/ 202576 w 476951"/>
              <a:gd name="connsiteY41" fmla="*/ 257737 h 606722"/>
              <a:gd name="connsiteX42" fmla="*/ 213078 w 476951"/>
              <a:gd name="connsiteY42" fmla="*/ 282975 h 606722"/>
              <a:gd name="connsiteX43" fmla="*/ 218684 w 476951"/>
              <a:gd name="connsiteY43" fmla="*/ 287596 h 606722"/>
              <a:gd name="connsiteX44" fmla="*/ 238442 w 476951"/>
              <a:gd name="connsiteY44" fmla="*/ 293550 h 606722"/>
              <a:gd name="connsiteX45" fmla="*/ 258377 w 476951"/>
              <a:gd name="connsiteY45" fmla="*/ 287508 h 606722"/>
              <a:gd name="connsiteX46" fmla="*/ 274396 w 476951"/>
              <a:gd name="connsiteY46" fmla="*/ 257737 h 606722"/>
              <a:gd name="connsiteX47" fmla="*/ 274396 w 476951"/>
              <a:gd name="connsiteY47" fmla="*/ 241119 h 606722"/>
              <a:gd name="connsiteX48" fmla="*/ 233458 w 476951"/>
              <a:gd name="connsiteY48" fmla="*/ 224857 h 606722"/>
              <a:gd name="connsiteX49" fmla="*/ 150398 w 476951"/>
              <a:gd name="connsiteY49" fmla="*/ 178813 h 606722"/>
              <a:gd name="connsiteX50" fmla="*/ 163923 w 476951"/>
              <a:gd name="connsiteY50" fmla="*/ 193030 h 606722"/>
              <a:gd name="connsiteX51" fmla="*/ 130645 w 476951"/>
              <a:gd name="connsiteY51" fmla="*/ 270689 h 606722"/>
              <a:gd name="connsiteX52" fmla="*/ 111070 w 476951"/>
              <a:gd name="connsiteY52" fmla="*/ 270689 h 606722"/>
              <a:gd name="connsiteX53" fmla="*/ 150398 w 476951"/>
              <a:gd name="connsiteY53" fmla="*/ 178813 h 606722"/>
              <a:gd name="connsiteX54" fmla="*/ 238442 w 476951"/>
              <a:gd name="connsiteY54" fmla="*/ 156607 h 606722"/>
              <a:gd name="connsiteX55" fmla="*/ 202576 w 476951"/>
              <a:gd name="connsiteY55" fmla="*/ 175536 h 606722"/>
              <a:gd name="connsiteX56" fmla="*/ 202576 w 476951"/>
              <a:gd name="connsiteY56" fmla="*/ 216770 h 606722"/>
              <a:gd name="connsiteX57" fmla="*/ 248320 w 476951"/>
              <a:gd name="connsiteY57" fmla="*/ 197130 h 606722"/>
              <a:gd name="connsiteX58" fmla="*/ 248320 w 476951"/>
              <a:gd name="connsiteY58" fmla="*/ 211438 h 606722"/>
              <a:gd name="connsiteX59" fmla="*/ 274396 w 476951"/>
              <a:gd name="connsiteY59" fmla="*/ 221480 h 606722"/>
              <a:gd name="connsiteX60" fmla="*/ 274396 w 476951"/>
              <a:gd name="connsiteY60" fmla="*/ 175536 h 606722"/>
              <a:gd name="connsiteX61" fmla="*/ 238442 w 476951"/>
              <a:gd name="connsiteY61" fmla="*/ 156607 h 606722"/>
              <a:gd name="connsiteX62" fmla="*/ 238442 w 476951"/>
              <a:gd name="connsiteY62" fmla="*/ 136968 h 606722"/>
              <a:gd name="connsiteX63" fmla="*/ 292997 w 476951"/>
              <a:gd name="connsiteY63" fmla="*/ 168515 h 606722"/>
              <a:gd name="connsiteX64" fmla="*/ 293976 w 476951"/>
              <a:gd name="connsiteY64" fmla="*/ 170559 h 606722"/>
              <a:gd name="connsiteX65" fmla="*/ 293976 w 476951"/>
              <a:gd name="connsiteY65" fmla="*/ 257737 h 606722"/>
              <a:gd name="connsiteX66" fmla="*/ 280270 w 476951"/>
              <a:gd name="connsiteY66" fmla="*/ 294084 h 606722"/>
              <a:gd name="connsiteX67" fmla="*/ 304032 w 476951"/>
              <a:gd name="connsiteY67" fmla="*/ 313279 h 606722"/>
              <a:gd name="connsiteX68" fmla="*/ 338474 w 476951"/>
              <a:gd name="connsiteY68" fmla="*/ 387038 h 606722"/>
              <a:gd name="connsiteX69" fmla="*/ 379235 w 476951"/>
              <a:gd name="connsiteY69" fmla="*/ 332030 h 606722"/>
              <a:gd name="connsiteX70" fmla="*/ 397212 w 476951"/>
              <a:gd name="connsiteY70" fmla="*/ 339850 h 606722"/>
              <a:gd name="connsiteX71" fmla="*/ 335448 w 476951"/>
              <a:gd name="connsiteY71" fmla="*/ 413964 h 606722"/>
              <a:gd name="connsiteX72" fmla="*/ 238442 w 476951"/>
              <a:gd name="connsiteY72" fmla="*/ 443646 h 606722"/>
              <a:gd name="connsiteX73" fmla="*/ 141524 w 476951"/>
              <a:gd name="connsiteY73" fmla="*/ 414053 h 606722"/>
              <a:gd name="connsiteX74" fmla="*/ 65343 w 476951"/>
              <a:gd name="connsiteY74" fmla="*/ 270712 h 606722"/>
              <a:gd name="connsiteX75" fmla="*/ 85011 w 476951"/>
              <a:gd name="connsiteY75" fmla="*/ 270712 h 606722"/>
              <a:gd name="connsiteX76" fmla="*/ 138498 w 476951"/>
              <a:gd name="connsiteY76" fmla="*/ 387038 h 606722"/>
              <a:gd name="connsiteX77" fmla="*/ 172940 w 476951"/>
              <a:gd name="connsiteY77" fmla="*/ 313279 h 606722"/>
              <a:gd name="connsiteX78" fmla="*/ 196702 w 476951"/>
              <a:gd name="connsiteY78" fmla="*/ 294084 h 606722"/>
              <a:gd name="connsiteX79" fmla="*/ 182908 w 476951"/>
              <a:gd name="connsiteY79" fmla="*/ 257737 h 606722"/>
              <a:gd name="connsiteX80" fmla="*/ 182908 w 476951"/>
              <a:gd name="connsiteY80" fmla="*/ 170559 h 606722"/>
              <a:gd name="connsiteX81" fmla="*/ 183976 w 476951"/>
              <a:gd name="connsiteY81" fmla="*/ 168515 h 606722"/>
              <a:gd name="connsiteX82" fmla="*/ 238442 w 476951"/>
              <a:gd name="connsiteY82" fmla="*/ 136968 h 606722"/>
              <a:gd name="connsiteX83" fmla="*/ 238408 w 476951"/>
              <a:gd name="connsiteY83" fmla="*/ 97874 h 606722"/>
              <a:gd name="connsiteX84" fmla="*/ 411607 w 476951"/>
              <a:gd name="connsiteY84" fmla="*/ 270689 h 606722"/>
              <a:gd name="connsiteX85" fmla="*/ 391937 w 476951"/>
              <a:gd name="connsiteY85" fmla="*/ 270689 h 606722"/>
              <a:gd name="connsiteX86" fmla="*/ 238408 w 476951"/>
              <a:gd name="connsiteY86" fmla="*/ 117510 h 606722"/>
              <a:gd name="connsiteX87" fmla="*/ 115673 w 476951"/>
              <a:gd name="connsiteY87" fmla="*/ 178817 h 606722"/>
              <a:gd name="connsiteX88" fmla="*/ 99920 w 476951"/>
              <a:gd name="connsiteY88" fmla="*/ 167000 h 606722"/>
              <a:gd name="connsiteX89" fmla="*/ 238408 w 476951"/>
              <a:gd name="connsiteY89" fmla="*/ 97874 h 606722"/>
              <a:gd name="connsiteX90" fmla="*/ 55535 w 476951"/>
              <a:gd name="connsiteY90" fmla="*/ 91382 h 606722"/>
              <a:gd name="connsiteX91" fmla="*/ 120878 w 476951"/>
              <a:gd name="connsiteY91" fmla="*/ 91382 h 606722"/>
              <a:gd name="connsiteX92" fmla="*/ 120878 w 476951"/>
              <a:gd name="connsiteY92" fmla="*/ 110929 h 606722"/>
              <a:gd name="connsiteX93" fmla="*/ 55535 w 476951"/>
              <a:gd name="connsiteY93" fmla="*/ 110929 h 606722"/>
              <a:gd name="connsiteX94" fmla="*/ 127441 w 476951"/>
              <a:gd name="connsiteY94" fmla="*/ 45656 h 606722"/>
              <a:gd name="connsiteX95" fmla="*/ 153550 w 476951"/>
              <a:gd name="connsiteY95" fmla="*/ 45656 h 606722"/>
              <a:gd name="connsiteX96" fmla="*/ 153550 w 476951"/>
              <a:gd name="connsiteY96" fmla="*/ 65203 h 606722"/>
              <a:gd name="connsiteX97" fmla="*/ 127441 w 476951"/>
              <a:gd name="connsiteY97" fmla="*/ 65203 h 606722"/>
              <a:gd name="connsiteX98" fmla="*/ 55535 w 476951"/>
              <a:gd name="connsiteY98" fmla="*/ 45656 h 606722"/>
              <a:gd name="connsiteX99" fmla="*/ 107753 w 476951"/>
              <a:gd name="connsiteY99" fmla="*/ 45656 h 606722"/>
              <a:gd name="connsiteX100" fmla="*/ 107753 w 476951"/>
              <a:gd name="connsiteY100" fmla="*/ 65203 h 606722"/>
              <a:gd name="connsiteX101" fmla="*/ 55535 w 476951"/>
              <a:gd name="connsiteY101" fmla="*/ 65203 h 606722"/>
              <a:gd name="connsiteX102" fmla="*/ 385459 w 476951"/>
              <a:gd name="connsiteY102" fmla="*/ 33504 h 606722"/>
              <a:gd name="connsiteX103" fmla="*/ 385459 w 476951"/>
              <a:gd name="connsiteY103" fmla="*/ 91359 h 606722"/>
              <a:gd name="connsiteX104" fmla="*/ 443398 w 476951"/>
              <a:gd name="connsiteY104" fmla="*/ 91359 h 606722"/>
              <a:gd name="connsiteX105" fmla="*/ 0 w 476951"/>
              <a:gd name="connsiteY105" fmla="*/ 0 h 606722"/>
              <a:gd name="connsiteX106" fmla="*/ 379674 w 476951"/>
              <a:gd name="connsiteY106" fmla="*/ 0 h 606722"/>
              <a:gd name="connsiteX107" fmla="*/ 476951 w 476951"/>
              <a:gd name="connsiteY107" fmla="*/ 97047 h 606722"/>
              <a:gd name="connsiteX108" fmla="*/ 476951 w 476951"/>
              <a:gd name="connsiteY108" fmla="*/ 606722 h 606722"/>
              <a:gd name="connsiteX109" fmla="*/ 421415 w 476951"/>
              <a:gd name="connsiteY109" fmla="*/ 606722 h 606722"/>
              <a:gd name="connsiteX110" fmla="*/ 421415 w 476951"/>
              <a:gd name="connsiteY110" fmla="*/ 587082 h 606722"/>
              <a:gd name="connsiteX111" fmla="*/ 457282 w 476951"/>
              <a:gd name="connsiteY111" fmla="*/ 587082 h 606722"/>
              <a:gd name="connsiteX112" fmla="*/ 457282 w 476951"/>
              <a:gd name="connsiteY112" fmla="*/ 110911 h 606722"/>
              <a:gd name="connsiteX113" fmla="*/ 365790 w 476951"/>
              <a:gd name="connsiteY113" fmla="*/ 110911 h 606722"/>
              <a:gd name="connsiteX114" fmla="*/ 365790 w 476951"/>
              <a:gd name="connsiteY114" fmla="*/ 19640 h 606722"/>
              <a:gd name="connsiteX115" fmla="*/ 19669 w 476951"/>
              <a:gd name="connsiteY115" fmla="*/ 19640 h 606722"/>
              <a:gd name="connsiteX116" fmla="*/ 19669 w 476951"/>
              <a:gd name="connsiteY116" fmla="*/ 587082 h 606722"/>
              <a:gd name="connsiteX117" fmla="*/ 369083 w 476951"/>
              <a:gd name="connsiteY117" fmla="*/ 587082 h 606722"/>
              <a:gd name="connsiteX118" fmla="*/ 369083 w 476951"/>
              <a:gd name="connsiteY118" fmla="*/ 606722 h 606722"/>
              <a:gd name="connsiteX119" fmla="*/ 0 w 476951"/>
              <a:gd name="connsiteY119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76951" h="606722">
                <a:moveTo>
                  <a:pt x="388744" y="528324"/>
                </a:moveTo>
                <a:lnTo>
                  <a:pt x="414853" y="528324"/>
                </a:lnTo>
                <a:lnTo>
                  <a:pt x="414853" y="548012"/>
                </a:lnTo>
                <a:lnTo>
                  <a:pt x="388744" y="548012"/>
                </a:lnTo>
                <a:close/>
                <a:moveTo>
                  <a:pt x="336385" y="528324"/>
                </a:moveTo>
                <a:lnTo>
                  <a:pt x="362565" y="528324"/>
                </a:lnTo>
                <a:lnTo>
                  <a:pt x="362565" y="548012"/>
                </a:lnTo>
                <a:lnTo>
                  <a:pt x="336385" y="548012"/>
                </a:lnTo>
                <a:close/>
                <a:moveTo>
                  <a:pt x="62027" y="528324"/>
                </a:moveTo>
                <a:lnTo>
                  <a:pt x="310346" y="528324"/>
                </a:lnTo>
                <a:lnTo>
                  <a:pt x="310346" y="548012"/>
                </a:lnTo>
                <a:lnTo>
                  <a:pt x="62027" y="548012"/>
                </a:lnTo>
                <a:close/>
                <a:moveTo>
                  <a:pt x="153550" y="476176"/>
                </a:moveTo>
                <a:lnTo>
                  <a:pt x="414853" y="476176"/>
                </a:lnTo>
                <a:lnTo>
                  <a:pt x="414853" y="495793"/>
                </a:lnTo>
                <a:lnTo>
                  <a:pt x="153550" y="495793"/>
                </a:lnTo>
                <a:close/>
                <a:moveTo>
                  <a:pt x="62027" y="476176"/>
                </a:moveTo>
                <a:lnTo>
                  <a:pt x="107753" y="476176"/>
                </a:lnTo>
                <a:lnTo>
                  <a:pt x="107753" y="495793"/>
                </a:lnTo>
                <a:lnTo>
                  <a:pt x="62027" y="495793"/>
                </a:lnTo>
                <a:close/>
                <a:moveTo>
                  <a:pt x="225456" y="371810"/>
                </a:moveTo>
                <a:lnTo>
                  <a:pt x="251495" y="371810"/>
                </a:lnTo>
                <a:lnTo>
                  <a:pt x="251495" y="391427"/>
                </a:lnTo>
                <a:lnTo>
                  <a:pt x="225456" y="391427"/>
                </a:lnTo>
                <a:close/>
                <a:moveTo>
                  <a:pt x="213345" y="307147"/>
                </a:moveTo>
                <a:cubicBezTo>
                  <a:pt x="202131" y="312657"/>
                  <a:pt x="159947" y="337628"/>
                  <a:pt x="157010" y="400635"/>
                </a:cubicBezTo>
                <a:cubicBezTo>
                  <a:pt x="181395" y="415920"/>
                  <a:pt x="209518" y="424006"/>
                  <a:pt x="238442" y="424006"/>
                </a:cubicBezTo>
                <a:cubicBezTo>
                  <a:pt x="267455" y="424006"/>
                  <a:pt x="295489" y="415920"/>
                  <a:pt x="319963" y="400635"/>
                </a:cubicBezTo>
                <a:cubicBezTo>
                  <a:pt x="317026" y="338073"/>
                  <a:pt x="274574" y="312657"/>
                  <a:pt x="263539" y="307147"/>
                </a:cubicBezTo>
                <a:cubicBezTo>
                  <a:pt x="258733" y="309635"/>
                  <a:pt x="253571" y="311324"/>
                  <a:pt x="248320" y="312301"/>
                </a:cubicBezTo>
                <a:lnTo>
                  <a:pt x="248320" y="355579"/>
                </a:lnTo>
                <a:lnTo>
                  <a:pt x="228652" y="355579"/>
                </a:lnTo>
                <a:lnTo>
                  <a:pt x="228652" y="312301"/>
                </a:lnTo>
                <a:cubicBezTo>
                  <a:pt x="223312" y="311324"/>
                  <a:pt x="218150" y="309635"/>
                  <a:pt x="213345" y="307147"/>
                </a:cubicBezTo>
                <a:close/>
                <a:moveTo>
                  <a:pt x="346201" y="270689"/>
                </a:moveTo>
                <a:lnTo>
                  <a:pt x="365881" y="270689"/>
                </a:lnTo>
                <a:cubicBezTo>
                  <a:pt x="365881" y="291321"/>
                  <a:pt x="361072" y="310975"/>
                  <a:pt x="351722" y="329117"/>
                </a:cubicBezTo>
                <a:lnTo>
                  <a:pt x="334268" y="320135"/>
                </a:lnTo>
                <a:cubicBezTo>
                  <a:pt x="342194" y="304750"/>
                  <a:pt x="346201" y="288119"/>
                  <a:pt x="346201" y="270689"/>
                </a:cubicBezTo>
                <a:close/>
                <a:moveTo>
                  <a:pt x="233458" y="224857"/>
                </a:moveTo>
                <a:lnTo>
                  <a:pt x="202576" y="238098"/>
                </a:lnTo>
                <a:lnTo>
                  <a:pt x="202576" y="257737"/>
                </a:lnTo>
                <a:cubicBezTo>
                  <a:pt x="202576" y="267335"/>
                  <a:pt x="206314" y="276222"/>
                  <a:pt x="213078" y="282975"/>
                </a:cubicBezTo>
                <a:cubicBezTo>
                  <a:pt x="214858" y="284664"/>
                  <a:pt x="216727" y="286263"/>
                  <a:pt x="218684" y="287596"/>
                </a:cubicBezTo>
                <a:cubicBezTo>
                  <a:pt x="224469" y="291507"/>
                  <a:pt x="231322" y="293550"/>
                  <a:pt x="238442" y="293550"/>
                </a:cubicBezTo>
                <a:cubicBezTo>
                  <a:pt x="245561" y="293550"/>
                  <a:pt x="252503" y="291507"/>
                  <a:pt x="258377" y="287508"/>
                </a:cubicBezTo>
                <a:cubicBezTo>
                  <a:pt x="268434" y="280843"/>
                  <a:pt x="274396" y="269645"/>
                  <a:pt x="274396" y="257737"/>
                </a:cubicBezTo>
                <a:lnTo>
                  <a:pt x="274396" y="241119"/>
                </a:lnTo>
                <a:cubicBezTo>
                  <a:pt x="250278" y="239431"/>
                  <a:pt x="238887" y="231877"/>
                  <a:pt x="233458" y="224857"/>
                </a:cubicBezTo>
                <a:close/>
                <a:moveTo>
                  <a:pt x="150398" y="178813"/>
                </a:moveTo>
                <a:lnTo>
                  <a:pt x="163923" y="193030"/>
                </a:lnTo>
                <a:cubicBezTo>
                  <a:pt x="142479" y="213466"/>
                  <a:pt x="130645" y="241011"/>
                  <a:pt x="130645" y="270689"/>
                </a:cubicBezTo>
                <a:lnTo>
                  <a:pt x="111070" y="270689"/>
                </a:lnTo>
                <a:cubicBezTo>
                  <a:pt x="111070" y="235591"/>
                  <a:pt x="125040" y="202981"/>
                  <a:pt x="150398" y="178813"/>
                </a:cubicBezTo>
                <a:close/>
                <a:moveTo>
                  <a:pt x="238442" y="156607"/>
                </a:moveTo>
                <a:cubicBezTo>
                  <a:pt x="216816" y="156607"/>
                  <a:pt x="205869" y="170471"/>
                  <a:pt x="202576" y="175536"/>
                </a:cubicBezTo>
                <a:lnTo>
                  <a:pt x="202576" y="216770"/>
                </a:lnTo>
                <a:lnTo>
                  <a:pt x="248320" y="197130"/>
                </a:lnTo>
                <a:lnTo>
                  <a:pt x="248320" y="211438"/>
                </a:lnTo>
                <a:cubicBezTo>
                  <a:pt x="249032" y="214104"/>
                  <a:pt x="255084" y="219969"/>
                  <a:pt x="274396" y="221480"/>
                </a:cubicBezTo>
                <a:lnTo>
                  <a:pt x="274396" y="175536"/>
                </a:lnTo>
                <a:cubicBezTo>
                  <a:pt x="271104" y="170559"/>
                  <a:pt x="260157" y="156607"/>
                  <a:pt x="238442" y="156607"/>
                </a:cubicBezTo>
                <a:close/>
                <a:moveTo>
                  <a:pt x="238442" y="136968"/>
                </a:moveTo>
                <a:cubicBezTo>
                  <a:pt x="276799" y="136968"/>
                  <a:pt x="292374" y="167271"/>
                  <a:pt x="292997" y="168515"/>
                </a:cubicBezTo>
                <a:lnTo>
                  <a:pt x="293976" y="170559"/>
                </a:lnTo>
                <a:lnTo>
                  <a:pt x="293976" y="257737"/>
                </a:lnTo>
                <a:cubicBezTo>
                  <a:pt x="293976" y="271245"/>
                  <a:pt x="288992" y="284131"/>
                  <a:pt x="280270" y="294084"/>
                </a:cubicBezTo>
                <a:cubicBezTo>
                  <a:pt x="286856" y="298172"/>
                  <a:pt x="295489" y="304392"/>
                  <a:pt x="304032" y="313279"/>
                </a:cubicBezTo>
                <a:cubicBezTo>
                  <a:pt x="317738" y="327586"/>
                  <a:pt x="333846" y="351403"/>
                  <a:pt x="338474" y="387038"/>
                </a:cubicBezTo>
                <a:cubicBezTo>
                  <a:pt x="356007" y="372020"/>
                  <a:pt x="369890" y="353269"/>
                  <a:pt x="379235" y="332030"/>
                </a:cubicBezTo>
                <a:lnTo>
                  <a:pt x="397212" y="339850"/>
                </a:lnTo>
                <a:cubicBezTo>
                  <a:pt x="384040" y="369887"/>
                  <a:pt x="362681" y="395569"/>
                  <a:pt x="335448" y="413964"/>
                </a:cubicBezTo>
                <a:cubicBezTo>
                  <a:pt x="306702" y="433337"/>
                  <a:pt x="273150" y="443646"/>
                  <a:pt x="238442" y="443646"/>
                </a:cubicBezTo>
                <a:cubicBezTo>
                  <a:pt x="203733" y="443646"/>
                  <a:pt x="170270" y="433337"/>
                  <a:pt x="141524" y="414053"/>
                </a:cubicBezTo>
                <a:cubicBezTo>
                  <a:pt x="93822" y="381706"/>
                  <a:pt x="65343" y="328208"/>
                  <a:pt x="65343" y="270712"/>
                </a:cubicBezTo>
                <a:lnTo>
                  <a:pt x="85011" y="270712"/>
                </a:lnTo>
                <a:cubicBezTo>
                  <a:pt x="85011" y="315767"/>
                  <a:pt x="104680" y="358068"/>
                  <a:pt x="138498" y="387038"/>
                </a:cubicBezTo>
                <a:cubicBezTo>
                  <a:pt x="143126" y="351314"/>
                  <a:pt x="159235" y="327586"/>
                  <a:pt x="172940" y="313279"/>
                </a:cubicBezTo>
                <a:cubicBezTo>
                  <a:pt x="181484" y="304392"/>
                  <a:pt x="190027" y="298172"/>
                  <a:pt x="196702" y="294084"/>
                </a:cubicBezTo>
                <a:cubicBezTo>
                  <a:pt x="187803" y="284131"/>
                  <a:pt x="182908" y="271334"/>
                  <a:pt x="182908" y="257737"/>
                </a:cubicBezTo>
                <a:lnTo>
                  <a:pt x="182908" y="170559"/>
                </a:lnTo>
                <a:lnTo>
                  <a:pt x="183976" y="168515"/>
                </a:lnTo>
                <a:cubicBezTo>
                  <a:pt x="184599" y="167271"/>
                  <a:pt x="200173" y="136968"/>
                  <a:pt x="238442" y="136968"/>
                </a:cubicBezTo>
                <a:close/>
                <a:moveTo>
                  <a:pt x="238408" y="97874"/>
                </a:moveTo>
                <a:cubicBezTo>
                  <a:pt x="333908" y="97874"/>
                  <a:pt x="411607" y="175441"/>
                  <a:pt x="411607" y="270689"/>
                </a:cubicBezTo>
                <a:lnTo>
                  <a:pt x="391937" y="270689"/>
                </a:lnTo>
                <a:cubicBezTo>
                  <a:pt x="391937" y="186192"/>
                  <a:pt x="323049" y="117510"/>
                  <a:pt x="238408" y="117510"/>
                </a:cubicBezTo>
                <a:cubicBezTo>
                  <a:pt x="189724" y="117510"/>
                  <a:pt x="144955" y="139811"/>
                  <a:pt x="115673" y="178817"/>
                </a:cubicBezTo>
                <a:lnTo>
                  <a:pt x="99920" y="167000"/>
                </a:lnTo>
                <a:cubicBezTo>
                  <a:pt x="133029" y="123108"/>
                  <a:pt x="183493" y="97874"/>
                  <a:pt x="238408" y="97874"/>
                </a:cubicBezTo>
                <a:close/>
                <a:moveTo>
                  <a:pt x="55535" y="91382"/>
                </a:moveTo>
                <a:lnTo>
                  <a:pt x="120878" y="91382"/>
                </a:lnTo>
                <a:lnTo>
                  <a:pt x="120878" y="110929"/>
                </a:lnTo>
                <a:lnTo>
                  <a:pt x="55535" y="110929"/>
                </a:lnTo>
                <a:close/>
                <a:moveTo>
                  <a:pt x="127441" y="45656"/>
                </a:moveTo>
                <a:lnTo>
                  <a:pt x="153550" y="45656"/>
                </a:lnTo>
                <a:lnTo>
                  <a:pt x="153550" y="65203"/>
                </a:lnTo>
                <a:lnTo>
                  <a:pt x="127441" y="65203"/>
                </a:lnTo>
                <a:close/>
                <a:moveTo>
                  <a:pt x="55535" y="45656"/>
                </a:moveTo>
                <a:lnTo>
                  <a:pt x="107753" y="45656"/>
                </a:lnTo>
                <a:lnTo>
                  <a:pt x="107753" y="65203"/>
                </a:lnTo>
                <a:lnTo>
                  <a:pt x="55535" y="65203"/>
                </a:lnTo>
                <a:close/>
                <a:moveTo>
                  <a:pt x="385459" y="33504"/>
                </a:moveTo>
                <a:lnTo>
                  <a:pt x="385459" y="91359"/>
                </a:lnTo>
                <a:lnTo>
                  <a:pt x="443398" y="91359"/>
                </a:lnTo>
                <a:close/>
                <a:moveTo>
                  <a:pt x="0" y="0"/>
                </a:moveTo>
                <a:lnTo>
                  <a:pt x="379674" y="0"/>
                </a:lnTo>
                <a:lnTo>
                  <a:pt x="476951" y="97047"/>
                </a:lnTo>
                <a:lnTo>
                  <a:pt x="476951" y="606722"/>
                </a:lnTo>
                <a:lnTo>
                  <a:pt x="421415" y="606722"/>
                </a:lnTo>
                <a:lnTo>
                  <a:pt x="421415" y="587082"/>
                </a:lnTo>
                <a:lnTo>
                  <a:pt x="457282" y="587082"/>
                </a:lnTo>
                <a:lnTo>
                  <a:pt x="457282" y="110911"/>
                </a:lnTo>
                <a:lnTo>
                  <a:pt x="365790" y="110911"/>
                </a:lnTo>
                <a:lnTo>
                  <a:pt x="365790" y="19640"/>
                </a:lnTo>
                <a:lnTo>
                  <a:pt x="19669" y="19640"/>
                </a:lnTo>
                <a:lnTo>
                  <a:pt x="19669" y="587082"/>
                </a:lnTo>
                <a:lnTo>
                  <a:pt x="369083" y="587082"/>
                </a:lnTo>
                <a:lnTo>
                  <a:pt x="369083" y="606722"/>
                </a:lnTo>
                <a:lnTo>
                  <a:pt x="0" y="606722"/>
                </a:lnTo>
                <a:close/>
              </a:path>
            </a:pathLst>
          </a:custGeom>
          <a:solidFill>
            <a:srgbClr val="F4312E"/>
          </a:solidFill>
          <a:ln>
            <a:noFill/>
          </a:ln>
        </p:spPr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5CFEDDC-4C62-4144-8369-4A3F9C3D4E39}"/>
              </a:ext>
            </a:extLst>
          </p:cNvPr>
          <p:cNvSpPr txBox="1"/>
          <p:nvPr/>
        </p:nvSpPr>
        <p:spPr>
          <a:xfrm>
            <a:off x="1334136" y="47186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标题一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AE2D6E9-F889-46D3-9BDB-9DD47E9C5F35}"/>
              </a:ext>
            </a:extLst>
          </p:cNvPr>
          <p:cNvSpPr txBox="1"/>
          <p:nvPr/>
        </p:nvSpPr>
        <p:spPr>
          <a:xfrm>
            <a:off x="1334136" y="51628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DA49100-68F5-48F4-B71D-F246766779CD}"/>
              </a:ext>
            </a:extLst>
          </p:cNvPr>
          <p:cNvSpPr txBox="1"/>
          <p:nvPr/>
        </p:nvSpPr>
        <p:spPr>
          <a:xfrm>
            <a:off x="3598069" y="2102715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标题二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CF9403C-8072-40FA-9F91-84A1039A3545}"/>
              </a:ext>
            </a:extLst>
          </p:cNvPr>
          <p:cNvSpPr txBox="1"/>
          <p:nvPr/>
        </p:nvSpPr>
        <p:spPr>
          <a:xfrm>
            <a:off x="3598069" y="2546941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A9CE950A-9A63-4C33-90C2-48E2024D367E}"/>
              </a:ext>
            </a:extLst>
          </p:cNvPr>
          <p:cNvSpPr txBox="1"/>
          <p:nvPr/>
        </p:nvSpPr>
        <p:spPr>
          <a:xfrm>
            <a:off x="5700000" y="47186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标题三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6909FCA-105D-42E0-80C9-5E043A973753}"/>
              </a:ext>
            </a:extLst>
          </p:cNvPr>
          <p:cNvSpPr txBox="1"/>
          <p:nvPr/>
        </p:nvSpPr>
        <p:spPr>
          <a:xfrm>
            <a:off x="5700000" y="51628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E24150C-C20A-4D66-9A16-FF95CA35B991}"/>
              </a:ext>
            </a:extLst>
          </p:cNvPr>
          <p:cNvSpPr txBox="1"/>
          <p:nvPr/>
        </p:nvSpPr>
        <p:spPr>
          <a:xfrm>
            <a:off x="9903862" y="4718607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标题五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76E5E84-B722-4B25-9E43-AFC4B07C6577}"/>
              </a:ext>
            </a:extLst>
          </p:cNvPr>
          <p:cNvSpPr txBox="1"/>
          <p:nvPr/>
        </p:nvSpPr>
        <p:spPr>
          <a:xfrm>
            <a:off x="9903862" y="5162833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C420061-CF6C-474B-BB19-E5AD4898DF83}"/>
              </a:ext>
            </a:extLst>
          </p:cNvPr>
          <p:cNvSpPr txBox="1"/>
          <p:nvPr/>
        </p:nvSpPr>
        <p:spPr>
          <a:xfrm>
            <a:off x="7801931" y="2102715"/>
            <a:ext cx="1093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标题四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7D2437A-10DD-4796-86DE-BF2FDE2E1866}"/>
              </a:ext>
            </a:extLst>
          </p:cNvPr>
          <p:cNvSpPr txBox="1"/>
          <p:nvPr/>
        </p:nvSpPr>
        <p:spPr>
          <a:xfrm>
            <a:off x="7801931" y="2546941"/>
            <a:ext cx="1800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H" panose="00020600040101010101" pitchFamily="18" charset="-122"/>
              </a:rPr>
              <a:t>输入你的正文内容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453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263;#152830;#8813;#8847;#167535;#41986;#42094;#8813;#8847;#150382;#152156;#151412;#7929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94600;#332032;"/>
  <p:tag name="ISLIDE.PICTURE" val="#1267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68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商务">
      <a:majorFont>
        <a:latin typeface="阿里巴巴普惠体 M"/>
        <a:ea typeface="阿里巴巴普惠体 M"/>
        <a:cs typeface=""/>
      </a:majorFont>
      <a:minorFont>
        <a:latin typeface="阿里巴巴普惠体 L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无印良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7F0019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自定义 4">
    <a:majorFont>
      <a:latin typeface="Arial"/>
      <a:ea typeface="演示新手书"/>
      <a:cs typeface=""/>
    </a:majorFont>
    <a:minorFont>
      <a:latin typeface="Arial"/>
      <a:ea typeface="阿里巴巴普惠体 L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无印良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7F0019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自定义 4">
    <a:majorFont>
      <a:latin typeface="Arial"/>
      <a:ea typeface="演示新手书"/>
      <a:cs typeface=""/>
    </a:majorFont>
    <a:minorFont>
      <a:latin typeface="Arial"/>
      <a:ea typeface="阿里巴巴普惠体 L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无印良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7F0019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自定义 4">
    <a:majorFont>
      <a:latin typeface="Arial"/>
      <a:ea typeface="演示新手书"/>
      <a:cs typeface=""/>
    </a:majorFont>
    <a:minorFont>
      <a:latin typeface="Arial"/>
      <a:ea typeface="阿里巴巴普惠体 L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</TotalTime>
  <Words>1002</Words>
  <Application>Microsoft Office PowerPoint</Application>
  <PresentationFormat>宽屏</PresentationFormat>
  <Paragraphs>222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OPPOSans H</vt:lpstr>
      <vt:lpstr>OPPOSans M</vt:lpstr>
      <vt:lpstr>阿里巴巴普惠体 B</vt:lpstr>
      <vt:lpstr>阿里巴巴普惠体 H</vt:lpstr>
      <vt:lpstr>阿里巴巴普惠体 L</vt:lpstr>
      <vt:lpstr>阿里巴巴普惠体 M</vt:lpstr>
      <vt:lpstr>阿里巴巴普惠体 Medium</vt:lpstr>
      <vt:lpstr>阿里巴巴普惠体 R</vt:lpstr>
      <vt:lpstr>等线</vt:lpstr>
      <vt:lpstr>汉仪雅酷黑 45W</vt:lpstr>
      <vt:lpstr>思源黑体 CN Bold</vt:lpstr>
      <vt:lpstr>思源黑体 CN Normal</vt:lpstr>
      <vt:lpstr>微软雅黑</vt:lpstr>
      <vt:lpstr>站酷庆科黄油体</vt:lpstr>
      <vt:lpstr>字体圈欣意冠黑体</vt:lpstr>
      <vt:lpstr>Arial</vt:lpstr>
      <vt:lpstr>Bahnschrift Condensed</vt:lpstr>
      <vt:lpstr>Bahnschrift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君梦</dc:creator>
  <cp:keywords>P界达人;51PPT模板网</cp:keywords>
  <dc:description>www.51p ptmob an.com</dc:description>
  <cp:lastModifiedBy>Microsoft 帐户</cp:lastModifiedBy>
  <cp:revision>123</cp:revision>
  <dcterms:created xsi:type="dcterms:W3CDTF">2020-07-16T09:23:09Z</dcterms:created>
  <dcterms:modified xsi:type="dcterms:W3CDTF">2020-08-10T12:29:26Z</dcterms:modified>
</cp:coreProperties>
</file>