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58" r:id="rId3"/>
    <p:sldId id="268" r:id="rId4"/>
    <p:sldId id="269" r:id="rId5"/>
    <p:sldId id="271" r:id="rId6"/>
    <p:sldId id="272" r:id="rId7"/>
    <p:sldId id="274" r:id="rId8"/>
    <p:sldId id="270" r:id="rId9"/>
    <p:sldId id="273" r:id="rId10"/>
    <p:sldId id="265" r:id="rId11"/>
    <p:sldId id="276" r:id="rId12"/>
    <p:sldId id="275" r:id="rId13"/>
    <p:sldId id="277" r:id="rId14"/>
    <p:sldId id="278" r:id="rId15"/>
    <p:sldId id="279" r:id="rId16"/>
    <p:sldId id="280" r:id="rId17"/>
    <p:sldId id="281" r:id="rId18"/>
    <p:sldId id="282" r:id="rId19"/>
    <p:sldId id="283" r:id="rId20"/>
    <p:sldId id="284" r:id="rId21"/>
  </p:sldIdLst>
  <p:sldSz cx="12192000" cy="6858000"/>
  <p:notesSz cx="6858000" cy="9144000"/>
  <p:embeddedFontLst>
    <p:embeddedFont>
      <p:font typeface="站酷快乐体2016修订版" panose="02010600030101010101" pitchFamily="2" charset="-122"/>
      <p:regular r:id="rId22"/>
    </p:embeddedFont>
    <p:embeddedFont>
      <p:font typeface="等线 Light" panose="02010600030101010101" pitchFamily="2" charset="-122"/>
      <p:regular r:id="rId23"/>
    </p:embeddedFont>
    <p:embeddedFont>
      <p:font typeface="等线" panose="02010600030101010101" pitchFamily="2" charset="-122"/>
      <p:regular r:id="rId24"/>
      <p:bold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235"/>
    <a:srgbClr val="84CC91"/>
    <a:srgbClr val="89CE97"/>
    <a:srgbClr val="E5EFF8"/>
    <a:srgbClr val="AED498"/>
    <a:srgbClr val="B3D6A1"/>
    <a:srgbClr val="A1D6B0"/>
    <a:srgbClr val="C7DDF0"/>
    <a:srgbClr val="FFFFFF"/>
    <a:srgbClr val="BEE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03" autoAdjust="0"/>
    <p:restoredTop sz="95244" autoAdjust="0"/>
  </p:normalViewPr>
  <p:slideViewPr>
    <p:cSldViewPr snapToGrid="0">
      <p:cViewPr varScale="1">
        <p:scale>
          <a:sx n="97" d="100"/>
          <a:sy n="97" d="100"/>
        </p:scale>
        <p:origin x="84" y="210"/>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910A2-1B85-43B3-A253-1D5BA67E167C}" type="slidenum">
              <a:rPr lang="zh-CN" altLang="en-US" smtClean="0"/>
              <a:t>‹#›</a:t>
            </a:fld>
            <a:endParaRPr lang="zh-CN" altLang="en-US"/>
          </a:p>
        </p:txBody>
      </p:sp>
      <p:sp>
        <p:nvSpPr>
          <p:cNvPr id="6" name="文本占位符 5"/>
          <p:cNvSpPr>
            <a:spLocks noGrp="1"/>
          </p:cNvSpPr>
          <p:nvPr>
            <p:ph type="body" sz="quarter" idx="13"/>
          </p:nvPr>
        </p:nvSpPr>
        <p:spPr>
          <a:xfrm>
            <a:off x="1504950" y="952500"/>
            <a:ext cx="9029700" cy="1809750"/>
          </a:xfrm>
        </p:spPr>
        <p:txBody>
          <a:bodyPr>
            <a:normAutofit/>
          </a:bodyPr>
          <a:lstStyle>
            <a:lvl1pPr marL="0" indent="0" algn="ctr">
              <a:buNone/>
              <a:defRPr sz="4800">
                <a:latin typeface="华康娃娃体W5" panose="040B0509000000000000" pitchFamily="81" charset="-122"/>
                <a:ea typeface="华康娃娃体W5" panose="040B0509000000000000" pitchFamily="81" charset="-122"/>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838200" y="1825625"/>
            <a:ext cx="2283069" cy="4351338"/>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EF7DF-AB2A-46DB-9BC8-8C98C1F3346B}" type="slidenum">
              <a:rPr lang="zh-CN" altLang="en-US" smtClean="0"/>
              <a:t>‹#›</a:t>
            </a:fld>
            <a:endParaRPr lang="zh-CN" altLang="en-US"/>
          </a:p>
        </p:txBody>
      </p:sp>
      <p:sp>
        <p:nvSpPr>
          <p:cNvPr id="7" name="内容占位符 2">
            <a:extLst>
              <a:ext uri="{FF2B5EF4-FFF2-40B4-BE49-F238E27FC236}">
                <a16:creationId xmlns:a16="http://schemas.microsoft.com/office/drawing/2014/main" xmlns="" id="{DE1FEBCA-1447-44FC-99AB-281B10A43909}"/>
              </a:ext>
            </a:extLst>
          </p:cNvPr>
          <p:cNvSpPr>
            <a:spLocks noGrp="1"/>
          </p:cNvSpPr>
          <p:nvPr>
            <p:ph idx="13"/>
          </p:nvPr>
        </p:nvSpPr>
        <p:spPr>
          <a:xfrm>
            <a:off x="3264877" y="1915319"/>
            <a:ext cx="2283069"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8" name="内容占位符 2">
            <a:extLst>
              <a:ext uri="{FF2B5EF4-FFF2-40B4-BE49-F238E27FC236}">
                <a16:creationId xmlns:a16="http://schemas.microsoft.com/office/drawing/2014/main" xmlns="" id="{2E1D792D-6A07-40AD-8722-86716489139C}"/>
              </a:ext>
            </a:extLst>
          </p:cNvPr>
          <p:cNvSpPr>
            <a:spLocks noGrp="1"/>
          </p:cNvSpPr>
          <p:nvPr>
            <p:ph idx="14"/>
          </p:nvPr>
        </p:nvSpPr>
        <p:spPr>
          <a:xfrm>
            <a:off x="5896708" y="1847850"/>
            <a:ext cx="2283069"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内容占位符 2">
            <a:extLst>
              <a:ext uri="{FF2B5EF4-FFF2-40B4-BE49-F238E27FC236}">
                <a16:creationId xmlns:a16="http://schemas.microsoft.com/office/drawing/2014/main" xmlns="" id="{B1FA9EFF-B6A6-445D-82D7-01D9850AFC6C}"/>
              </a:ext>
            </a:extLst>
          </p:cNvPr>
          <p:cNvSpPr>
            <a:spLocks noGrp="1"/>
          </p:cNvSpPr>
          <p:nvPr>
            <p:ph idx="15"/>
          </p:nvPr>
        </p:nvSpPr>
        <p:spPr>
          <a:xfrm>
            <a:off x="8578362" y="1847850"/>
            <a:ext cx="2283069"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910A2-1B85-43B3-A253-1D5BA67E167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CEF7DF-AB2A-46DB-9BC8-8C98C1F3346B}" type="slidenum">
              <a:rPr lang="zh-CN" altLang="en-US" smtClean="0"/>
              <a:t>‹#›</a:t>
            </a:fld>
            <a:endParaRPr lang="zh-CN" altLang="en-US"/>
          </a:p>
        </p:txBody>
      </p:sp>
      <p:sp>
        <p:nvSpPr>
          <p:cNvPr id="8" name="文本占位符 5">
            <a:extLst>
              <a:ext uri="{FF2B5EF4-FFF2-40B4-BE49-F238E27FC236}">
                <a16:creationId xmlns:a16="http://schemas.microsoft.com/office/drawing/2014/main" xmlns="" id="{A5D4157A-8EFD-4CA0-B636-4C963775A88E}"/>
              </a:ext>
            </a:extLst>
          </p:cNvPr>
          <p:cNvSpPr>
            <a:spLocks noGrp="1"/>
          </p:cNvSpPr>
          <p:nvPr>
            <p:ph type="body" sz="quarter" idx="15"/>
          </p:nvPr>
        </p:nvSpPr>
        <p:spPr>
          <a:xfrm>
            <a:off x="5732464" y="1380148"/>
            <a:ext cx="1970087" cy="3175000"/>
          </a:xfrm>
        </p:spPr>
        <p:txBody>
          <a:bodyPr>
            <a:noAutofit/>
          </a:bodyPr>
          <a:lstStyle>
            <a:lvl1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1pPr>
            <a:lvl2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2pPr>
            <a:lvl3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3pPr>
            <a:lvl4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4pPr>
            <a:lvl5pPr>
              <a:defRPr lang="zh-CN" altLang="en-US" sz="2800" kern="1200" dirty="0">
                <a:solidFill>
                  <a:schemeClr val="bg1"/>
                </a:solidFill>
                <a:latin typeface="华康娃娃体W5" panose="040B0509000000000000" pitchFamily="81" charset="-122"/>
                <a:ea typeface="华康娃娃体W5" panose="040B0509000000000000" pitchFamily="81" charset="-122"/>
                <a:cs typeface="+mn-cs"/>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9" name="文本占位符 5">
            <a:extLst>
              <a:ext uri="{FF2B5EF4-FFF2-40B4-BE49-F238E27FC236}">
                <a16:creationId xmlns:a16="http://schemas.microsoft.com/office/drawing/2014/main" xmlns="" id="{BE30FE56-3266-494A-83F8-514F7112C92B}"/>
              </a:ext>
            </a:extLst>
          </p:cNvPr>
          <p:cNvSpPr>
            <a:spLocks noGrp="1"/>
          </p:cNvSpPr>
          <p:nvPr>
            <p:ph type="body" sz="quarter" idx="16"/>
          </p:nvPr>
        </p:nvSpPr>
        <p:spPr>
          <a:xfrm>
            <a:off x="8211895" y="1380148"/>
            <a:ext cx="1970087" cy="3175000"/>
          </a:xfrm>
        </p:spPr>
        <p:txBody>
          <a:bodyPr>
            <a:noAutofit/>
          </a:bodyPr>
          <a:lstStyle>
            <a:lvl1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1pPr>
            <a:lvl2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2pPr>
            <a:lvl3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3pPr>
            <a:lvl4pPr>
              <a:defRPr lang="zh-CN" altLang="en-US" sz="2800" kern="1200" dirty="0" smtClean="0">
                <a:solidFill>
                  <a:schemeClr val="bg1"/>
                </a:solidFill>
                <a:latin typeface="华康娃娃体W5" panose="040B0509000000000000" pitchFamily="81" charset="-122"/>
                <a:ea typeface="华康娃娃体W5" panose="040B0509000000000000" pitchFamily="81" charset="-122"/>
                <a:cs typeface="+mn-cs"/>
              </a:defRPr>
            </a:lvl4pPr>
            <a:lvl5pPr>
              <a:defRPr lang="zh-CN" altLang="en-US" sz="2800" kern="1200" dirty="0">
                <a:solidFill>
                  <a:schemeClr val="bg1"/>
                </a:solidFill>
                <a:latin typeface="华康娃娃体W5" panose="040B0509000000000000" pitchFamily="81" charset="-122"/>
                <a:ea typeface="华康娃娃体W5" panose="040B0509000000000000" pitchFamily="81" charset="-122"/>
                <a:cs typeface="+mn-cs"/>
              </a:defRPr>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0" name="图片占位符 9">
            <a:extLst>
              <a:ext uri="{FF2B5EF4-FFF2-40B4-BE49-F238E27FC236}">
                <a16:creationId xmlns:a16="http://schemas.microsoft.com/office/drawing/2014/main" xmlns="" id="{99606DDF-BC06-4EC2-B059-251EC94EED69}"/>
              </a:ext>
            </a:extLst>
          </p:cNvPr>
          <p:cNvSpPr>
            <a:spLocks noGrp="1"/>
          </p:cNvSpPr>
          <p:nvPr>
            <p:ph type="pic" sz="quarter" idx="17"/>
          </p:nvPr>
        </p:nvSpPr>
        <p:spPr>
          <a:xfrm>
            <a:off x="646113" y="1003300"/>
            <a:ext cx="2374900" cy="1868488"/>
          </a:xfrm>
        </p:spPr>
        <p:txBody>
          <a:bodyPr/>
          <a:lstStyle/>
          <a:p>
            <a:endParaRPr lang="zh-CN" altLang="en-US"/>
          </a:p>
        </p:txBody>
      </p:sp>
      <p:sp>
        <p:nvSpPr>
          <p:cNvPr id="12" name="图片占位符 11">
            <a:extLst>
              <a:ext uri="{FF2B5EF4-FFF2-40B4-BE49-F238E27FC236}">
                <a16:creationId xmlns:a16="http://schemas.microsoft.com/office/drawing/2014/main" xmlns="" id="{9808C387-FF8C-4672-B7CB-178966E04105}"/>
              </a:ext>
            </a:extLst>
          </p:cNvPr>
          <p:cNvSpPr>
            <a:spLocks noGrp="1"/>
          </p:cNvSpPr>
          <p:nvPr>
            <p:ph type="pic" sz="quarter" idx="18"/>
          </p:nvPr>
        </p:nvSpPr>
        <p:spPr>
          <a:xfrm>
            <a:off x="646113" y="3260725"/>
            <a:ext cx="2374900" cy="1868488"/>
          </a:xfrm>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xmlns="" id="{23234E40-C2FF-4958-BB22-76ECBFB7DA16}"/>
              </a:ext>
            </a:extLst>
          </p:cNvPr>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4" name="页脚占位符 3">
            <a:extLst>
              <a:ext uri="{FF2B5EF4-FFF2-40B4-BE49-F238E27FC236}">
                <a16:creationId xmlns:a16="http://schemas.microsoft.com/office/drawing/2014/main" xmlns="" id="{24BFA30E-8ED6-4673-B538-AA24CBECDCB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60A9BEE-C154-4D14-8131-80CE7862D13A}"/>
              </a:ext>
            </a:extLst>
          </p:cNvPr>
          <p:cNvSpPr>
            <a:spLocks noGrp="1"/>
          </p:cNvSpPr>
          <p:nvPr>
            <p:ph type="sldNum" sz="quarter" idx="12"/>
          </p:nvPr>
        </p:nvSpPr>
        <p:spPr/>
        <p:txBody>
          <a:bodyPr/>
          <a:lstStyle/>
          <a:p>
            <a:fld id="{18CEF7DF-AB2A-46DB-9BC8-8C98C1F3346B}" type="slidenum">
              <a:rPr lang="zh-CN" altLang="en-US" smtClean="0"/>
              <a:t>‹#›</a:t>
            </a:fld>
            <a:endParaRPr lang="zh-CN" altLang="en-US"/>
          </a:p>
        </p:txBody>
      </p:sp>
      <p:sp>
        <p:nvSpPr>
          <p:cNvPr id="7" name="文本占位符 6">
            <a:extLst>
              <a:ext uri="{FF2B5EF4-FFF2-40B4-BE49-F238E27FC236}">
                <a16:creationId xmlns:a16="http://schemas.microsoft.com/office/drawing/2014/main" xmlns="" id="{D831F663-D40E-4792-A120-97CC7B36BA99}"/>
              </a:ext>
            </a:extLst>
          </p:cNvPr>
          <p:cNvSpPr>
            <a:spLocks noGrp="1"/>
          </p:cNvSpPr>
          <p:nvPr>
            <p:ph type="body" sz="quarter" idx="13"/>
          </p:nvPr>
        </p:nvSpPr>
        <p:spPr>
          <a:xfrm>
            <a:off x="685800" y="655638"/>
            <a:ext cx="2454275" cy="377666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8" name="文本占位符 6">
            <a:extLst>
              <a:ext uri="{FF2B5EF4-FFF2-40B4-BE49-F238E27FC236}">
                <a16:creationId xmlns:a16="http://schemas.microsoft.com/office/drawing/2014/main" xmlns="" id="{2F2B1F16-16CE-4C84-852B-7307CDB771F4}"/>
              </a:ext>
            </a:extLst>
          </p:cNvPr>
          <p:cNvSpPr>
            <a:spLocks noGrp="1"/>
          </p:cNvSpPr>
          <p:nvPr>
            <p:ph type="body" sz="quarter" idx="14"/>
          </p:nvPr>
        </p:nvSpPr>
        <p:spPr>
          <a:xfrm>
            <a:off x="3498574" y="655638"/>
            <a:ext cx="2454275" cy="377666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9" name="文本占位符 6">
            <a:extLst>
              <a:ext uri="{FF2B5EF4-FFF2-40B4-BE49-F238E27FC236}">
                <a16:creationId xmlns:a16="http://schemas.microsoft.com/office/drawing/2014/main" xmlns="" id="{2F27E857-31B1-4564-B586-DC356E507825}"/>
              </a:ext>
            </a:extLst>
          </p:cNvPr>
          <p:cNvSpPr>
            <a:spLocks noGrp="1"/>
          </p:cNvSpPr>
          <p:nvPr>
            <p:ph type="body" sz="quarter" idx="15"/>
          </p:nvPr>
        </p:nvSpPr>
        <p:spPr>
          <a:xfrm>
            <a:off x="9599270" y="655638"/>
            <a:ext cx="2454275" cy="377666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 name="文本占位符 6">
            <a:extLst>
              <a:ext uri="{FF2B5EF4-FFF2-40B4-BE49-F238E27FC236}">
                <a16:creationId xmlns:a16="http://schemas.microsoft.com/office/drawing/2014/main" xmlns="" id="{DAB941CD-72F1-4F88-A7AE-A36184B26A4C}"/>
              </a:ext>
            </a:extLst>
          </p:cNvPr>
          <p:cNvSpPr>
            <a:spLocks noGrp="1"/>
          </p:cNvSpPr>
          <p:nvPr>
            <p:ph type="body" sz="quarter" idx="16"/>
          </p:nvPr>
        </p:nvSpPr>
        <p:spPr>
          <a:xfrm>
            <a:off x="6786496" y="655638"/>
            <a:ext cx="2454275" cy="377666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384042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7CC9388-A7EA-468C-B4D7-C2F4A4B6BE3B}" type="datetimeFigureOut">
              <a:rPr lang="zh-CN" altLang="en-US" smtClean="0"/>
              <a:t>2020/8/10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CEF7DF-AB2A-46DB-9BC8-8C98C1F334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BE9F6">
            <a:alpha val="73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CC9388-A7EA-468C-B4D7-C2F4A4B6BE3B}" type="datetimeFigureOut">
              <a:rPr lang="zh-CN" altLang="en-US" smtClean="0"/>
              <a:t>2020/8/10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CEF7DF-AB2A-46DB-9BC8-8C98C1F3346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7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BE9F6">
            <a:alpha val="73000"/>
          </a:srgb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23A6C2-AA18-4B7F-8F96-59274D250F33}" type="datetimeFigureOut">
              <a:rPr lang="zh-CN" altLang="en-US" smtClean="0"/>
              <a:t>2020/8/10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910A2-1B85-43B3-A253-1D5BA67E167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svg"/><Relationship Id="rId4" Type="http://schemas.openxmlformats.org/officeDocument/2006/relationships/image" Target="../media/image4.png"/><Relationship Id="rId9" Type="http://schemas.openxmlformats.org/officeDocument/2006/relationships/image" Target="../media/image10.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BE9F6">
            <a:alpha val="73000"/>
          </a:srgbClr>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EF2A8B8-1AEF-495F-AC58-719C87F618D1}"/>
              </a:ext>
            </a:extLst>
          </p:cNvPr>
          <p:cNvGrpSpPr/>
          <p:nvPr/>
        </p:nvGrpSpPr>
        <p:grpSpPr>
          <a:xfrm>
            <a:off x="1136232" y="1129843"/>
            <a:ext cx="3788272" cy="872414"/>
            <a:chOff x="1136232" y="1129843"/>
            <a:chExt cx="3788272" cy="872414"/>
          </a:xfrm>
        </p:grpSpPr>
        <p:sp>
          <p:nvSpPr>
            <p:cNvPr id="86" name="任意多边形: 形状 85">
              <a:extLst>
                <a:ext uri="{FF2B5EF4-FFF2-40B4-BE49-F238E27FC236}">
                  <a16:creationId xmlns:a16="http://schemas.microsoft.com/office/drawing/2014/main" xmlns="" id="{5C6A72CE-2103-4CB4-A74D-77BA45F0795C}"/>
                </a:ext>
              </a:extLst>
            </p:cNvPr>
            <p:cNvSpPr/>
            <p:nvPr/>
          </p:nvSpPr>
          <p:spPr>
            <a:xfrm>
              <a:off x="1136232" y="1129843"/>
              <a:ext cx="764381" cy="872414"/>
            </a:xfrm>
            <a:custGeom>
              <a:avLst/>
              <a:gdLst/>
              <a:ahLst/>
              <a:cxnLst/>
              <a:rect l="l" t="t" r="r" b="b"/>
              <a:pathLst>
                <a:path w="764381" h="872414">
                  <a:moveTo>
                    <a:pt x="759285" y="0"/>
                  </a:moveTo>
                  <a:lnTo>
                    <a:pt x="764381" y="96822"/>
                  </a:lnTo>
                  <a:lnTo>
                    <a:pt x="449456" y="113129"/>
                  </a:lnTo>
                  <a:lnTo>
                    <a:pt x="438245" y="138608"/>
                  </a:lnTo>
                  <a:lnTo>
                    <a:pt x="709346" y="132493"/>
                  </a:lnTo>
                  <a:lnTo>
                    <a:pt x="758266" y="183452"/>
                  </a:lnTo>
                  <a:lnTo>
                    <a:pt x="734825" y="492262"/>
                  </a:lnTo>
                  <a:lnTo>
                    <a:pt x="691001" y="536086"/>
                  </a:lnTo>
                  <a:lnTo>
                    <a:pt x="204854" y="569719"/>
                  </a:lnTo>
                  <a:lnTo>
                    <a:pt x="202816" y="573796"/>
                  </a:lnTo>
                  <a:lnTo>
                    <a:pt x="732787" y="604371"/>
                  </a:lnTo>
                  <a:lnTo>
                    <a:pt x="742979" y="691001"/>
                  </a:lnTo>
                  <a:lnTo>
                    <a:pt x="587045" y="738902"/>
                  </a:lnTo>
                  <a:lnTo>
                    <a:pt x="741959" y="775592"/>
                  </a:lnTo>
                  <a:lnTo>
                    <a:pt x="719538" y="862222"/>
                  </a:lnTo>
                  <a:lnTo>
                    <a:pt x="417862" y="789861"/>
                  </a:lnTo>
                  <a:lnTo>
                    <a:pt x="141665" y="872414"/>
                  </a:lnTo>
                  <a:lnTo>
                    <a:pt x="116186" y="787822"/>
                  </a:lnTo>
                  <a:lnTo>
                    <a:pt x="411747" y="698135"/>
                  </a:lnTo>
                  <a:lnTo>
                    <a:pt x="412766" y="696097"/>
                  </a:lnTo>
                  <a:lnTo>
                    <a:pt x="414804" y="697116"/>
                  </a:lnTo>
                  <a:lnTo>
                    <a:pt x="476974" y="677752"/>
                  </a:lnTo>
                  <a:lnTo>
                    <a:pt x="150838" y="659406"/>
                  </a:lnTo>
                  <a:lnTo>
                    <a:pt x="85611" y="768458"/>
                  </a:lnTo>
                  <a:lnTo>
                    <a:pt x="3058" y="718519"/>
                  </a:lnTo>
                  <a:lnTo>
                    <a:pt x="103956" y="551374"/>
                  </a:lnTo>
                  <a:lnTo>
                    <a:pt x="81534" y="533029"/>
                  </a:lnTo>
                  <a:lnTo>
                    <a:pt x="73381" y="462706"/>
                  </a:lnTo>
                  <a:lnTo>
                    <a:pt x="5096" y="466782"/>
                  </a:lnTo>
                  <a:lnTo>
                    <a:pt x="0" y="385248"/>
                  </a:lnTo>
                  <a:lnTo>
                    <a:pt x="64208" y="381172"/>
                  </a:lnTo>
                  <a:lnTo>
                    <a:pt x="43825" y="199758"/>
                  </a:lnTo>
                  <a:lnTo>
                    <a:pt x="89687" y="146761"/>
                  </a:lnTo>
                  <a:lnTo>
                    <a:pt x="332251" y="141665"/>
                  </a:lnTo>
                  <a:lnTo>
                    <a:pt x="342443" y="119244"/>
                  </a:lnTo>
                  <a:lnTo>
                    <a:pt x="26499" y="135550"/>
                  </a:lnTo>
                  <a:lnTo>
                    <a:pt x="21403" y="38729"/>
                  </a:lnTo>
                  <a:lnTo>
                    <a:pt x="759285" y="0"/>
                  </a:lnTo>
                  <a:close/>
                  <a:moveTo>
                    <a:pt x="658387" y="229315"/>
                  </a:moveTo>
                  <a:lnTo>
                    <a:pt x="145742" y="240525"/>
                  </a:lnTo>
                  <a:lnTo>
                    <a:pt x="148800" y="271101"/>
                  </a:lnTo>
                  <a:lnTo>
                    <a:pt x="569719" y="245621"/>
                  </a:lnTo>
                  <a:lnTo>
                    <a:pt x="574815" y="327155"/>
                  </a:lnTo>
                  <a:lnTo>
                    <a:pt x="157972" y="352635"/>
                  </a:lnTo>
                  <a:lnTo>
                    <a:pt x="161030" y="374037"/>
                  </a:lnTo>
                  <a:lnTo>
                    <a:pt x="626793" y="341424"/>
                  </a:lnTo>
                  <a:lnTo>
                    <a:pt x="632908" y="422958"/>
                  </a:lnTo>
                  <a:lnTo>
                    <a:pt x="170202" y="455571"/>
                  </a:lnTo>
                  <a:lnTo>
                    <a:pt x="172241" y="474936"/>
                  </a:lnTo>
                  <a:lnTo>
                    <a:pt x="642080" y="443341"/>
                  </a:lnTo>
                  <a:lnTo>
                    <a:pt x="658387" y="229315"/>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sp>
          <p:nvSpPr>
            <p:cNvPr id="85" name="任意多边形: 形状 84">
              <a:extLst>
                <a:ext uri="{FF2B5EF4-FFF2-40B4-BE49-F238E27FC236}">
                  <a16:creationId xmlns:a16="http://schemas.microsoft.com/office/drawing/2014/main" xmlns="" id="{E4B6BD44-DE71-427A-84A9-DF629194DF3C}"/>
                </a:ext>
              </a:extLst>
            </p:cNvPr>
            <p:cNvSpPr/>
            <p:nvPr/>
          </p:nvSpPr>
          <p:spPr>
            <a:xfrm>
              <a:off x="3134833" y="1150227"/>
              <a:ext cx="568700" cy="830627"/>
            </a:xfrm>
            <a:custGeom>
              <a:avLst/>
              <a:gdLst/>
              <a:ahLst/>
              <a:cxnLst/>
              <a:rect l="l" t="t" r="r" b="b"/>
              <a:pathLst>
                <a:path w="568700" h="830627">
                  <a:moveTo>
                    <a:pt x="551374" y="0"/>
                  </a:moveTo>
                  <a:lnTo>
                    <a:pt x="556470" y="96821"/>
                  </a:lnTo>
                  <a:lnTo>
                    <a:pt x="213008" y="116186"/>
                  </a:lnTo>
                  <a:lnTo>
                    <a:pt x="151857" y="257851"/>
                  </a:lnTo>
                  <a:lnTo>
                    <a:pt x="416843" y="242563"/>
                  </a:lnTo>
                  <a:lnTo>
                    <a:pt x="388306" y="160010"/>
                  </a:lnTo>
                  <a:lnTo>
                    <a:pt x="480032" y="127397"/>
                  </a:lnTo>
                  <a:lnTo>
                    <a:pt x="528952" y="272119"/>
                  </a:lnTo>
                  <a:lnTo>
                    <a:pt x="485128" y="336327"/>
                  </a:lnTo>
                  <a:lnTo>
                    <a:pt x="320021" y="345500"/>
                  </a:lnTo>
                  <a:lnTo>
                    <a:pt x="329194" y="451494"/>
                  </a:lnTo>
                  <a:lnTo>
                    <a:pt x="490223" y="440283"/>
                  </a:lnTo>
                  <a:lnTo>
                    <a:pt x="497358" y="537105"/>
                  </a:lnTo>
                  <a:lnTo>
                    <a:pt x="338366" y="548316"/>
                  </a:lnTo>
                  <a:lnTo>
                    <a:pt x="349577" y="665521"/>
                  </a:lnTo>
                  <a:lnTo>
                    <a:pt x="549336" y="624754"/>
                  </a:lnTo>
                  <a:lnTo>
                    <a:pt x="568700" y="720556"/>
                  </a:lnTo>
                  <a:lnTo>
                    <a:pt x="19365" y="830627"/>
                  </a:lnTo>
                  <a:lnTo>
                    <a:pt x="0" y="735844"/>
                  </a:lnTo>
                  <a:lnTo>
                    <a:pt x="253775" y="684885"/>
                  </a:lnTo>
                  <a:lnTo>
                    <a:pt x="242564" y="554431"/>
                  </a:lnTo>
                  <a:lnTo>
                    <a:pt x="61151" y="565642"/>
                  </a:lnTo>
                  <a:lnTo>
                    <a:pt x="55036" y="468820"/>
                  </a:lnTo>
                  <a:lnTo>
                    <a:pt x="234410" y="457609"/>
                  </a:lnTo>
                  <a:lnTo>
                    <a:pt x="225238" y="350596"/>
                  </a:lnTo>
                  <a:lnTo>
                    <a:pt x="79496" y="358749"/>
                  </a:lnTo>
                  <a:lnTo>
                    <a:pt x="31595" y="290465"/>
                  </a:lnTo>
                  <a:lnTo>
                    <a:pt x="104975" y="122301"/>
                  </a:lnTo>
                  <a:lnTo>
                    <a:pt x="13250" y="127397"/>
                  </a:lnTo>
                  <a:lnTo>
                    <a:pt x="6115" y="32613"/>
                  </a:lnTo>
                  <a:lnTo>
                    <a:pt x="551374" y="0"/>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sp>
          <p:nvSpPr>
            <p:cNvPr id="84" name="任意多边形: 形状 83">
              <a:extLst>
                <a:ext uri="{FF2B5EF4-FFF2-40B4-BE49-F238E27FC236}">
                  <a16:creationId xmlns:a16="http://schemas.microsoft.com/office/drawing/2014/main" xmlns="" id="{4FF9AC73-C132-438F-9132-D4A9A44523AE}"/>
                </a:ext>
              </a:extLst>
            </p:cNvPr>
            <p:cNvSpPr/>
            <p:nvPr/>
          </p:nvSpPr>
          <p:spPr>
            <a:xfrm>
              <a:off x="4226370" y="1158380"/>
              <a:ext cx="698134" cy="815340"/>
            </a:xfrm>
            <a:custGeom>
              <a:avLst/>
              <a:gdLst/>
              <a:ahLst/>
              <a:cxnLst/>
              <a:rect l="l" t="t" r="r" b="b"/>
              <a:pathLst>
                <a:path w="698134" h="815340">
                  <a:moveTo>
                    <a:pt x="1019" y="0"/>
                  </a:moveTo>
                  <a:lnTo>
                    <a:pt x="662463" y="8154"/>
                  </a:lnTo>
                  <a:lnTo>
                    <a:pt x="698134" y="86630"/>
                  </a:lnTo>
                  <a:lnTo>
                    <a:pt x="441302" y="379133"/>
                  </a:lnTo>
                  <a:lnTo>
                    <a:pt x="495319" y="733806"/>
                  </a:lnTo>
                  <a:lnTo>
                    <a:pt x="453533" y="789861"/>
                  </a:lnTo>
                  <a:lnTo>
                    <a:pt x="162049" y="815340"/>
                  </a:lnTo>
                  <a:lnTo>
                    <a:pt x="152876" y="721576"/>
                  </a:lnTo>
                  <a:lnTo>
                    <a:pt x="393401" y="698135"/>
                  </a:lnTo>
                  <a:lnTo>
                    <a:pt x="342443" y="370980"/>
                  </a:lnTo>
                  <a:lnTo>
                    <a:pt x="354673" y="331232"/>
                  </a:lnTo>
                  <a:lnTo>
                    <a:pt x="556469" y="101918"/>
                  </a:lnTo>
                  <a:lnTo>
                    <a:pt x="0" y="95803"/>
                  </a:lnTo>
                  <a:lnTo>
                    <a:pt x="1019" y="0"/>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sp>
          <p:nvSpPr>
            <p:cNvPr id="83" name="任意多边形: 形状 82">
              <a:extLst>
                <a:ext uri="{FF2B5EF4-FFF2-40B4-BE49-F238E27FC236}">
                  <a16:creationId xmlns:a16="http://schemas.microsoft.com/office/drawing/2014/main" xmlns="" id="{6A1CED43-DDE3-4D4A-B1D6-FE50D2B02D40}"/>
                </a:ext>
              </a:extLst>
            </p:cNvPr>
            <p:cNvSpPr/>
            <p:nvPr/>
          </p:nvSpPr>
          <p:spPr>
            <a:xfrm>
              <a:off x="3724937" y="1165514"/>
              <a:ext cx="254793" cy="812283"/>
            </a:xfrm>
            <a:custGeom>
              <a:avLst/>
              <a:gdLst/>
              <a:ahLst/>
              <a:cxnLst/>
              <a:rect l="l" t="t" r="r" b="b"/>
              <a:pathLst>
                <a:path w="254793" h="812283">
                  <a:moveTo>
                    <a:pt x="157972" y="0"/>
                  </a:moveTo>
                  <a:lnTo>
                    <a:pt x="254793" y="3058"/>
                  </a:lnTo>
                  <a:lnTo>
                    <a:pt x="235429" y="764382"/>
                  </a:lnTo>
                  <a:lnTo>
                    <a:pt x="183451" y="812283"/>
                  </a:lnTo>
                  <a:lnTo>
                    <a:pt x="0" y="799033"/>
                  </a:lnTo>
                  <a:lnTo>
                    <a:pt x="6115" y="702212"/>
                  </a:lnTo>
                  <a:lnTo>
                    <a:pt x="139626" y="711384"/>
                  </a:lnTo>
                  <a:lnTo>
                    <a:pt x="157972" y="0"/>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sp>
          <p:nvSpPr>
            <p:cNvPr id="81" name="任意多边形: 形状 80">
              <a:extLst>
                <a:ext uri="{FF2B5EF4-FFF2-40B4-BE49-F238E27FC236}">
                  <a16:creationId xmlns:a16="http://schemas.microsoft.com/office/drawing/2014/main" xmlns="" id="{ACD59A6C-DCAE-4E40-A443-1A52A909346D}"/>
                </a:ext>
              </a:extLst>
            </p:cNvPr>
            <p:cNvSpPr/>
            <p:nvPr/>
          </p:nvSpPr>
          <p:spPr>
            <a:xfrm>
              <a:off x="2136043" y="1168572"/>
              <a:ext cx="804129" cy="795975"/>
            </a:xfrm>
            <a:custGeom>
              <a:avLst/>
              <a:gdLst/>
              <a:ahLst/>
              <a:cxnLst/>
              <a:rect l="l" t="t" r="r" b="b"/>
              <a:pathLst>
                <a:path w="804129" h="795975">
                  <a:moveTo>
                    <a:pt x="713422" y="0"/>
                  </a:moveTo>
                  <a:lnTo>
                    <a:pt x="718518" y="95802"/>
                  </a:lnTo>
                  <a:lnTo>
                    <a:pt x="447418" y="110071"/>
                  </a:lnTo>
                  <a:lnTo>
                    <a:pt x="426015" y="337347"/>
                  </a:lnTo>
                  <a:lnTo>
                    <a:pt x="804129" y="337347"/>
                  </a:lnTo>
                  <a:lnTo>
                    <a:pt x="804129" y="433149"/>
                  </a:lnTo>
                  <a:lnTo>
                    <a:pt x="386267" y="433149"/>
                  </a:lnTo>
                  <a:lnTo>
                    <a:pt x="76438" y="795975"/>
                  </a:lnTo>
                  <a:lnTo>
                    <a:pt x="4077" y="734825"/>
                  </a:lnTo>
                  <a:lnTo>
                    <a:pt x="258870" y="433149"/>
                  </a:lnTo>
                  <a:lnTo>
                    <a:pt x="0" y="433149"/>
                  </a:lnTo>
                  <a:lnTo>
                    <a:pt x="0" y="337347"/>
                  </a:lnTo>
                  <a:lnTo>
                    <a:pt x="328174" y="337347"/>
                  </a:lnTo>
                  <a:lnTo>
                    <a:pt x="351615" y="115167"/>
                  </a:lnTo>
                  <a:lnTo>
                    <a:pt x="76438" y="128416"/>
                  </a:lnTo>
                  <a:lnTo>
                    <a:pt x="71342" y="33633"/>
                  </a:lnTo>
                  <a:lnTo>
                    <a:pt x="713422" y="0"/>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sp>
          <p:nvSpPr>
            <p:cNvPr id="80" name="任意多边形: 形状 79">
              <a:extLst>
                <a:ext uri="{FF2B5EF4-FFF2-40B4-BE49-F238E27FC236}">
                  <a16:creationId xmlns:a16="http://schemas.microsoft.com/office/drawing/2014/main" xmlns="" id="{F19B0A76-A4FC-4724-BB2D-A1E6ED22A85F}"/>
                </a:ext>
              </a:extLst>
            </p:cNvPr>
            <p:cNvSpPr/>
            <p:nvPr/>
          </p:nvSpPr>
          <p:spPr>
            <a:xfrm>
              <a:off x="3709649" y="1306160"/>
              <a:ext cx="102937" cy="397479"/>
            </a:xfrm>
            <a:custGeom>
              <a:avLst/>
              <a:gdLst/>
              <a:ahLst/>
              <a:cxnLst/>
              <a:rect l="l" t="t" r="r" b="b"/>
              <a:pathLst>
                <a:path w="102937" h="397479">
                  <a:moveTo>
                    <a:pt x="6115" y="0"/>
                  </a:moveTo>
                  <a:lnTo>
                    <a:pt x="102937" y="1020"/>
                  </a:lnTo>
                  <a:lnTo>
                    <a:pt x="96822" y="397479"/>
                  </a:lnTo>
                  <a:lnTo>
                    <a:pt x="0" y="396460"/>
                  </a:lnTo>
                  <a:lnTo>
                    <a:pt x="6115" y="0"/>
                  </a:lnTo>
                  <a:close/>
                </a:path>
              </a:pathLst>
            </a:custGeom>
            <a:solidFill>
              <a:srgbClr val="89CE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9CE97"/>
                </a:solidFill>
              </a:endParaRPr>
            </a:p>
          </p:txBody>
        </p:sp>
      </p:grpSp>
      <p:grpSp>
        <p:nvGrpSpPr>
          <p:cNvPr id="32" name="组合 31"/>
          <p:cNvGrpSpPr/>
          <p:nvPr/>
        </p:nvGrpSpPr>
        <p:grpSpPr>
          <a:xfrm>
            <a:off x="1920533" y="3068721"/>
            <a:ext cx="8350933" cy="4699464"/>
            <a:chOff x="1698171" y="673285"/>
            <a:chExt cx="8350933" cy="4699464"/>
          </a:xfrm>
        </p:grpSpPr>
        <p:sp>
          <p:nvSpPr>
            <p:cNvPr id="36" name="任意多边形: 形状 35"/>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任意多边形: 形状 36"/>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任意多边形: 形状 37"/>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任意多边形: 形状 38"/>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0" name="任意多边形: 形状 39"/>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 name="任意多边形: 形状 40"/>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任意多边形: 形状 41"/>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3" name="任意多边形: 形状 42"/>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任意多边形: 形状 43"/>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任意多边形: 形状 44"/>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任意多边形: 形状 45"/>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任意多边形: 形状 46"/>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任意多边形: 形状 47"/>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任意多边形: 形状 48"/>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任意多边形: 形状 49"/>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任意多边形: 形状 50"/>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2" name="任意多边形: 形状 51"/>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任意多边形: 形状 52"/>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任意多边形: 形状 53"/>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任意多边形: 形状 54"/>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任意多边形: 形状 55"/>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任意多边形: 形状 56"/>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8" name="任意多边形: 形状 57"/>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任意多边形: 形状 58"/>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任意多边形: 形状 59"/>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任意多边形: 形状 60"/>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任意多边形: 形状 61"/>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任意多边形: 形状 62"/>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任意多边形: 形状 63"/>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5" name="任意多边形: 形状 64"/>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6" name="任意多边形: 形状 65"/>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pic>
        <p:nvPicPr>
          <p:cNvPr id="7" name="图片 6">
            <a:extLst>
              <a:ext uri="{FF2B5EF4-FFF2-40B4-BE49-F238E27FC236}">
                <a16:creationId xmlns:a16="http://schemas.microsoft.com/office/drawing/2014/main" xmlns="" id="{83A7404F-68A6-4748-89CD-26C1DDCF39F3}"/>
              </a:ext>
            </a:extLst>
          </p:cNvPr>
          <p:cNvPicPr>
            <a:picLocks noChangeAspect="1"/>
          </p:cNvPicPr>
          <p:nvPr/>
        </p:nvPicPr>
        <p:blipFill>
          <a:blip r:embed="rId2"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rot="19118700">
            <a:off x="2561269" y="1593059"/>
            <a:ext cx="271107" cy="51497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7"/>
                                        </p:tgtEl>
                                        <p:attrNameLst>
                                          <p:attrName>r</p:attrName>
                                        </p:attrNameLst>
                                      </p:cBhvr>
                                    </p:animRot>
                                    <p:animRot by="-240000">
                                      <p:cBhvr>
                                        <p:cTn id="7" dur="200" fill="hold">
                                          <p:stCondLst>
                                            <p:cond delay="200"/>
                                          </p:stCondLst>
                                        </p:cTn>
                                        <p:tgtEl>
                                          <p:spTgt spid="7"/>
                                        </p:tgtEl>
                                        <p:attrNameLst>
                                          <p:attrName>r</p:attrName>
                                        </p:attrNameLst>
                                      </p:cBhvr>
                                    </p:animRot>
                                    <p:animRot by="240000">
                                      <p:cBhvr>
                                        <p:cTn id="8" dur="200" fill="hold">
                                          <p:stCondLst>
                                            <p:cond delay="400"/>
                                          </p:stCondLst>
                                        </p:cTn>
                                        <p:tgtEl>
                                          <p:spTgt spid="7"/>
                                        </p:tgtEl>
                                        <p:attrNameLst>
                                          <p:attrName>r</p:attrName>
                                        </p:attrNameLst>
                                      </p:cBhvr>
                                    </p:animRot>
                                    <p:animRot by="-240000">
                                      <p:cBhvr>
                                        <p:cTn id="9" dur="200" fill="hold">
                                          <p:stCondLst>
                                            <p:cond delay="600"/>
                                          </p:stCondLst>
                                        </p:cTn>
                                        <p:tgtEl>
                                          <p:spTgt spid="7"/>
                                        </p:tgtEl>
                                        <p:attrNameLst>
                                          <p:attrName>r</p:attrName>
                                        </p:attrNameLst>
                                      </p:cBhvr>
                                    </p:animRot>
                                    <p:animRot by="120000">
                                      <p:cBhvr>
                                        <p:cTn id="1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AF7C828D-0A27-47E0-B34F-552F156431CC}"/>
              </a:ext>
            </a:extLst>
          </p:cNvPr>
          <p:cNvGrpSpPr/>
          <p:nvPr/>
        </p:nvGrpSpPr>
        <p:grpSpPr>
          <a:xfrm>
            <a:off x="7892495" y="2652506"/>
            <a:ext cx="4299505" cy="4205494"/>
            <a:chOff x="7892495" y="2652506"/>
            <a:chExt cx="4299505" cy="4205494"/>
          </a:xfrm>
        </p:grpSpPr>
        <p:sp>
          <p:nvSpPr>
            <p:cNvPr id="7" name="矩形 6">
              <a:extLst>
                <a:ext uri="{FF2B5EF4-FFF2-40B4-BE49-F238E27FC236}">
                  <a16:creationId xmlns:a16="http://schemas.microsoft.com/office/drawing/2014/main" xmlns="" id="{8F9D7D40-9FF0-4100-AA4D-7B27CAFDB18C}"/>
                </a:ext>
              </a:extLst>
            </p:cNvPr>
            <p:cNvSpPr/>
            <p:nvPr/>
          </p:nvSpPr>
          <p:spPr>
            <a:xfrm>
              <a:off x="7892495" y="4721088"/>
              <a:ext cx="3230218" cy="2136912"/>
            </a:xfrm>
            <a:prstGeom prst="rect">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D906FCD-22F5-496C-9D53-9216CAFCD3EB}"/>
                </a:ext>
              </a:extLst>
            </p:cNvPr>
            <p:cNvSpPr/>
            <p:nvPr/>
          </p:nvSpPr>
          <p:spPr>
            <a:xfrm>
              <a:off x="10558670" y="2652506"/>
              <a:ext cx="1633330" cy="3091069"/>
            </a:xfrm>
            <a:prstGeom prst="rect">
              <a:avLst/>
            </a:prstGeom>
            <a:solidFill>
              <a:srgbClr val="AED49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D9EB0BA-4A33-4116-A284-69E87EAE30E7}"/>
                </a:ext>
              </a:extLst>
            </p:cNvPr>
            <p:cNvSpPr/>
            <p:nvPr/>
          </p:nvSpPr>
          <p:spPr>
            <a:xfrm>
              <a:off x="8961781" y="3566284"/>
              <a:ext cx="2037522" cy="1809750"/>
            </a:xfrm>
            <a:prstGeom prst="rect">
              <a:avLst/>
            </a:prstGeom>
            <a:solidFill>
              <a:srgbClr val="C7DDF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 name="文本框 9">
            <a:extLst>
              <a:ext uri="{FF2B5EF4-FFF2-40B4-BE49-F238E27FC236}">
                <a16:creationId xmlns:a16="http://schemas.microsoft.com/office/drawing/2014/main" xmlns="" id="{C9876B27-DC55-4D03-850A-3D159DF87D68}"/>
              </a:ext>
            </a:extLst>
          </p:cNvPr>
          <p:cNvSpPr txBox="1"/>
          <p:nvPr/>
        </p:nvSpPr>
        <p:spPr>
          <a:xfrm>
            <a:off x="2248505" y="2932313"/>
            <a:ext cx="7694989" cy="830997"/>
          </a:xfrm>
          <a:prstGeom prst="rect">
            <a:avLst/>
          </a:prstGeom>
          <a:solidFill>
            <a:srgbClr val="84CC91"/>
          </a:solidFill>
        </p:spPr>
        <p:txBody>
          <a:bodyPr wrap="square" rtlCol="0" anchor="ctr">
            <a:spAutoFit/>
          </a:bodyPr>
          <a:lstStyle/>
          <a:p>
            <a:pPr algn="ctr"/>
            <a:r>
              <a:rPr lang="zh-CN" altLang="en-US" sz="4800" dirty="0">
                <a:solidFill>
                  <a:schemeClr val="bg1"/>
                </a:solidFill>
                <a:latin typeface="站酷快乐体2016修订版" panose="02010600030101010101" pitchFamily="2" charset="-122"/>
                <a:ea typeface="站酷快乐体2016修订版" panose="02010600030101010101" pitchFamily="2" charset="-122"/>
              </a:rPr>
              <a:t>叁</a:t>
            </a:r>
            <a:r>
              <a:rPr lang="en-US" altLang="zh-CN" sz="4800" dirty="0">
                <a:solidFill>
                  <a:schemeClr val="bg1"/>
                </a:solidFill>
                <a:latin typeface="站酷快乐体2016修订版" panose="02010600030101010101" pitchFamily="2" charset="-122"/>
                <a:ea typeface="站酷快乐体2016修订版" panose="02010600030101010101" pitchFamily="2" charset="-122"/>
              </a:rPr>
              <a:t>——</a:t>
            </a:r>
            <a:r>
              <a:rPr lang="zh-CN" altLang="en-US" sz="4800" dirty="0">
                <a:solidFill>
                  <a:schemeClr val="bg1"/>
                </a:solidFill>
                <a:latin typeface="站酷快乐体2016修订版" panose="02010600030101010101" pitchFamily="2" charset="-122"/>
                <a:ea typeface="站酷快乐体2016修订版" panose="02010600030101010101" pitchFamily="2" charset="-122"/>
              </a:rPr>
              <a:t>单击此处添加文本</a:t>
            </a:r>
          </a:p>
        </p:txBody>
      </p:sp>
      <p:grpSp>
        <p:nvGrpSpPr>
          <p:cNvPr id="23" name="组合 22">
            <a:extLst>
              <a:ext uri="{FF2B5EF4-FFF2-40B4-BE49-F238E27FC236}">
                <a16:creationId xmlns:a16="http://schemas.microsoft.com/office/drawing/2014/main" xmlns="" id="{D8824154-C602-4729-A3C6-F577456CB92B}"/>
              </a:ext>
            </a:extLst>
          </p:cNvPr>
          <p:cNvGrpSpPr/>
          <p:nvPr/>
        </p:nvGrpSpPr>
        <p:grpSpPr>
          <a:xfrm>
            <a:off x="-1" y="0"/>
            <a:ext cx="4205495" cy="4120741"/>
            <a:chOff x="-1" y="0"/>
            <a:chExt cx="4205495" cy="4120741"/>
          </a:xfrm>
        </p:grpSpPr>
        <p:sp>
          <p:nvSpPr>
            <p:cNvPr id="20" name="矩形 19">
              <a:extLst>
                <a:ext uri="{FF2B5EF4-FFF2-40B4-BE49-F238E27FC236}">
                  <a16:creationId xmlns:a16="http://schemas.microsoft.com/office/drawing/2014/main" xmlns="" id="{E7B50588-544E-4B8D-A966-3A0A0816EA1F}"/>
                </a:ext>
              </a:extLst>
            </p:cNvPr>
            <p:cNvSpPr/>
            <p:nvPr/>
          </p:nvSpPr>
          <p:spPr>
            <a:xfrm>
              <a:off x="975276" y="0"/>
              <a:ext cx="3230218" cy="2136912"/>
            </a:xfrm>
            <a:prstGeom prst="rect">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F02EA4C6-1A76-4C21-A186-D59EE03FC29A}"/>
                </a:ext>
              </a:extLst>
            </p:cNvPr>
            <p:cNvSpPr/>
            <p:nvPr/>
          </p:nvSpPr>
          <p:spPr>
            <a:xfrm>
              <a:off x="-1" y="1029672"/>
              <a:ext cx="1633330" cy="3091069"/>
            </a:xfrm>
            <a:prstGeom prst="rect">
              <a:avLst/>
            </a:prstGeom>
            <a:solidFill>
              <a:srgbClr val="AED498">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349434CF-E1E8-4A3C-8D6B-A71CAED62866}"/>
                </a:ext>
              </a:extLst>
            </p:cNvPr>
            <p:cNvSpPr/>
            <p:nvPr/>
          </p:nvSpPr>
          <p:spPr>
            <a:xfrm>
              <a:off x="1149211" y="1283867"/>
              <a:ext cx="2037522" cy="1809750"/>
            </a:xfrm>
            <a:prstGeom prst="rect">
              <a:avLst/>
            </a:prstGeom>
            <a:solidFill>
              <a:srgbClr val="C7DDF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19057942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不完整圆 5">
            <a:extLst>
              <a:ext uri="{FF2B5EF4-FFF2-40B4-BE49-F238E27FC236}">
                <a16:creationId xmlns:a16="http://schemas.microsoft.com/office/drawing/2014/main" xmlns="" id="{102D9BE8-224A-409F-85A3-51BE33509BC2}"/>
              </a:ext>
            </a:extLst>
          </p:cNvPr>
          <p:cNvSpPr/>
          <p:nvPr/>
        </p:nvSpPr>
        <p:spPr>
          <a:xfrm>
            <a:off x="1441175" y="1500809"/>
            <a:ext cx="3508513" cy="3508513"/>
          </a:xfrm>
          <a:prstGeom prst="pie">
            <a:avLst>
              <a:gd name="adj1" fmla="val 2269883"/>
              <a:gd name="adj2" fmla="val 16200000"/>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不完整圆 6">
            <a:extLst>
              <a:ext uri="{FF2B5EF4-FFF2-40B4-BE49-F238E27FC236}">
                <a16:creationId xmlns:a16="http://schemas.microsoft.com/office/drawing/2014/main" xmlns="" id="{4BFC1EF5-8EAC-4281-99E5-3FFB4A842993}"/>
              </a:ext>
            </a:extLst>
          </p:cNvPr>
          <p:cNvSpPr/>
          <p:nvPr/>
        </p:nvSpPr>
        <p:spPr>
          <a:xfrm rot="16200000">
            <a:off x="1556542" y="1416325"/>
            <a:ext cx="3508513" cy="3508513"/>
          </a:xfrm>
          <a:prstGeom prst="pie">
            <a:avLst>
              <a:gd name="adj1" fmla="val 0"/>
              <a:gd name="adj2" fmla="val 5397461"/>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不完整圆 7">
            <a:extLst>
              <a:ext uri="{FF2B5EF4-FFF2-40B4-BE49-F238E27FC236}">
                <a16:creationId xmlns:a16="http://schemas.microsoft.com/office/drawing/2014/main" xmlns="" id="{9B93BB03-F5DA-4DAB-875E-75C50B1EFBEE}"/>
              </a:ext>
            </a:extLst>
          </p:cNvPr>
          <p:cNvSpPr/>
          <p:nvPr/>
        </p:nvSpPr>
        <p:spPr>
          <a:xfrm>
            <a:off x="1556543" y="1500809"/>
            <a:ext cx="3508513" cy="3508513"/>
          </a:xfrm>
          <a:prstGeom prst="pie">
            <a:avLst>
              <a:gd name="adj1" fmla="val 0"/>
              <a:gd name="adj2" fmla="val 2199562"/>
            </a:avLst>
          </a:prstGeom>
          <a:solidFill>
            <a:srgbClr val="C7DD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标注: 弯曲线形 8">
            <a:extLst>
              <a:ext uri="{FF2B5EF4-FFF2-40B4-BE49-F238E27FC236}">
                <a16:creationId xmlns:a16="http://schemas.microsoft.com/office/drawing/2014/main" xmlns="" id="{A770114E-F23F-44BC-BEA5-EEE5B10F6304}"/>
              </a:ext>
            </a:extLst>
          </p:cNvPr>
          <p:cNvSpPr/>
          <p:nvPr/>
        </p:nvSpPr>
        <p:spPr>
          <a:xfrm>
            <a:off x="6311347" y="596347"/>
            <a:ext cx="4775270" cy="1341783"/>
          </a:xfrm>
          <a:prstGeom prst="borderCallout2">
            <a:avLst>
              <a:gd name="adj1" fmla="val 18750"/>
              <a:gd name="adj2" fmla="val 409"/>
              <a:gd name="adj3" fmla="val 18750"/>
              <a:gd name="adj4" fmla="val -16667"/>
              <a:gd name="adj5" fmla="val 99907"/>
              <a:gd name="adj6" fmla="val -36676"/>
            </a:avLst>
          </a:prstGeom>
          <a:solidFill>
            <a:srgbClr val="AED498"/>
          </a:solidFill>
          <a:ln w="38100">
            <a:solidFill>
              <a:srgbClr val="AED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站酷快乐体2016修订版" panose="02010600030101010101" pitchFamily="2" charset="-122"/>
                <a:ea typeface="站酷快乐体2016修订版" panose="02010600030101010101" pitchFamily="2" charset="-122"/>
              </a:rPr>
              <a:t>单击此处添加文本</a:t>
            </a:r>
          </a:p>
        </p:txBody>
      </p:sp>
      <p:sp>
        <p:nvSpPr>
          <p:cNvPr id="10" name="标注: 弯曲线形 9">
            <a:extLst>
              <a:ext uri="{FF2B5EF4-FFF2-40B4-BE49-F238E27FC236}">
                <a16:creationId xmlns:a16="http://schemas.microsoft.com/office/drawing/2014/main" xmlns="" id="{405D9725-72F1-41D1-8D77-01468FF8F181}"/>
              </a:ext>
            </a:extLst>
          </p:cNvPr>
          <p:cNvSpPr/>
          <p:nvPr/>
        </p:nvSpPr>
        <p:spPr>
          <a:xfrm>
            <a:off x="6539948" y="2919412"/>
            <a:ext cx="4775270" cy="1341783"/>
          </a:xfrm>
          <a:prstGeom prst="borderCallout2">
            <a:avLst>
              <a:gd name="adj1" fmla="val 18009"/>
              <a:gd name="adj2" fmla="val -7"/>
              <a:gd name="adj3" fmla="val 18750"/>
              <a:gd name="adj4" fmla="val -16667"/>
              <a:gd name="adj5" fmla="val 64352"/>
              <a:gd name="adj6" fmla="val -33138"/>
            </a:avLst>
          </a:prstGeom>
          <a:solidFill>
            <a:srgbClr val="C7DDF0"/>
          </a:solidFill>
          <a:ln w="38100">
            <a:solidFill>
              <a:srgbClr val="C7DD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站酷快乐体2016修订版" panose="02010600030101010101" pitchFamily="2" charset="-122"/>
                <a:ea typeface="站酷快乐体2016修订版" panose="02010600030101010101" pitchFamily="2" charset="-122"/>
              </a:rPr>
              <a:t>单击此处添加文本</a:t>
            </a:r>
          </a:p>
        </p:txBody>
      </p:sp>
      <p:sp>
        <p:nvSpPr>
          <p:cNvPr id="11" name="标注: 弯曲线形 10">
            <a:extLst>
              <a:ext uri="{FF2B5EF4-FFF2-40B4-BE49-F238E27FC236}">
                <a16:creationId xmlns:a16="http://schemas.microsoft.com/office/drawing/2014/main" xmlns="" id="{6DF64A9E-C1A9-4C0C-892D-1D6641838443}"/>
              </a:ext>
            </a:extLst>
          </p:cNvPr>
          <p:cNvSpPr/>
          <p:nvPr/>
        </p:nvSpPr>
        <p:spPr>
          <a:xfrm>
            <a:off x="5555974" y="5108713"/>
            <a:ext cx="4775270" cy="1341783"/>
          </a:xfrm>
          <a:prstGeom prst="borderCallout2">
            <a:avLst>
              <a:gd name="adj1" fmla="val 45417"/>
              <a:gd name="adj2" fmla="val 586"/>
              <a:gd name="adj3" fmla="val 46157"/>
              <a:gd name="adj4" fmla="val -26937"/>
              <a:gd name="adj5" fmla="val -7500"/>
              <a:gd name="adj6" fmla="val -46754"/>
            </a:avLst>
          </a:prstGeom>
          <a:solidFill>
            <a:srgbClr val="84CC91"/>
          </a:solidFill>
          <a:ln w="38100">
            <a:solidFill>
              <a:srgbClr val="84CC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391404509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trips(downRight)">
                                      <p:cBhvr>
                                        <p:cTn id="12" dur="500"/>
                                        <p:tgtEl>
                                          <p:spTgt spid="7"/>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E660E150-BDB7-410D-B3CA-69286EBAE6D6}"/>
              </a:ext>
            </a:extLst>
          </p:cNvPr>
          <p:cNvSpPr/>
          <p:nvPr/>
        </p:nvSpPr>
        <p:spPr>
          <a:xfrm>
            <a:off x="397565" y="886306"/>
            <a:ext cx="11368316" cy="5158409"/>
          </a:xfrm>
          <a:prstGeom prst="rect">
            <a:avLst/>
          </a:prstGeom>
          <a:solidFill>
            <a:srgbClr val="A1D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图文框 5">
            <a:extLst>
              <a:ext uri="{FF2B5EF4-FFF2-40B4-BE49-F238E27FC236}">
                <a16:creationId xmlns:a16="http://schemas.microsoft.com/office/drawing/2014/main" xmlns="" id="{D3EB82A3-D8A6-45EE-AF35-1823F06CA338}"/>
              </a:ext>
            </a:extLst>
          </p:cNvPr>
          <p:cNvSpPr/>
          <p:nvPr/>
        </p:nvSpPr>
        <p:spPr>
          <a:xfrm>
            <a:off x="0" y="478804"/>
            <a:ext cx="12191999" cy="5973417"/>
          </a:xfrm>
          <a:prstGeom prst="frame">
            <a:avLst>
              <a:gd name="adj1" fmla="val 3847"/>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矩形 8">
            <a:extLst>
              <a:ext uri="{FF2B5EF4-FFF2-40B4-BE49-F238E27FC236}">
                <a16:creationId xmlns:a16="http://schemas.microsoft.com/office/drawing/2014/main" xmlns="" id="{8BB09E81-0519-47F0-8AF8-E9B956828DCD}"/>
              </a:ext>
            </a:extLst>
          </p:cNvPr>
          <p:cNvSpPr/>
          <p:nvPr/>
        </p:nvSpPr>
        <p:spPr>
          <a:xfrm flipH="1">
            <a:off x="4311534" y="417798"/>
            <a:ext cx="3391291" cy="1131340"/>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4800" dirty="0">
                <a:solidFill>
                  <a:srgbClr val="84CC91"/>
                </a:solidFill>
                <a:latin typeface="站酷快乐体2016修订版" panose="02010600030101010101" pitchFamily="2" charset="-122"/>
                <a:ea typeface="站酷快乐体2016修订版" panose="02010600030101010101" pitchFamily="2" charset="-122"/>
              </a:rPr>
              <a:t>肆</a:t>
            </a:r>
          </a:p>
        </p:txBody>
      </p:sp>
      <p:sp>
        <p:nvSpPr>
          <p:cNvPr id="11" name="矩形 10">
            <a:extLst>
              <a:ext uri="{FF2B5EF4-FFF2-40B4-BE49-F238E27FC236}">
                <a16:creationId xmlns:a16="http://schemas.microsoft.com/office/drawing/2014/main" xmlns="" id="{0C480593-D2B4-42E7-84F2-DEE48B07401A}"/>
              </a:ext>
            </a:extLst>
          </p:cNvPr>
          <p:cNvSpPr/>
          <p:nvPr/>
        </p:nvSpPr>
        <p:spPr>
          <a:xfrm>
            <a:off x="11769582" y="2349081"/>
            <a:ext cx="472109" cy="2166730"/>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300CC77C-DFB1-4362-ACD7-14C053F05517}"/>
              </a:ext>
            </a:extLst>
          </p:cNvPr>
          <p:cNvGrpSpPr/>
          <p:nvPr/>
        </p:nvGrpSpPr>
        <p:grpSpPr>
          <a:xfrm>
            <a:off x="11949410" y="2328651"/>
            <a:ext cx="141013" cy="2344121"/>
            <a:chOff x="11949410" y="2328651"/>
            <a:chExt cx="141013" cy="2344121"/>
          </a:xfrm>
        </p:grpSpPr>
        <p:sp>
          <p:nvSpPr>
            <p:cNvPr id="12" name="任意多边形: 形状 11">
              <a:extLst>
                <a:ext uri="{FF2B5EF4-FFF2-40B4-BE49-F238E27FC236}">
                  <a16:creationId xmlns:a16="http://schemas.microsoft.com/office/drawing/2014/main" xmlns="" id="{D8FB3DE7-73AE-43CE-BEF6-1336BA7D12F8}"/>
                </a:ext>
              </a:extLst>
            </p:cNvPr>
            <p:cNvSpPr/>
            <p:nvPr/>
          </p:nvSpPr>
          <p:spPr>
            <a:xfrm rot="2043389" flipH="1">
              <a:off x="11949410" y="2328651"/>
              <a:ext cx="141013" cy="69864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7B172967-968A-4BB6-BBAC-6D04F2F895A7}"/>
                </a:ext>
              </a:extLst>
            </p:cNvPr>
            <p:cNvSpPr/>
            <p:nvPr/>
          </p:nvSpPr>
          <p:spPr>
            <a:xfrm rot="2043389" flipH="1">
              <a:off x="11949410" y="2873646"/>
              <a:ext cx="141013" cy="69864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9AB08BAE-6207-4E49-98F8-9B12CADCEE53}"/>
                </a:ext>
              </a:extLst>
            </p:cNvPr>
            <p:cNvSpPr/>
            <p:nvPr/>
          </p:nvSpPr>
          <p:spPr>
            <a:xfrm rot="2043389" flipH="1">
              <a:off x="11949410" y="3434119"/>
              <a:ext cx="141013" cy="69864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34DE91A7-1BA9-4234-A418-512C8EBC01EE}"/>
                </a:ext>
              </a:extLst>
            </p:cNvPr>
            <p:cNvSpPr/>
            <p:nvPr/>
          </p:nvSpPr>
          <p:spPr>
            <a:xfrm rot="2043389" flipH="1">
              <a:off x="11949410" y="3974130"/>
              <a:ext cx="141013" cy="69864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6" name="矩形 25">
            <a:extLst>
              <a:ext uri="{FF2B5EF4-FFF2-40B4-BE49-F238E27FC236}">
                <a16:creationId xmlns:a16="http://schemas.microsoft.com/office/drawing/2014/main" xmlns="" id="{12788881-47C2-440D-A0B2-0414952050B0}"/>
              </a:ext>
            </a:extLst>
          </p:cNvPr>
          <p:cNvSpPr/>
          <p:nvPr/>
        </p:nvSpPr>
        <p:spPr>
          <a:xfrm>
            <a:off x="4403035" y="6219216"/>
            <a:ext cx="3299791" cy="233000"/>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xmlns="" id="{D38A2BF8-D181-42BD-A4BF-79791100B787}"/>
              </a:ext>
            </a:extLst>
          </p:cNvPr>
          <p:cNvGrpSpPr/>
          <p:nvPr/>
        </p:nvGrpSpPr>
        <p:grpSpPr>
          <a:xfrm>
            <a:off x="4311536" y="4886699"/>
            <a:ext cx="3482788" cy="1678130"/>
            <a:chOff x="4210441" y="4811742"/>
            <a:chExt cx="3482788" cy="1678130"/>
          </a:xfrm>
        </p:grpSpPr>
        <p:sp>
          <p:nvSpPr>
            <p:cNvPr id="28" name="任意多边形: 形状 27">
              <a:extLst>
                <a:ext uri="{FF2B5EF4-FFF2-40B4-BE49-F238E27FC236}">
                  <a16:creationId xmlns:a16="http://schemas.microsoft.com/office/drawing/2014/main" xmlns="" id="{55273508-6820-46F5-A492-2D1C6511D9C5}"/>
                </a:ext>
              </a:extLst>
            </p:cNvPr>
            <p:cNvSpPr/>
            <p:nvPr/>
          </p:nvSpPr>
          <p:spPr>
            <a:xfrm rot="18360000">
              <a:off x="5122692"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a:extLst>
                <a:ext uri="{FF2B5EF4-FFF2-40B4-BE49-F238E27FC236}">
                  <a16:creationId xmlns:a16="http://schemas.microsoft.com/office/drawing/2014/main" xmlns="" id="{9DD55D0D-5702-4001-8CD7-558D6E7FC69C}"/>
                </a:ext>
              </a:extLst>
            </p:cNvPr>
            <p:cNvSpPr/>
            <p:nvPr/>
          </p:nvSpPr>
          <p:spPr>
            <a:xfrm rot="19440000">
              <a:off x="5286513"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任意多边形: 形状 29">
              <a:extLst>
                <a:ext uri="{FF2B5EF4-FFF2-40B4-BE49-F238E27FC236}">
                  <a16:creationId xmlns:a16="http://schemas.microsoft.com/office/drawing/2014/main" xmlns="" id="{E5AB1CBA-8ADB-4C01-87E0-D31AD5083E43}"/>
                </a:ext>
              </a:extLst>
            </p:cNvPr>
            <p:cNvSpPr/>
            <p:nvPr/>
          </p:nvSpPr>
          <p:spPr>
            <a:xfrm rot="20520000">
              <a:off x="5498890" y="4811742"/>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任意多边形: 形状 30">
              <a:extLst>
                <a:ext uri="{FF2B5EF4-FFF2-40B4-BE49-F238E27FC236}">
                  <a16:creationId xmlns:a16="http://schemas.microsoft.com/office/drawing/2014/main" xmlns="" id="{4EC1A923-5070-4C9A-8B97-C8875CEF728C}"/>
                </a:ext>
              </a:extLst>
            </p:cNvPr>
            <p:cNvSpPr/>
            <p:nvPr/>
          </p:nvSpPr>
          <p:spPr>
            <a:xfrm rot="1098201">
              <a:off x="6058228" y="481219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任意多边形: 形状 31">
              <a:extLst>
                <a:ext uri="{FF2B5EF4-FFF2-40B4-BE49-F238E27FC236}">
                  <a16:creationId xmlns:a16="http://schemas.microsoft.com/office/drawing/2014/main" xmlns="" id="{D93E7AE9-9623-42C5-9CAA-CC153915145F}"/>
                </a:ext>
              </a:extLst>
            </p:cNvPr>
            <p:cNvSpPr/>
            <p:nvPr/>
          </p:nvSpPr>
          <p:spPr>
            <a:xfrm rot="2160000">
              <a:off x="6285890"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3" name="任意多边形: 形状 32">
              <a:extLst>
                <a:ext uri="{FF2B5EF4-FFF2-40B4-BE49-F238E27FC236}">
                  <a16:creationId xmlns:a16="http://schemas.microsoft.com/office/drawing/2014/main" xmlns="" id="{B06322C5-7DD5-4339-846B-E2C9598C2852}"/>
                </a:ext>
              </a:extLst>
            </p:cNvPr>
            <p:cNvSpPr/>
            <p:nvPr/>
          </p:nvSpPr>
          <p:spPr>
            <a:xfrm rot="3240000">
              <a:off x="6516921"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4" name="任意多边形: 形状 33">
              <a:extLst>
                <a:ext uri="{FF2B5EF4-FFF2-40B4-BE49-F238E27FC236}">
                  <a16:creationId xmlns:a16="http://schemas.microsoft.com/office/drawing/2014/main" xmlns="" id="{D310DDF0-6ED9-4B9A-ACE7-FD06C684EC3D}"/>
                </a:ext>
              </a:extLst>
            </p:cNvPr>
            <p:cNvSpPr/>
            <p:nvPr/>
          </p:nvSpPr>
          <p:spPr>
            <a:xfrm>
              <a:off x="5796877" y="4826096"/>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任意多边形: 形状 34">
              <a:extLst>
                <a:ext uri="{FF2B5EF4-FFF2-40B4-BE49-F238E27FC236}">
                  <a16:creationId xmlns:a16="http://schemas.microsoft.com/office/drawing/2014/main" xmlns="" id="{D1715773-518F-4B9B-89C9-727861EF9308}"/>
                </a:ext>
              </a:extLst>
            </p:cNvPr>
            <p:cNvSpPr/>
            <p:nvPr/>
          </p:nvSpPr>
          <p:spPr>
            <a:xfrm rot="17280000">
              <a:off x="5002072"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6" name="任意多边形: 形状 35">
              <a:extLst>
                <a:ext uri="{FF2B5EF4-FFF2-40B4-BE49-F238E27FC236}">
                  <a16:creationId xmlns:a16="http://schemas.microsoft.com/office/drawing/2014/main" xmlns="" id="{D4A379A3-EB23-439A-B24D-A12D6308CD73}"/>
                </a:ext>
              </a:extLst>
            </p:cNvPr>
            <p:cNvSpPr/>
            <p:nvPr/>
          </p:nvSpPr>
          <p:spPr>
            <a:xfrm rot="4320000">
              <a:off x="6620619"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任意多边形: 形状 36">
              <a:extLst>
                <a:ext uri="{FF2B5EF4-FFF2-40B4-BE49-F238E27FC236}">
                  <a16:creationId xmlns:a16="http://schemas.microsoft.com/office/drawing/2014/main" xmlns="" id="{1BEEDE13-6C5C-4EE3-9BD1-9B0B6A128078}"/>
                </a:ext>
              </a:extLst>
            </p:cNvPr>
            <p:cNvSpPr/>
            <p:nvPr/>
          </p:nvSpPr>
          <p:spPr>
            <a:xfrm rot="5400000">
              <a:off x="6656903"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任意多边形: 形状 37">
              <a:extLst>
                <a:ext uri="{FF2B5EF4-FFF2-40B4-BE49-F238E27FC236}">
                  <a16:creationId xmlns:a16="http://schemas.microsoft.com/office/drawing/2014/main" xmlns="" id="{502E4A2E-FE1B-4AB9-8DBC-2275B3064407}"/>
                </a:ext>
              </a:extLst>
            </p:cNvPr>
            <p:cNvSpPr/>
            <p:nvPr/>
          </p:nvSpPr>
          <p:spPr>
            <a:xfrm rot="16200000" flipH="1">
              <a:off x="4898526"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0" name="矩形 39">
            <a:extLst>
              <a:ext uri="{FF2B5EF4-FFF2-40B4-BE49-F238E27FC236}">
                <a16:creationId xmlns:a16="http://schemas.microsoft.com/office/drawing/2014/main" xmlns="" id="{B4D8D0FE-F5B6-4E02-8077-DC8974470F4C}"/>
              </a:ext>
            </a:extLst>
          </p:cNvPr>
          <p:cNvSpPr/>
          <p:nvPr/>
        </p:nvSpPr>
        <p:spPr>
          <a:xfrm>
            <a:off x="413697" y="2349080"/>
            <a:ext cx="11336051" cy="224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u="sng" dirty="0">
                <a:solidFill>
                  <a:schemeClr val="bg1"/>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241831349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 空心 16">
            <a:extLst>
              <a:ext uri="{FF2B5EF4-FFF2-40B4-BE49-F238E27FC236}">
                <a16:creationId xmlns:a16="http://schemas.microsoft.com/office/drawing/2014/main" xmlns="" id="{681BC36B-586E-4ABE-A477-B6AC1CF0D1EE}"/>
              </a:ext>
            </a:extLst>
          </p:cNvPr>
          <p:cNvSpPr/>
          <p:nvPr/>
        </p:nvSpPr>
        <p:spPr>
          <a:xfrm>
            <a:off x="2339584" y="642800"/>
            <a:ext cx="7501880" cy="5645426"/>
          </a:xfrm>
          <a:prstGeom prst="donut">
            <a:avLst>
              <a:gd name="adj" fmla="val 2635"/>
            </a:avLst>
          </a:prstGeom>
          <a:gradFill>
            <a:gsLst>
              <a:gs pos="51000">
                <a:srgbClr val="84CC91"/>
              </a:gs>
              <a:gs pos="0">
                <a:srgbClr val="E5EFF8"/>
              </a:gs>
              <a:gs pos="100000">
                <a:srgbClr val="C7DDF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9D2AED42-0345-4BC1-9011-F26BA6F1A9C4}"/>
              </a:ext>
            </a:extLst>
          </p:cNvPr>
          <p:cNvSpPr/>
          <p:nvPr/>
        </p:nvSpPr>
        <p:spPr>
          <a:xfrm>
            <a:off x="4378145" y="1747658"/>
            <a:ext cx="3435710" cy="3435710"/>
          </a:xfrm>
          <a:custGeom>
            <a:avLst/>
            <a:gdLst>
              <a:gd name="connsiteX0" fmla="*/ 1760297 w 4181227"/>
              <a:gd name="connsiteY0" fmla="*/ 3383771 h 4181227"/>
              <a:gd name="connsiteX1" fmla="*/ 2090614 w 4181227"/>
              <a:gd name="connsiteY1" fmla="*/ 3714088 h 4181227"/>
              <a:gd name="connsiteX2" fmla="*/ 2420931 w 4181227"/>
              <a:gd name="connsiteY2" fmla="*/ 3383771 h 4181227"/>
              <a:gd name="connsiteX3" fmla="*/ 2477972 w 4181227"/>
              <a:gd name="connsiteY3" fmla="*/ 3452906 h 4181227"/>
              <a:gd name="connsiteX4" fmla="*/ 2557752 w 4181227"/>
              <a:gd name="connsiteY4" fmla="*/ 3714088 h 4181227"/>
              <a:gd name="connsiteX5" fmla="*/ 2090613 w 4181227"/>
              <a:gd name="connsiteY5" fmla="*/ 4181227 h 4181227"/>
              <a:gd name="connsiteX6" fmla="*/ 1623474 w 4181227"/>
              <a:gd name="connsiteY6" fmla="*/ 3714088 h 4181227"/>
              <a:gd name="connsiteX7" fmla="*/ 1760296 w 4181227"/>
              <a:gd name="connsiteY7" fmla="*/ 3383771 h 4181227"/>
              <a:gd name="connsiteX8" fmla="*/ 2090613 w 4181227"/>
              <a:gd name="connsiteY8" fmla="*/ 3246949 h 4181227"/>
              <a:gd name="connsiteX9" fmla="*/ 2272445 w 4181227"/>
              <a:gd name="connsiteY9" fmla="*/ 3283659 h 4181227"/>
              <a:gd name="connsiteX10" fmla="*/ 2298065 w 4181227"/>
              <a:gd name="connsiteY10" fmla="*/ 3297565 h 4181227"/>
              <a:gd name="connsiteX11" fmla="*/ 2090614 w 4181227"/>
              <a:gd name="connsiteY11" fmla="*/ 3505016 h 4181227"/>
              <a:gd name="connsiteX12" fmla="*/ 1883162 w 4181227"/>
              <a:gd name="connsiteY12" fmla="*/ 3297565 h 4181227"/>
              <a:gd name="connsiteX13" fmla="*/ 1908782 w 4181227"/>
              <a:gd name="connsiteY13" fmla="*/ 3283659 h 4181227"/>
              <a:gd name="connsiteX14" fmla="*/ 2090613 w 4181227"/>
              <a:gd name="connsiteY14" fmla="*/ 3246949 h 4181227"/>
              <a:gd name="connsiteX15" fmla="*/ 3297565 w 4181227"/>
              <a:gd name="connsiteY15" fmla="*/ 2298065 h 4181227"/>
              <a:gd name="connsiteX16" fmla="*/ 3326729 w 4181227"/>
              <a:gd name="connsiteY16" fmla="*/ 2351795 h 4181227"/>
              <a:gd name="connsiteX17" fmla="*/ 3383771 w 4181227"/>
              <a:gd name="connsiteY17" fmla="*/ 2420930 h 4181227"/>
              <a:gd name="connsiteX18" fmla="*/ 2420931 w 4181227"/>
              <a:gd name="connsiteY18" fmla="*/ 3383771 h 4181227"/>
              <a:gd name="connsiteX19" fmla="*/ 2420930 w 4181227"/>
              <a:gd name="connsiteY19" fmla="*/ 3383771 h 4181227"/>
              <a:gd name="connsiteX20" fmla="*/ 2351795 w 4181227"/>
              <a:gd name="connsiteY20" fmla="*/ 3326729 h 4181227"/>
              <a:gd name="connsiteX21" fmla="*/ 2298065 w 4181227"/>
              <a:gd name="connsiteY21" fmla="*/ 3297565 h 4181227"/>
              <a:gd name="connsiteX22" fmla="*/ 883662 w 4181227"/>
              <a:gd name="connsiteY22" fmla="*/ 2298065 h 4181227"/>
              <a:gd name="connsiteX23" fmla="*/ 1883162 w 4181227"/>
              <a:gd name="connsiteY23" fmla="*/ 3297565 h 4181227"/>
              <a:gd name="connsiteX24" fmla="*/ 1829431 w 4181227"/>
              <a:gd name="connsiteY24" fmla="*/ 3326729 h 4181227"/>
              <a:gd name="connsiteX25" fmla="*/ 1760297 w 4181227"/>
              <a:gd name="connsiteY25" fmla="*/ 3383771 h 4181227"/>
              <a:gd name="connsiteX26" fmla="*/ 797457 w 4181227"/>
              <a:gd name="connsiteY26" fmla="*/ 2420930 h 4181227"/>
              <a:gd name="connsiteX27" fmla="*/ 854498 w 4181227"/>
              <a:gd name="connsiteY27" fmla="*/ 2351795 h 4181227"/>
              <a:gd name="connsiteX28" fmla="*/ 3297565 w 4181227"/>
              <a:gd name="connsiteY28" fmla="*/ 1883162 h 4181227"/>
              <a:gd name="connsiteX29" fmla="*/ 3505016 w 4181227"/>
              <a:gd name="connsiteY29" fmla="*/ 2090614 h 4181227"/>
              <a:gd name="connsiteX30" fmla="*/ 3297565 w 4181227"/>
              <a:gd name="connsiteY30" fmla="*/ 2298065 h 4181227"/>
              <a:gd name="connsiteX31" fmla="*/ 3283659 w 4181227"/>
              <a:gd name="connsiteY31" fmla="*/ 2272445 h 4181227"/>
              <a:gd name="connsiteX32" fmla="*/ 3246949 w 4181227"/>
              <a:gd name="connsiteY32" fmla="*/ 2090613 h 4181227"/>
              <a:gd name="connsiteX33" fmla="*/ 3283659 w 4181227"/>
              <a:gd name="connsiteY33" fmla="*/ 1908781 h 4181227"/>
              <a:gd name="connsiteX34" fmla="*/ 883663 w 4181227"/>
              <a:gd name="connsiteY34" fmla="*/ 1883162 h 4181227"/>
              <a:gd name="connsiteX35" fmla="*/ 897568 w 4181227"/>
              <a:gd name="connsiteY35" fmla="*/ 1908782 h 4181227"/>
              <a:gd name="connsiteX36" fmla="*/ 934278 w 4181227"/>
              <a:gd name="connsiteY36" fmla="*/ 2090613 h 4181227"/>
              <a:gd name="connsiteX37" fmla="*/ 897568 w 4181227"/>
              <a:gd name="connsiteY37" fmla="*/ 2272445 h 4181227"/>
              <a:gd name="connsiteX38" fmla="*/ 883662 w 4181227"/>
              <a:gd name="connsiteY38" fmla="*/ 2298065 h 4181227"/>
              <a:gd name="connsiteX39" fmla="*/ 676211 w 4181227"/>
              <a:gd name="connsiteY39" fmla="*/ 2090614 h 4181227"/>
              <a:gd name="connsiteX40" fmla="*/ 3714088 w 4181227"/>
              <a:gd name="connsiteY40" fmla="*/ 1623474 h 4181227"/>
              <a:gd name="connsiteX41" fmla="*/ 4181227 w 4181227"/>
              <a:gd name="connsiteY41" fmla="*/ 2090613 h 4181227"/>
              <a:gd name="connsiteX42" fmla="*/ 3714088 w 4181227"/>
              <a:gd name="connsiteY42" fmla="*/ 2557752 h 4181227"/>
              <a:gd name="connsiteX43" fmla="*/ 3383771 w 4181227"/>
              <a:gd name="connsiteY43" fmla="*/ 2420930 h 4181227"/>
              <a:gd name="connsiteX44" fmla="*/ 3714088 w 4181227"/>
              <a:gd name="connsiteY44" fmla="*/ 2090614 h 4181227"/>
              <a:gd name="connsiteX45" fmla="*/ 3383771 w 4181227"/>
              <a:gd name="connsiteY45" fmla="*/ 1760296 h 4181227"/>
              <a:gd name="connsiteX46" fmla="*/ 3383771 w 4181227"/>
              <a:gd name="connsiteY46" fmla="*/ 1760296 h 4181227"/>
              <a:gd name="connsiteX47" fmla="*/ 3714088 w 4181227"/>
              <a:gd name="connsiteY47" fmla="*/ 1623474 h 4181227"/>
              <a:gd name="connsiteX48" fmla="*/ 467139 w 4181227"/>
              <a:gd name="connsiteY48" fmla="*/ 1623474 h 4181227"/>
              <a:gd name="connsiteX49" fmla="*/ 797457 w 4181227"/>
              <a:gd name="connsiteY49" fmla="*/ 1760296 h 4181227"/>
              <a:gd name="connsiteX50" fmla="*/ 797457 w 4181227"/>
              <a:gd name="connsiteY50" fmla="*/ 1760296 h 4181227"/>
              <a:gd name="connsiteX51" fmla="*/ 467140 w 4181227"/>
              <a:gd name="connsiteY51" fmla="*/ 2090614 h 4181227"/>
              <a:gd name="connsiteX52" fmla="*/ 797457 w 4181227"/>
              <a:gd name="connsiteY52" fmla="*/ 2420930 h 4181227"/>
              <a:gd name="connsiteX53" fmla="*/ 467139 w 4181227"/>
              <a:gd name="connsiteY53" fmla="*/ 2557752 h 4181227"/>
              <a:gd name="connsiteX54" fmla="*/ 0 w 4181227"/>
              <a:gd name="connsiteY54" fmla="*/ 2090613 h 4181227"/>
              <a:gd name="connsiteX55" fmla="*/ 467139 w 4181227"/>
              <a:gd name="connsiteY55" fmla="*/ 1623474 h 4181227"/>
              <a:gd name="connsiteX56" fmla="*/ 1749850 w 4181227"/>
              <a:gd name="connsiteY56" fmla="*/ 807903 h 4181227"/>
              <a:gd name="connsiteX57" fmla="*/ 1806323 w 4181227"/>
              <a:gd name="connsiteY57" fmla="*/ 854498 h 4181227"/>
              <a:gd name="connsiteX58" fmla="*/ 1875033 w 4181227"/>
              <a:gd name="connsiteY58" fmla="*/ 891792 h 4181227"/>
              <a:gd name="connsiteX59" fmla="*/ 883663 w 4181227"/>
              <a:gd name="connsiteY59" fmla="*/ 1883162 h 4181227"/>
              <a:gd name="connsiteX60" fmla="*/ 854498 w 4181227"/>
              <a:gd name="connsiteY60" fmla="*/ 1829431 h 4181227"/>
              <a:gd name="connsiteX61" fmla="*/ 797457 w 4181227"/>
              <a:gd name="connsiteY61" fmla="*/ 1760296 h 4181227"/>
              <a:gd name="connsiteX62" fmla="*/ 2408269 w 4181227"/>
              <a:gd name="connsiteY62" fmla="*/ 784795 h 4181227"/>
              <a:gd name="connsiteX63" fmla="*/ 3383771 w 4181227"/>
              <a:gd name="connsiteY63" fmla="*/ 1760296 h 4181227"/>
              <a:gd name="connsiteX64" fmla="*/ 3326729 w 4181227"/>
              <a:gd name="connsiteY64" fmla="*/ 1829431 h 4181227"/>
              <a:gd name="connsiteX65" fmla="*/ 3297565 w 4181227"/>
              <a:gd name="connsiteY65" fmla="*/ 1883162 h 4181227"/>
              <a:gd name="connsiteX66" fmla="*/ 2289935 w 4181227"/>
              <a:gd name="connsiteY66" fmla="*/ 875532 h 4181227"/>
              <a:gd name="connsiteX67" fmla="*/ 2328687 w 4181227"/>
              <a:gd name="connsiteY67" fmla="*/ 854498 h 4181227"/>
              <a:gd name="connsiteX68" fmla="*/ 2397822 w 4181227"/>
              <a:gd name="connsiteY68" fmla="*/ 797456 h 4181227"/>
              <a:gd name="connsiteX69" fmla="*/ 2090614 w 4181227"/>
              <a:gd name="connsiteY69" fmla="*/ 676211 h 4181227"/>
              <a:gd name="connsiteX70" fmla="*/ 2289935 w 4181227"/>
              <a:gd name="connsiteY70" fmla="*/ 875532 h 4181227"/>
              <a:gd name="connsiteX71" fmla="*/ 2249337 w 4181227"/>
              <a:gd name="connsiteY71" fmla="*/ 897568 h 4181227"/>
              <a:gd name="connsiteX72" fmla="*/ 2067505 w 4181227"/>
              <a:gd name="connsiteY72" fmla="*/ 934278 h 4181227"/>
              <a:gd name="connsiteX73" fmla="*/ 1885674 w 4181227"/>
              <a:gd name="connsiteY73" fmla="*/ 897568 h 4181227"/>
              <a:gd name="connsiteX74" fmla="*/ 1875033 w 4181227"/>
              <a:gd name="connsiteY74" fmla="*/ 891792 h 4181227"/>
              <a:gd name="connsiteX75" fmla="*/ 2067505 w 4181227"/>
              <a:gd name="connsiteY75" fmla="*/ 0 h 4181227"/>
              <a:gd name="connsiteX76" fmla="*/ 2534644 w 4181227"/>
              <a:gd name="connsiteY76" fmla="*/ 467139 h 4181227"/>
              <a:gd name="connsiteX77" fmla="*/ 2454864 w 4181227"/>
              <a:gd name="connsiteY77" fmla="*/ 728321 h 4181227"/>
              <a:gd name="connsiteX78" fmla="*/ 2408269 w 4181227"/>
              <a:gd name="connsiteY78" fmla="*/ 784795 h 4181227"/>
              <a:gd name="connsiteX79" fmla="*/ 2090614 w 4181227"/>
              <a:gd name="connsiteY79" fmla="*/ 467139 h 4181227"/>
              <a:gd name="connsiteX80" fmla="*/ 1749850 w 4181227"/>
              <a:gd name="connsiteY80" fmla="*/ 807903 h 4181227"/>
              <a:gd name="connsiteX81" fmla="*/ 1737188 w 4181227"/>
              <a:gd name="connsiteY81" fmla="*/ 797456 h 4181227"/>
              <a:gd name="connsiteX82" fmla="*/ 1600366 w 4181227"/>
              <a:gd name="connsiteY82" fmla="*/ 467139 h 4181227"/>
              <a:gd name="connsiteX83" fmla="*/ 2067505 w 4181227"/>
              <a:gd name="connsiteY83" fmla="*/ 0 h 4181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181227" h="4181227">
                <a:moveTo>
                  <a:pt x="1760297" y="3383771"/>
                </a:moveTo>
                <a:lnTo>
                  <a:pt x="2090614" y="3714088"/>
                </a:lnTo>
                <a:lnTo>
                  <a:pt x="2420931" y="3383771"/>
                </a:lnTo>
                <a:lnTo>
                  <a:pt x="2477972" y="3452906"/>
                </a:lnTo>
                <a:cubicBezTo>
                  <a:pt x="2528341" y="3527462"/>
                  <a:pt x="2557752" y="3617341"/>
                  <a:pt x="2557752" y="3714088"/>
                </a:cubicBezTo>
                <a:cubicBezTo>
                  <a:pt x="2557752" y="3972082"/>
                  <a:pt x="2348607" y="4181227"/>
                  <a:pt x="2090613" y="4181227"/>
                </a:cubicBezTo>
                <a:cubicBezTo>
                  <a:pt x="1832619" y="4181227"/>
                  <a:pt x="1623474" y="3972082"/>
                  <a:pt x="1623474" y="3714088"/>
                </a:cubicBezTo>
                <a:cubicBezTo>
                  <a:pt x="1623474" y="3585091"/>
                  <a:pt x="1675761" y="3468307"/>
                  <a:pt x="1760296" y="3383771"/>
                </a:cubicBezTo>
                <a:close/>
                <a:moveTo>
                  <a:pt x="2090613" y="3246949"/>
                </a:moveTo>
                <a:cubicBezTo>
                  <a:pt x="2155112" y="3246949"/>
                  <a:pt x="2216557" y="3260021"/>
                  <a:pt x="2272445" y="3283659"/>
                </a:cubicBezTo>
                <a:lnTo>
                  <a:pt x="2298065" y="3297565"/>
                </a:lnTo>
                <a:lnTo>
                  <a:pt x="2090614" y="3505016"/>
                </a:lnTo>
                <a:lnTo>
                  <a:pt x="1883162" y="3297565"/>
                </a:lnTo>
                <a:lnTo>
                  <a:pt x="1908782" y="3283659"/>
                </a:lnTo>
                <a:cubicBezTo>
                  <a:pt x="1964669" y="3260021"/>
                  <a:pt x="2026115" y="3246949"/>
                  <a:pt x="2090613" y="3246949"/>
                </a:cubicBezTo>
                <a:close/>
                <a:moveTo>
                  <a:pt x="3297565" y="2298065"/>
                </a:moveTo>
                <a:lnTo>
                  <a:pt x="3326729" y="2351795"/>
                </a:lnTo>
                <a:lnTo>
                  <a:pt x="3383771" y="2420930"/>
                </a:lnTo>
                <a:lnTo>
                  <a:pt x="2420931" y="3383771"/>
                </a:lnTo>
                <a:lnTo>
                  <a:pt x="2420930" y="3383771"/>
                </a:lnTo>
                <a:cubicBezTo>
                  <a:pt x="2399797" y="3362637"/>
                  <a:pt x="2376647" y="3343519"/>
                  <a:pt x="2351795" y="3326729"/>
                </a:cubicBezTo>
                <a:lnTo>
                  <a:pt x="2298065" y="3297565"/>
                </a:lnTo>
                <a:close/>
                <a:moveTo>
                  <a:pt x="883662" y="2298065"/>
                </a:moveTo>
                <a:lnTo>
                  <a:pt x="1883162" y="3297565"/>
                </a:lnTo>
                <a:lnTo>
                  <a:pt x="1829431" y="3326729"/>
                </a:lnTo>
                <a:lnTo>
                  <a:pt x="1760297" y="3383771"/>
                </a:lnTo>
                <a:lnTo>
                  <a:pt x="797457" y="2420930"/>
                </a:lnTo>
                <a:lnTo>
                  <a:pt x="854498" y="2351795"/>
                </a:lnTo>
                <a:close/>
                <a:moveTo>
                  <a:pt x="3297565" y="1883162"/>
                </a:moveTo>
                <a:lnTo>
                  <a:pt x="3505016" y="2090614"/>
                </a:lnTo>
                <a:lnTo>
                  <a:pt x="3297565" y="2298065"/>
                </a:lnTo>
                <a:lnTo>
                  <a:pt x="3283659" y="2272445"/>
                </a:lnTo>
                <a:cubicBezTo>
                  <a:pt x="3260021" y="2216557"/>
                  <a:pt x="3246949" y="2155112"/>
                  <a:pt x="3246949" y="2090613"/>
                </a:cubicBezTo>
                <a:cubicBezTo>
                  <a:pt x="3246949" y="2026115"/>
                  <a:pt x="3260021" y="1964669"/>
                  <a:pt x="3283659" y="1908781"/>
                </a:cubicBezTo>
                <a:close/>
                <a:moveTo>
                  <a:pt x="883663" y="1883162"/>
                </a:moveTo>
                <a:lnTo>
                  <a:pt x="897568" y="1908782"/>
                </a:lnTo>
                <a:cubicBezTo>
                  <a:pt x="921207" y="1964669"/>
                  <a:pt x="934278" y="2026115"/>
                  <a:pt x="934278" y="2090613"/>
                </a:cubicBezTo>
                <a:cubicBezTo>
                  <a:pt x="934278" y="2155112"/>
                  <a:pt x="921207" y="2216557"/>
                  <a:pt x="897568" y="2272445"/>
                </a:cubicBezTo>
                <a:lnTo>
                  <a:pt x="883662" y="2298065"/>
                </a:lnTo>
                <a:lnTo>
                  <a:pt x="676211" y="2090614"/>
                </a:lnTo>
                <a:close/>
                <a:moveTo>
                  <a:pt x="3714088" y="1623474"/>
                </a:moveTo>
                <a:cubicBezTo>
                  <a:pt x="3972082" y="1623474"/>
                  <a:pt x="4181227" y="1832619"/>
                  <a:pt x="4181227" y="2090613"/>
                </a:cubicBezTo>
                <a:cubicBezTo>
                  <a:pt x="4181227" y="2348607"/>
                  <a:pt x="3972082" y="2557752"/>
                  <a:pt x="3714088" y="2557752"/>
                </a:cubicBezTo>
                <a:cubicBezTo>
                  <a:pt x="3585091" y="2557752"/>
                  <a:pt x="3468307" y="2505466"/>
                  <a:pt x="3383771" y="2420930"/>
                </a:cubicBezTo>
                <a:lnTo>
                  <a:pt x="3714088" y="2090614"/>
                </a:lnTo>
                <a:lnTo>
                  <a:pt x="3383771" y="1760296"/>
                </a:lnTo>
                <a:lnTo>
                  <a:pt x="3383771" y="1760296"/>
                </a:lnTo>
                <a:cubicBezTo>
                  <a:pt x="3468307" y="1675760"/>
                  <a:pt x="3585091" y="1623474"/>
                  <a:pt x="3714088" y="1623474"/>
                </a:cubicBezTo>
                <a:close/>
                <a:moveTo>
                  <a:pt x="467139" y="1623474"/>
                </a:moveTo>
                <a:cubicBezTo>
                  <a:pt x="596136" y="1623474"/>
                  <a:pt x="712921" y="1675760"/>
                  <a:pt x="797457" y="1760296"/>
                </a:cubicBezTo>
                <a:lnTo>
                  <a:pt x="797457" y="1760296"/>
                </a:lnTo>
                <a:lnTo>
                  <a:pt x="467140" y="2090614"/>
                </a:lnTo>
                <a:lnTo>
                  <a:pt x="797457" y="2420930"/>
                </a:lnTo>
                <a:cubicBezTo>
                  <a:pt x="712921" y="2505466"/>
                  <a:pt x="596136" y="2557752"/>
                  <a:pt x="467139" y="2557752"/>
                </a:cubicBezTo>
                <a:cubicBezTo>
                  <a:pt x="209145" y="2557752"/>
                  <a:pt x="0" y="2348607"/>
                  <a:pt x="0" y="2090613"/>
                </a:cubicBezTo>
                <a:cubicBezTo>
                  <a:pt x="0" y="1832619"/>
                  <a:pt x="209145" y="1623474"/>
                  <a:pt x="467139" y="1623474"/>
                </a:cubicBezTo>
                <a:close/>
                <a:moveTo>
                  <a:pt x="1749850" y="807903"/>
                </a:moveTo>
                <a:lnTo>
                  <a:pt x="1806323" y="854498"/>
                </a:lnTo>
                <a:lnTo>
                  <a:pt x="1875033" y="891792"/>
                </a:lnTo>
                <a:lnTo>
                  <a:pt x="883663" y="1883162"/>
                </a:lnTo>
                <a:lnTo>
                  <a:pt x="854498" y="1829431"/>
                </a:lnTo>
                <a:lnTo>
                  <a:pt x="797457" y="1760296"/>
                </a:lnTo>
                <a:close/>
                <a:moveTo>
                  <a:pt x="2408269" y="784795"/>
                </a:moveTo>
                <a:lnTo>
                  <a:pt x="3383771" y="1760296"/>
                </a:lnTo>
                <a:lnTo>
                  <a:pt x="3326729" y="1829431"/>
                </a:lnTo>
                <a:lnTo>
                  <a:pt x="3297565" y="1883162"/>
                </a:lnTo>
                <a:lnTo>
                  <a:pt x="2289935" y="875532"/>
                </a:lnTo>
                <a:lnTo>
                  <a:pt x="2328687" y="854498"/>
                </a:lnTo>
                <a:cubicBezTo>
                  <a:pt x="2353539" y="837708"/>
                  <a:pt x="2376689" y="818590"/>
                  <a:pt x="2397822" y="797456"/>
                </a:cubicBezTo>
                <a:close/>
                <a:moveTo>
                  <a:pt x="2090614" y="676211"/>
                </a:moveTo>
                <a:lnTo>
                  <a:pt x="2289935" y="875532"/>
                </a:lnTo>
                <a:lnTo>
                  <a:pt x="2249337" y="897568"/>
                </a:lnTo>
                <a:cubicBezTo>
                  <a:pt x="2193449" y="921206"/>
                  <a:pt x="2132004" y="934278"/>
                  <a:pt x="2067505" y="934278"/>
                </a:cubicBezTo>
                <a:cubicBezTo>
                  <a:pt x="2003007" y="934278"/>
                  <a:pt x="1941561" y="921206"/>
                  <a:pt x="1885674" y="897568"/>
                </a:cubicBezTo>
                <a:lnTo>
                  <a:pt x="1875033" y="891792"/>
                </a:lnTo>
                <a:close/>
                <a:moveTo>
                  <a:pt x="2067505" y="0"/>
                </a:moveTo>
                <a:cubicBezTo>
                  <a:pt x="2325499" y="0"/>
                  <a:pt x="2534644" y="209145"/>
                  <a:pt x="2534644" y="467139"/>
                </a:cubicBezTo>
                <a:cubicBezTo>
                  <a:pt x="2534644" y="563887"/>
                  <a:pt x="2505233" y="653765"/>
                  <a:pt x="2454864" y="728321"/>
                </a:cubicBezTo>
                <a:lnTo>
                  <a:pt x="2408269" y="784795"/>
                </a:lnTo>
                <a:lnTo>
                  <a:pt x="2090614" y="467139"/>
                </a:lnTo>
                <a:lnTo>
                  <a:pt x="1749850" y="807903"/>
                </a:lnTo>
                <a:lnTo>
                  <a:pt x="1737188" y="797456"/>
                </a:lnTo>
                <a:cubicBezTo>
                  <a:pt x="1652653" y="712921"/>
                  <a:pt x="1600366" y="596136"/>
                  <a:pt x="1600366" y="467139"/>
                </a:cubicBezTo>
                <a:cubicBezTo>
                  <a:pt x="1600366" y="209145"/>
                  <a:pt x="1809511" y="0"/>
                  <a:pt x="2067505" y="0"/>
                </a:cubicBezTo>
                <a:close/>
              </a:path>
            </a:pathLst>
          </a:custGeom>
          <a:gradFill>
            <a:gsLst>
              <a:gs pos="55000">
                <a:srgbClr val="84CC91"/>
              </a:gs>
              <a:gs pos="100000">
                <a:srgbClr val="E5EFF8"/>
              </a:gs>
              <a:gs pos="0">
                <a:srgbClr val="C7DDF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CBB580FF-D930-4BA4-96A8-B74A3C9A7517}"/>
              </a:ext>
            </a:extLst>
          </p:cNvPr>
          <p:cNvSpPr/>
          <p:nvPr/>
        </p:nvSpPr>
        <p:spPr>
          <a:xfrm>
            <a:off x="4180718" y="238211"/>
            <a:ext cx="3837189" cy="1423254"/>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26" name="矩形 25">
            <a:extLst>
              <a:ext uri="{FF2B5EF4-FFF2-40B4-BE49-F238E27FC236}">
                <a16:creationId xmlns:a16="http://schemas.microsoft.com/office/drawing/2014/main" xmlns="" id="{04C28C09-95A6-4298-A33E-583D8C436D32}"/>
              </a:ext>
            </a:extLst>
          </p:cNvPr>
          <p:cNvSpPr/>
          <p:nvPr/>
        </p:nvSpPr>
        <p:spPr>
          <a:xfrm>
            <a:off x="115273" y="2753886"/>
            <a:ext cx="3837189" cy="1423254"/>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29" name="矩形 28">
            <a:extLst>
              <a:ext uri="{FF2B5EF4-FFF2-40B4-BE49-F238E27FC236}">
                <a16:creationId xmlns:a16="http://schemas.microsoft.com/office/drawing/2014/main" xmlns="" id="{E58A0EBA-D70F-44AD-9E1B-31E013258A70}"/>
              </a:ext>
            </a:extLst>
          </p:cNvPr>
          <p:cNvSpPr/>
          <p:nvPr/>
        </p:nvSpPr>
        <p:spPr>
          <a:xfrm>
            <a:off x="4163141" y="5333956"/>
            <a:ext cx="3837189" cy="1423254"/>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31" name="矩形 30">
            <a:extLst>
              <a:ext uri="{FF2B5EF4-FFF2-40B4-BE49-F238E27FC236}">
                <a16:creationId xmlns:a16="http://schemas.microsoft.com/office/drawing/2014/main" xmlns="" id="{A8C0B21C-5088-4048-B8DE-62F900EB8AC9}"/>
              </a:ext>
            </a:extLst>
          </p:cNvPr>
          <p:cNvSpPr/>
          <p:nvPr/>
        </p:nvSpPr>
        <p:spPr>
          <a:xfrm>
            <a:off x="8239538" y="2851165"/>
            <a:ext cx="3837189" cy="1423254"/>
          </a:xfrm>
          <a:prstGeom prst="rect">
            <a:avLst/>
          </a:prstGeom>
          <a:solidFill>
            <a:srgbClr val="E5EF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3886590360"/>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16"/>
                                        </p:tgtEl>
                                        <p:attrNameLst>
                                          <p:attrName>r</p:attrName>
                                        </p:attrNameLst>
                                      </p:cBhvr>
                                    </p:animRot>
                                  </p:childTnLst>
                                </p:cTn>
                              </p:par>
                            </p:childTnLst>
                          </p:cTn>
                        </p:par>
                        <p:par>
                          <p:cTn id="7" fill="hold">
                            <p:stCondLst>
                              <p:cond delay="2000"/>
                            </p:stCondLst>
                            <p:childTnLst>
                              <p:par>
                                <p:cTn id="8" presetID="42" presetClass="entr" presetSubtype="0" fill="hold" grpId="0" nodeType="afterEffect">
                                  <p:stCondLst>
                                    <p:cond delay="0"/>
                                  </p:stCondLst>
                                  <p:childTnLst>
                                    <p:set>
                                      <p:cBhvr>
                                        <p:cTn id="9" dur="1" fill="hold">
                                          <p:stCondLst>
                                            <p:cond delay="0"/>
                                          </p:stCondLst>
                                        </p:cTn>
                                        <p:tgtEl>
                                          <p:spTgt spid="23">
                                            <p:bg/>
                                          </p:spTgt>
                                        </p:tgtEl>
                                        <p:attrNameLst>
                                          <p:attrName>style.visibility</p:attrName>
                                        </p:attrNameLst>
                                      </p:cBhvr>
                                      <p:to>
                                        <p:strVal val="visible"/>
                                      </p:to>
                                    </p:set>
                                    <p:animEffect transition="in" filter="fade">
                                      <p:cBhvr>
                                        <p:cTn id="10" dur="1000"/>
                                        <p:tgtEl>
                                          <p:spTgt spid="23">
                                            <p:bg/>
                                          </p:spTgt>
                                        </p:tgtEl>
                                      </p:cBhvr>
                                    </p:animEffect>
                                    <p:anim calcmode="lin" valueType="num">
                                      <p:cBhvr>
                                        <p:cTn id="11" dur="1000" fill="hold"/>
                                        <p:tgtEl>
                                          <p:spTgt spid="23">
                                            <p:bg/>
                                          </p:spTgt>
                                        </p:tgtEl>
                                        <p:attrNameLst>
                                          <p:attrName>ppt_x</p:attrName>
                                        </p:attrNameLst>
                                      </p:cBhvr>
                                      <p:tavLst>
                                        <p:tav tm="0">
                                          <p:val>
                                            <p:strVal val="#ppt_x"/>
                                          </p:val>
                                        </p:tav>
                                        <p:tav tm="100000">
                                          <p:val>
                                            <p:strVal val="#ppt_x"/>
                                          </p:val>
                                        </p:tav>
                                      </p:tavLst>
                                    </p:anim>
                                    <p:anim calcmode="lin" valueType="num">
                                      <p:cBhvr>
                                        <p:cTn id="12" dur="1000" fill="hold"/>
                                        <p:tgtEl>
                                          <p:spTgt spid="23">
                                            <p:bg/>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animEffect transition="in" filter="fade">
                                      <p:cBhvr>
                                        <p:cTn id="15" dur="1000"/>
                                        <p:tgtEl>
                                          <p:spTgt spid="23">
                                            <p:txEl>
                                              <p:pRg st="0" end="0"/>
                                            </p:txEl>
                                          </p:spTgt>
                                        </p:tgtEl>
                                      </p:cBhvr>
                                    </p:animEffect>
                                    <p:anim calcmode="lin" valueType="num">
                                      <p:cBhvr>
                                        <p:cTn id="16"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26">
                                            <p:bg/>
                                          </p:spTgt>
                                        </p:tgtEl>
                                        <p:attrNameLst>
                                          <p:attrName>style.visibility</p:attrName>
                                        </p:attrNameLst>
                                      </p:cBhvr>
                                      <p:to>
                                        <p:strVal val="visible"/>
                                      </p:to>
                                    </p:set>
                                    <p:animEffect transition="in" filter="fade">
                                      <p:cBhvr>
                                        <p:cTn id="21" dur="1000"/>
                                        <p:tgtEl>
                                          <p:spTgt spid="26">
                                            <p:bg/>
                                          </p:spTgt>
                                        </p:tgtEl>
                                      </p:cBhvr>
                                    </p:animEffect>
                                    <p:anim calcmode="lin" valueType="num">
                                      <p:cBhvr>
                                        <p:cTn id="22" dur="1000" fill="hold"/>
                                        <p:tgtEl>
                                          <p:spTgt spid="26">
                                            <p:bg/>
                                          </p:spTgt>
                                        </p:tgtEl>
                                        <p:attrNameLst>
                                          <p:attrName>ppt_x</p:attrName>
                                        </p:attrNameLst>
                                      </p:cBhvr>
                                      <p:tavLst>
                                        <p:tav tm="0">
                                          <p:val>
                                            <p:strVal val="#ppt_x"/>
                                          </p:val>
                                        </p:tav>
                                        <p:tav tm="100000">
                                          <p:val>
                                            <p:strVal val="#ppt_x"/>
                                          </p:val>
                                        </p:tav>
                                      </p:tavLst>
                                    </p:anim>
                                    <p:anim calcmode="lin" valueType="num">
                                      <p:cBhvr>
                                        <p:cTn id="23" dur="1000" fill="hold"/>
                                        <p:tgtEl>
                                          <p:spTgt spid="26">
                                            <p:bg/>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6">
                                            <p:txEl>
                                              <p:pRg st="0" end="0"/>
                                            </p:txEl>
                                          </p:spTgt>
                                        </p:tgtEl>
                                        <p:attrNameLst>
                                          <p:attrName>style.visibility</p:attrName>
                                        </p:attrNameLst>
                                      </p:cBhvr>
                                      <p:to>
                                        <p:strVal val="visible"/>
                                      </p:to>
                                    </p:set>
                                    <p:animEffect transition="in" filter="fade">
                                      <p:cBhvr>
                                        <p:cTn id="26" dur="1000"/>
                                        <p:tgtEl>
                                          <p:spTgt spid="26">
                                            <p:txEl>
                                              <p:pRg st="0" end="0"/>
                                            </p:txEl>
                                          </p:spTgt>
                                        </p:tgtEl>
                                      </p:cBhvr>
                                    </p:animEffect>
                                    <p:anim calcmode="lin" valueType="num">
                                      <p:cBhvr>
                                        <p:cTn id="27"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29">
                                            <p:bg/>
                                          </p:spTgt>
                                        </p:tgtEl>
                                        <p:attrNameLst>
                                          <p:attrName>style.visibility</p:attrName>
                                        </p:attrNameLst>
                                      </p:cBhvr>
                                      <p:to>
                                        <p:strVal val="visible"/>
                                      </p:to>
                                    </p:set>
                                    <p:animEffect transition="in" filter="fade">
                                      <p:cBhvr>
                                        <p:cTn id="32" dur="1000"/>
                                        <p:tgtEl>
                                          <p:spTgt spid="29">
                                            <p:bg/>
                                          </p:spTgt>
                                        </p:tgtEl>
                                      </p:cBhvr>
                                    </p:animEffect>
                                    <p:anim calcmode="lin" valueType="num">
                                      <p:cBhvr>
                                        <p:cTn id="33" dur="1000" fill="hold"/>
                                        <p:tgtEl>
                                          <p:spTgt spid="29">
                                            <p:bg/>
                                          </p:spTgt>
                                        </p:tgtEl>
                                        <p:attrNameLst>
                                          <p:attrName>ppt_x</p:attrName>
                                        </p:attrNameLst>
                                      </p:cBhvr>
                                      <p:tavLst>
                                        <p:tav tm="0">
                                          <p:val>
                                            <p:strVal val="#ppt_x"/>
                                          </p:val>
                                        </p:tav>
                                        <p:tav tm="100000">
                                          <p:val>
                                            <p:strVal val="#ppt_x"/>
                                          </p:val>
                                        </p:tav>
                                      </p:tavLst>
                                    </p:anim>
                                    <p:anim calcmode="lin" valueType="num">
                                      <p:cBhvr>
                                        <p:cTn id="34" dur="1000" fill="hold"/>
                                        <p:tgtEl>
                                          <p:spTgt spid="29">
                                            <p:bg/>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1000"/>
                                        <p:tgtEl>
                                          <p:spTgt spid="29">
                                            <p:txEl>
                                              <p:pRg st="0" end="0"/>
                                            </p:txEl>
                                          </p:spTgt>
                                        </p:tgtEl>
                                      </p:cBhvr>
                                    </p:animEffect>
                                    <p:anim calcmode="lin" valueType="num">
                                      <p:cBhvr>
                                        <p:cTn id="38"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9">
                                            <p:txEl>
                                              <p:pRg st="0" end="0"/>
                                            </p:txEl>
                                          </p:spTgt>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31">
                                            <p:bg/>
                                          </p:spTgt>
                                        </p:tgtEl>
                                        <p:attrNameLst>
                                          <p:attrName>style.visibility</p:attrName>
                                        </p:attrNameLst>
                                      </p:cBhvr>
                                      <p:to>
                                        <p:strVal val="visible"/>
                                      </p:to>
                                    </p:set>
                                    <p:animEffect transition="in" filter="fade">
                                      <p:cBhvr>
                                        <p:cTn id="43" dur="1000"/>
                                        <p:tgtEl>
                                          <p:spTgt spid="31">
                                            <p:bg/>
                                          </p:spTgt>
                                        </p:tgtEl>
                                      </p:cBhvr>
                                    </p:animEffect>
                                    <p:anim calcmode="lin" valueType="num">
                                      <p:cBhvr>
                                        <p:cTn id="44" dur="1000" fill="hold"/>
                                        <p:tgtEl>
                                          <p:spTgt spid="31">
                                            <p:bg/>
                                          </p:spTgt>
                                        </p:tgtEl>
                                        <p:attrNameLst>
                                          <p:attrName>ppt_x</p:attrName>
                                        </p:attrNameLst>
                                      </p:cBhvr>
                                      <p:tavLst>
                                        <p:tav tm="0">
                                          <p:val>
                                            <p:strVal val="#ppt_x"/>
                                          </p:val>
                                        </p:tav>
                                        <p:tav tm="100000">
                                          <p:val>
                                            <p:strVal val="#ppt_x"/>
                                          </p:val>
                                        </p:tav>
                                      </p:tavLst>
                                    </p:anim>
                                    <p:anim calcmode="lin" valueType="num">
                                      <p:cBhvr>
                                        <p:cTn id="45" dur="1000" fill="hold"/>
                                        <p:tgtEl>
                                          <p:spTgt spid="31">
                                            <p:bg/>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1">
                                            <p:txEl>
                                              <p:pRg st="0" end="0"/>
                                            </p:txEl>
                                          </p:spTgt>
                                        </p:tgtEl>
                                        <p:attrNameLst>
                                          <p:attrName>style.visibility</p:attrName>
                                        </p:attrNameLst>
                                      </p:cBhvr>
                                      <p:to>
                                        <p:strVal val="visible"/>
                                      </p:to>
                                    </p:set>
                                    <p:animEffect transition="in" filter="fade">
                                      <p:cBhvr>
                                        <p:cTn id="48" dur="1000"/>
                                        <p:tgtEl>
                                          <p:spTgt spid="31">
                                            <p:txEl>
                                              <p:pRg st="0" end="0"/>
                                            </p:txEl>
                                          </p:spTgt>
                                        </p:tgtEl>
                                      </p:cBhvr>
                                    </p:animEffect>
                                    <p:anim calcmode="lin" valueType="num">
                                      <p:cBhvr>
                                        <p:cTn id="49"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uiExpand="1" build="p" animBg="1"/>
      <p:bldP spid="26" grpId="0" uiExpand="1" build="p" animBg="1"/>
      <p:bldP spid="29" grpId="0" uiExpand="1" build="p" animBg="1"/>
      <p:bldP spid="31"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9">
            <a:extLst>
              <a:ext uri="{FF2B5EF4-FFF2-40B4-BE49-F238E27FC236}">
                <a16:creationId xmlns:a16="http://schemas.microsoft.com/office/drawing/2014/main" xmlns="" id="{F61D951A-B944-4CA9-BEBE-29542FE6920F}"/>
              </a:ext>
            </a:extLst>
          </p:cNvPr>
          <p:cNvSpPr/>
          <p:nvPr/>
        </p:nvSpPr>
        <p:spPr>
          <a:xfrm>
            <a:off x="0" y="614983"/>
            <a:ext cx="12192001" cy="2484783"/>
          </a:xfrm>
          <a:custGeom>
            <a:avLst/>
            <a:gdLst>
              <a:gd name="connsiteX0" fmla="*/ 0 w 12192001"/>
              <a:gd name="connsiteY0" fmla="*/ 1242391 h 2484783"/>
              <a:gd name="connsiteX1" fmla="*/ 23643 w 12192001"/>
              <a:gd name="connsiteY1" fmla="*/ 1476918 h 2484783"/>
              <a:gd name="connsiteX2" fmla="*/ 1163707 w 12192001"/>
              <a:gd name="connsiteY2" fmla="*/ 2406097 h 2484783"/>
              <a:gd name="connsiteX3" fmla="*/ 11028293 w 12192001"/>
              <a:gd name="connsiteY3" fmla="*/ 2406098 h 2484783"/>
              <a:gd name="connsiteX4" fmla="*/ 12192000 w 12192001"/>
              <a:gd name="connsiteY4" fmla="*/ 1242391 h 2484783"/>
              <a:gd name="connsiteX5" fmla="*/ 12192000 w 12192001"/>
              <a:gd name="connsiteY5" fmla="*/ 2484783 h 2484783"/>
              <a:gd name="connsiteX6" fmla="*/ 0 w 12192001"/>
              <a:gd name="connsiteY6" fmla="*/ 2484783 h 2484783"/>
              <a:gd name="connsiteX7" fmla="*/ 0 w 12192001"/>
              <a:gd name="connsiteY7" fmla="*/ 1242391 h 2484783"/>
              <a:gd name="connsiteX8" fmla="*/ 12192000 w 12192001"/>
              <a:gd name="connsiteY8" fmla="*/ 1242380 h 2484783"/>
              <a:gd name="connsiteX9" fmla="*/ 12192001 w 12192001"/>
              <a:gd name="connsiteY9" fmla="*/ 1242391 h 2484783"/>
              <a:gd name="connsiteX10" fmla="*/ 12192000 w 12192001"/>
              <a:gd name="connsiteY10" fmla="*/ 1242391 h 2484783"/>
              <a:gd name="connsiteX11" fmla="*/ 0 w 12192001"/>
              <a:gd name="connsiteY11" fmla="*/ 0 h 2484783"/>
              <a:gd name="connsiteX12" fmla="*/ 12192000 w 12192001"/>
              <a:gd name="connsiteY12" fmla="*/ 0 h 2484783"/>
              <a:gd name="connsiteX13" fmla="*/ 12192000 w 12192001"/>
              <a:gd name="connsiteY13" fmla="*/ 1242380 h 2484783"/>
              <a:gd name="connsiteX14" fmla="*/ 12168359 w 12192001"/>
              <a:gd name="connsiteY14" fmla="*/ 1007863 h 2484783"/>
              <a:gd name="connsiteX15" fmla="*/ 11028294 w 12192001"/>
              <a:gd name="connsiteY15" fmla="*/ 78684 h 2484783"/>
              <a:gd name="connsiteX16" fmla="*/ 1163707 w 12192001"/>
              <a:gd name="connsiteY16" fmla="*/ 78684 h 2484783"/>
              <a:gd name="connsiteX17" fmla="*/ 23643 w 12192001"/>
              <a:gd name="connsiteY17" fmla="*/ 1007863 h 2484783"/>
              <a:gd name="connsiteX18" fmla="*/ 0 w 12192001"/>
              <a:gd name="connsiteY18" fmla="*/ 1242391 h 2484783"/>
              <a:gd name="connsiteX19" fmla="*/ 0 w 12192001"/>
              <a:gd name="connsiteY19" fmla="*/ 1242390 h 248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1" h="2484783">
                <a:moveTo>
                  <a:pt x="0" y="1242391"/>
                </a:moveTo>
                <a:lnTo>
                  <a:pt x="23643" y="1476918"/>
                </a:lnTo>
                <a:cubicBezTo>
                  <a:pt x="132154" y="2007200"/>
                  <a:pt x="601346" y="2406097"/>
                  <a:pt x="1163707" y="2406097"/>
                </a:cubicBezTo>
                <a:lnTo>
                  <a:pt x="11028293" y="2406098"/>
                </a:lnTo>
                <a:cubicBezTo>
                  <a:pt x="11670991" y="2406098"/>
                  <a:pt x="12192000" y="1885089"/>
                  <a:pt x="12192000" y="1242391"/>
                </a:cubicBezTo>
                <a:lnTo>
                  <a:pt x="12192000" y="2484783"/>
                </a:lnTo>
                <a:lnTo>
                  <a:pt x="0" y="2484783"/>
                </a:lnTo>
                <a:lnTo>
                  <a:pt x="0" y="1242391"/>
                </a:lnTo>
                <a:close/>
                <a:moveTo>
                  <a:pt x="12192000" y="1242380"/>
                </a:moveTo>
                <a:lnTo>
                  <a:pt x="12192001" y="1242391"/>
                </a:lnTo>
                <a:lnTo>
                  <a:pt x="12192000" y="1242391"/>
                </a:lnTo>
                <a:close/>
                <a:moveTo>
                  <a:pt x="0" y="0"/>
                </a:moveTo>
                <a:lnTo>
                  <a:pt x="12192000" y="0"/>
                </a:lnTo>
                <a:lnTo>
                  <a:pt x="12192000" y="1242380"/>
                </a:lnTo>
                <a:lnTo>
                  <a:pt x="12168359" y="1007863"/>
                </a:lnTo>
                <a:cubicBezTo>
                  <a:pt x="12059847" y="477582"/>
                  <a:pt x="11590655" y="78684"/>
                  <a:pt x="11028294" y="78684"/>
                </a:cubicBezTo>
                <a:lnTo>
                  <a:pt x="1163707" y="78684"/>
                </a:lnTo>
                <a:cubicBezTo>
                  <a:pt x="601346" y="78684"/>
                  <a:pt x="132154" y="477582"/>
                  <a:pt x="23643" y="1007863"/>
                </a:cubicBezTo>
                <a:lnTo>
                  <a:pt x="0" y="1242391"/>
                </a:lnTo>
                <a:lnTo>
                  <a:pt x="0" y="1242390"/>
                </a:ln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ADA5AA83-266C-410E-977C-52077DB7D8E7}"/>
              </a:ext>
            </a:extLst>
          </p:cNvPr>
          <p:cNvGrpSpPr/>
          <p:nvPr/>
        </p:nvGrpSpPr>
        <p:grpSpPr>
          <a:xfrm>
            <a:off x="2702928" y="3573256"/>
            <a:ext cx="6786144" cy="3818883"/>
            <a:chOff x="1698171" y="673285"/>
            <a:chExt cx="8350933" cy="4699464"/>
          </a:xfrm>
        </p:grpSpPr>
        <p:sp>
          <p:nvSpPr>
            <p:cNvPr id="12" name="任意多边形: 形状 11">
              <a:extLst>
                <a:ext uri="{FF2B5EF4-FFF2-40B4-BE49-F238E27FC236}">
                  <a16:creationId xmlns:a16="http://schemas.microsoft.com/office/drawing/2014/main" xmlns="" id="{AFCB050D-8979-4B31-8CAE-1147F8218B99}"/>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FB332DB0-F38E-4361-8E2F-44C149238EE6}"/>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FF2E8B0B-37B8-4A13-B65E-9661FF23ED2C}"/>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8CF88381-CE37-4B38-BA9E-E27A2503575A}"/>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a:extLst>
                <a:ext uri="{FF2B5EF4-FFF2-40B4-BE49-F238E27FC236}">
                  <a16:creationId xmlns:a16="http://schemas.microsoft.com/office/drawing/2014/main" xmlns="" id="{8470DBCC-C181-45EB-9DDC-BE8393448398}"/>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a:extLst>
                <a:ext uri="{FF2B5EF4-FFF2-40B4-BE49-F238E27FC236}">
                  <a16:creationId xmlns:a16="http://schemas.microsoft.com/office/drawing/2014/main" xmlns="" id="{F0212231-E954-4738-AF58-20926EDDE056}"/>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任意多边形: 形状 17">
              <a:extLst>
                <a:ext uri="{FF2B5EF4-FFF2-40B4-BE49-F238E27FC236}">
                  <a16:creationId xmlns:a16="http://schemas.microsoft.com/office/drawing/2014/main" xmlns="" id="{A973C57D-FB55-4068-A9EA-C06733A7AB5B}"/>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任意多边形: 形状 18">
              <a:extLst>
                <a:ext uri="{FF2B5EF4-FFF2-40B4-BE49-F238E27FC236}">
                  <a16:creationId xmlns:a16="http://schemas.microsoft.com/office/drawing/2014/main" xmlns="" id="{FBC69A63-378C-4A97-9C99-FDAB19EFCD84}"/>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任意多边形: 形状 19">
              <a:extLst>
                <a:ext uri="{FF2B5EF4-FFF2-40B4-BE49-F238E27FC236}">
                  <a16:creationId xmlns:a16="http://schemas.microsoft.com/office/drawing/2014/main" xmlns="" id="{93DB40E8-ED14-455F-834C-E399357163B0}"/>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a:extLst>
                <a:ext uri="{FF2B5EF4-FFF2-40B4-BE49-F238E27FC236}">
                  <a16:creationId xmlns:a16="http://schemas.microsoft.com/office/drawing/2014/main" xmlns="" id="{A7EA36C8-375A-4298-8DFB-30D418E58AEA}"/>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任意多边形: 形状 21">
              <a:extLst>
                <a:ext uri="{FF2B5EF4-FFF2-40B4-BE49-F238E27FC236}">
                  <a16:creationId xmlns:a16="http://schemas.microsoft.com/office/drawing/2014/main" xmlns="" id="{7C415416-A2AE-48AD-97DC-CC43E836B170}"/>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任意多边形: 形状 22">
              <a:extLst>
                <a:ext uri="{FF2B5EF4-FFF2-40B4-BE49-F238E27FC236}">
                  <a16:creationId xmlns:a16="http://schemas.microsoft.com/office/drawing/2014/main" xmlns="" id="{8A46FA94-51BC-4F0F-A483-6D8017C776AB}"/>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a:extLst>
                <a:ext uri="{FF2B5EF4-FFF2-40B4-BE49-F238E27FC236}">
                  <a16:creationId xmlns:a16="http://schemas.microsoft.com/office/drawing/2014/main" xmlns="" id="{BD75F731-6181-452B-8D90-316B0CEF0809}"/>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任意多边形: 形状 24">
              <a:extLst>
                <a:ext uri="{FF2B5EF4-FFF2-40B4-BE49-F238E27FC236}">
                  <a16:creationId xmlns:a16="http://schemas.microsoft.com/office/drawing/2014/main" xmlns="" id="{A3139361-23A1-4707-9A61-6620AFC85ABE}"/>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任意多边形: 形状 25">
              <a:extLst>
                <a:ext uri="{FF2B5EF4-FFF2-40B4-BE49-F238E27FC236}">
                  <a16:creationId xmlns:a16="http://schemas.microsoft.com/office/drawing/2014/main" xmlns="" id="{ED9A8D56-9344-41F6-9F6A-A0BA6E24758C}"/>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a:extLst>
                <a:ext uri="{FF2B5EF4-FFF2-40B4-BE49-F238E27FC236}">
                  <a16:creationId xmlns:a16="http://schemas.microsoft.com/office/drawing/2014/main" xmlns="" id="{CD7AF86A-6374-47D3-8007-FF7DEFD841B6}"/>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8" name="任意多边形: 形状 27">
              <a:extLst>
                <a:ext uri="{FF2B5EF4-FFF2-40B4-BE49-F238E27FC236}">
                  <a16:creationId xmlns:a16="http://schemas.microsoft.com/office/drawing/2014/main" xmlns="" id="{D6F1DAC5-07FA-4D0D-AE3D-BC86461E0456}"/>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a:extLst>
                <a:ext uri="{FF2B5EF4-FFF2-40B4-BE49-F238E27FC236}">
                  <a16:creationId xmlns:a16="http://schemas.microsoft.com/office/drawing/2014/main" xmlns="" id="{7DDC10A6-3A21-431A-B8F3-0074D4DE9A4D}"/>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任意多边形: 形状 29">
              <a:extLst>
                <a:ext uri="{FF2B5EF4-FFF2-40B4-BE49-F238E27FC236}">
                  <a16:creationId xmlns:a16="http://schemas.microsoft.com/office/drawing/2014/main" xmlns="" id="{672B620B-D9B8-4164-AC76-38F911F7544A}"/>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任意多边形: 形状 30">
              <a:extLst>
                <a:ext uri="{FF2B5EF4-FFF2-40B4-BE49-F238E27FC236}">
                  <a16:creationId xmlns:a16="http://schemas.microsoft.com/office/drawing/2014/main" xmlns="" id="{2DE2369E-5771-4BCD-A8C8-BB0D5323300B}"/>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2" name="任意多边形: 形状 31">
              <a:extLst>
                <a:ext uri="{FF2B5EF4-FFF2-40B4-BE49-F238E27FC236}">
                  <a16:creationId xmlns:a16="http://schemas.microsoft.com/office/drawing/2014/main" xmlns="" id="{EB02F359-64F5-49C9-B4F2-C47C1E9E6516}"/>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3" name="任意多边形: 形状 32">
              <a:extLst>
                <a:ext uri="{FF2B5EF4-FFF2-40B4-BE49-F238E27FC236}">
                  <a16:creationId xmlns:a16="http://schemas.microsoft.com/office/drawing/2014/main" xmlns="" id="{07DD7B0C-BE35-4D6D-B2CE-F1EA11BF261D}"/>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4" name="任意多边形: 形状 33">
              <a:extLst>
                <a:ext uri="{FF2B5EF4-FFF2-40B4-BE49-F238E27FC236}">
                  <a16:creationId xmlns:a16="http://schemas.microsoft.com/office/drawing/2014/main" xmlns="" id="{299E3F53-9B29-492B-9AC8-4C073683C1DA}"/>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任意多边形: 形状 34">
              <a:extLst>
                <a:ext uri="{FF2B5EF4-FFF2-40B4-BE49-F238E27FC236}">
                  <a16:creationId xmlns:a16="http://schemas.microsoft.com/office/drawing/2014/main" xmlns="" id="{F8DC76EC-228D-472A-9E68-E90E8D45EC0C}"/>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6" name="任意多边形: 形状 35">
              <a:extLst>
                <a:ext uri="{FF2B5EF4-FFF2-40B4-BE49-F238E27FC236}">
                  <a16:creationId xmlns:a16="http://schemas.microsoft.com/office/drawing/2014/main" xmlns="" id="{C5E7A92F-5A8F-436D-B88B-06E355B7B818}"/>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7" name="任意多边形: 形状 36">
              <a:extLst>
                <a:ext uri="{FF2B5EF4-FFF2-40B4-BE49-F238E27FC236}">
                  <a16:creationId xmlns:a16="http://schemas.microsoft.com/office/drawing/2014/main" xmlns="" id="{85F163BA-C84B-431E-8703-89AC40095648}"/>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任意多边形: 形状 37">
              <a:extLst>
                <a:ext uri="{FF2B5EF4-FFF2-40B4-BE49-F238E27FC236}">
                  <a16:creationId xmlns:a16="http://schemas.microsoft.com/office/drawing/2014/main" xmlns="" id="{CF8F2199-98C0-4D3F-B354-FE888995E27A}"/>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9" name="任意多边形: 形状 38">
              <a:extLst>
                <a:ext uri="{FF2B5EF4-FFF2-40B4-BE49-F238E27FC236}">
                  <a16:creationId xmlns:a16="http://schemas.microsoft.com/office/drawing/2014/main" xmlns="" id="{5250A484-69A7-4321-9A78-78403249CAAB}"/>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0" name="任意多边形: 形状 39">
              <a:extLst>
                <a:ext uri="{FF2B5EF4-FFF2-40B4-BE49-F238E27FC236}">
                  <a16:creationId xmlns:a16="http://schemas.microsoft.com/office/drawing/2014/main" xmlns="" id="{EE13DB55-7B1D-4FA4-886B-E0A5EA931ABB}"/>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1" name="任意多边形: 形状 40">
              <a:extLst>
                <a:ext uri="{FF2B5EF4-FFF2-40B4-BE49-F238E27FC236}">
                  <a16:creationId xmlns:a16="http://schemas.microsoft.com/office/drawing/2014/main" xmlns="" id="{E58795C0-E13D-4E05-A117-B5FC2637820A}"/>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2" name="任意多边形: 形状 41">
              <a:extLst>
                <a:ext uri="{FF2B5EF4-FFF2-40B4-BE49-F238E27FC236}">
                  <a16:creationId xmlns:a16="http://schemas.microsoft.com/office/drawing/2014/main" xmlns="" id="{FAA4828B-2035-4F18-B25F-D30BE13EE5DC}"/>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4" name="矩形 43">
            <a:extLst>
              <a:ext uri="{FF2B5EF4-FFF2-40B4-BE49-F238E27FC236}">
                <a16:creationId xmlns:a16="http://schemas.microsoft.com/office/drawing/2014/main" xmlns="" id="{7705F024-7E1F-4D1D-994F-EBAC20F3D434}"/>
              </a:ext>
            </a:extLst>
          </p:cNvPr>
          <p:cNvSpPr/>
          <p:nvPr/>
        </p:nvSpPr>
        <p:spPr>
          <a:xfrm>
            <a:off x="1634733" y="923792"/>
            <a:ext cx="9029700" cy="1809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380417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44">
                                            <p:bg/>
                                          </p:spTgt>
                                        </p:tgtEl>
                                        <p:attrNameLst>
                                          <p:attrName>style.visibility</p:attrName>
                                        </p:attrNameLst>
                                      </p:cBhvr>
                                      <p:to>
                                        <p:strVal val="visible"/>
                                      </p:to>
                                    </p:set>
                                    <p:animEffect transition="in" filter="fade">
                                      <p:cBhvr>
                                        <p:cTn id="17" dur="500"/>
                                        <p:tgtEl>
                                          <p:spTgt spid="44">
                                            <p:bg/>
                                          </p:spTgt>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44">
                                            <p:txEl>
                                              <p:pRg st="0" end="0"/>
                                            </p:txEl>
                                          </p:spTgt>
                                        </p:tgtEl>
                                        <p:attrNameLst>
                                          <p:attrName>style.visibility</p:attrName>
                                        </p:attrNameLst>
                                      </p:cBhvr>
                                      <p:to>
                                        <p:strVal val="visible"/>
                                      </p:to>
                                    </p:set>
                                    <p:animEffect transition="in" filter="fade">
                                      <p:cBhvr>
                                        <p:cTn id="21"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4"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1603C702-6683-4127-A5DB-361AE3946B5B}"/>
              </a:ext>
            </a:extLst>
          </p:cNvPr>
          <p:cNvSpPr/>
          <p:nvPr/>
        </p:nvSpPr>
        <p:spPr>
          <a:xfrm>
            <a:off x="1775382" y="2354873"/>
            <a:ext cx="3584641" cy="3201653"/>
          </a:xfrm>
          <a:prstGeom prst="rect">
            <a:avLst/>
          </a:prstGeom>
          <a:noFill/>
          <a:ln>
            <a:solidFill>
              <a:srgbClr val="89CE97"/>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7" name="任意多边形: 形状 6">
            <a:extLst>
              <a:ext uri="{FF2B5EF4-FFF2-40B4-BE49-F238E27FC236}">
                <a16:creationId xmlns:a16="http://schemas.microsoft.com/office/drawing/2014/main" xmlns="" id="{83CC2696-20F1-4C85-80FE-11BF44CAECB2}"/>
              </a:ext>
            </a:extLst>
          </p:cNvPr>
          <p:cNvSpPr/>
          <p:nvPr/>
        </p:nvSpPr>
        <p:spPr>
          <a:xfrm>
            <a:off x="0" y="0"/>
            <a:ext cx="12192001" cy="6857999"/>
          </a:xfrm>
          <a:custGeom>
            <a:avLst/>
            <a:gdLst>
              <a:gd name="connsiteX0" fmla="*/ 0 w 12192001"/>
              <a:gd name="connsiteY0" fmla="*/ 1242391 h 2484783"/>
              <a:gd name="connsiteX1" fmla="*/ 23643 w 12192001"/>
              <a:gd name="connsiteY1" fmla="*/ 1476918 h 2484783"/>
              <a:gd name="connsiteX2" fmla="*/ 1163707 w 12192001"/>
              <a:gd name="connsiteY2" fmla="*/ 2406097 h 2484783"/>
              <a:gd name="connsiteX3" fmla="*/ 11028293 w 12192001"/>
              <a:gd name="connsiteY3" fmla="*/ 2406098 h 2484783"/>
              <a:gd name="connsiteX4" fmla="*/ 12192000 w 12192001"/>
              <a:gd name="connsiteY4" fmla="*/ 1242391 h 2484783"/>
              <a:gd name="connsiteX5" fmla="*/ 12192000 w 12192001"/>
              <a:gd name="connsiteY5" fmla="*/ 2484783 h 2484783"/>
              <a:gd name="connsiteX6" fmla="*/ 0 w 12192001"/>
              <a:gd name="connsiteY6" fmla="*/ 2484783 h 2484783"/>
              <a:gd name="connsiteX7" fmla="*/ 0 w 12192001"/>
              <a:gd name="connsiteY7" fmla="*/ 1242391 h 2484783"/>
              <a:gd name="connsiteX8" fmla="*/ 12192000 w 12192001"/>
              <a:gd name="connsiteY8" fmla="*/ 1242380 h 2484783"/>
              <a:gd name="connsiteX9" fmla="*/ 12192001 w 12192001"/>
              <a:gd name="connsiteY9" fmla="*/ 1242391 h 2484783"/>
              <a:gd name="connsiteX10" fmla="*/ 12192000 w 12192001"/>
              <a:gd name="connsiteY10" fmla="*/ 1242391 h 2484783"/>
              <a:gd name="connsiteX11" fmla="*/ 0 w 12192001"/>
              <a:gd name="connsiteY11" fmla="*/ 0 h 2484783"/>
              <a:gd name="connsiteX12" fmla="*/ 12192000 w 12192001"/>
              <a:gd name="connsiteY12" fmla="*/ 0 h 2484783"/>
              <a:gd name="connsiteX13" fmla="*/ 12192000 w 12192001"/>
              <a:gd name="connsiteY13" fmla="*/ 1242380 h 2484783"/>
              <a:gd name="connsiteX14" fmla="*/ 12168359 w 12192001"/>
              <a:gd name="connsiteY14" fmla="*/ 1007863 h 2484783"/>
              <a:gd name="connsiteX15" fmla="*/ 11028294 w 12192001"/>
              <a:gd name="connsiteY15" fmla="*/ 78684 h 2484783"/>
              <a:gd name="connsiteX16" fmla="*/ 1163707 w 12192001"/>
              <a:gd name="connsiteY16" fmla="*/ 78684 h 2484783"/>
              <a:gd name="connsiteX17" fmla="*/ 23643 w 12192001"/>
              <a:gd name="connsiteY17" fmla="*/ 1007863 h 2484783"/>
              <a:gd name="connsiteX18" fmla="*/ 0 w 12192001"/>
              <a:gd name="connsiteY18" fmla="*/ 1242391 h 2484783"/>
              <a:gd name="connsiteX19" fmla="*/ 0 w 12192001"/>
              <a:gd name="connsiteY19" fmla="*/ 1242390 h 248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1" h="2484783">
                <a:moveTo>
                  <a:pt x="0" y="1242391"/>
                </a:moveTo>
                <a:lnTo>
                  <a:pt x="23643" y="1476918"/>
                </a:lnTo>
                <a:cubicBezTo>
                  <a:pt x="132154" y="2007200"/>
                  <a:pt x="601346" y="2406097"/>
                  <a:pt x="1163707" y="2406097"/>
                </a:cubicBezTo>
                <a:lnTo>
                  <a:pt x="11028293" y="2406098"/>
                </a:lnTo>
                <a:cubicBezTo>
                  <a:pt x="11670991" y="2406098"/>
                  <a:pt x="12192000" y="1885089"/>
                  <a:pt x="12192000" y="1242391"/>
                </a:cubicBezTo>
                <a:lnTo>
                  <a:pt x="12192000" y="2484783"/>
                </a:lnTo>
                <a:lnTo>
                  <a:pt x="0" y="2484783"/>
                </a:lnTo>
                <a:lnTo>
                  <a:pt x="0" y="1242391"/>
                </a:lnTo>
                <a:close/>
                <a:moveTo>
                  <a:pt x="12192000" y="1242380"/>
                </a:moveTo>
                <a:lnTo>
                  <a:pt x="12192001" y="1242391"/>
                </a:lnTo>
                <a:lnTo>
                  <a:pt x="12192000" y="1242391"/>
                </a:lnTo>
                <a:close/>
                <a:moveTo>
                  <a:pt x="0" y="0"/>
                </a:moveTo>
                <a:lnTo>
                  <a:pt x="12192000" y="0"/>
                </a:lnTo>
                <a:lnTo>
                  <a:pt x="12192000" y="1242380"/>
                </a:lnTo>
                <a:lnTo>
                  <a:pt x="12168359" y="1007863"/>
                </a:lnTo>
                <a:cubicBezTo>
                  <a:pt x="12059847" y="477582"/>
                  <a:pt x="11590655" y="78684"/>
                  <a:pt x="11028294" y="78684"/>
                </a:cubicBezTo>
                <a:lnTo>
                  <a:pt x="1163707" y="78684"/>
                </a:lnTo>
                <a:cubicBezTo>
                  <a:pt x="601346" y="78684"/>
                  <a:pt x="132154" y="477582"/>
                  <a:pt x="23643" y="1007863"/>
                </a:cubicBezTo>
                <a:lnTo>
                  <a:pt x="0" y="1242391"/>
                </a:lnTo>
                <a:lnTo>
                  <a:pt x="0" y="1242390"/>
                </a:ln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6B13EC50-439F-4317-A965-4924F288701F}"/>
              </a:ext>
            </a:extLst>
          </p:cNvPr>
          <p:cNvSpPr/>
          <p:nvPr/>
        </p:nvSpPr>
        <p:spPr>
          <a:xfrm>
            <a:off x="2400130" y="1301474"/>
            <a:ext cx="2374900" cy="1868488"/>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1DA8C9DF-734E-4963-9D9D-1E28D4B70651}"/>
              </a:ext>
            </a:extLst>
          </p:cNvPr>
          <p:cNvSpPr/>
          <p:nvPr/>
        </p:nvSpPr>
        <p:spPr>
          <a:xfrm>
            <a:off x="6983691" y="2354873"/>
            <a:ext cx="3584641" cy="3201653"/>
          </a:xfrm>
          <a:prstGeom prst="rect">
            <a:avLst/>
          </a:prstGeom>
          <a:noFill/>
          <a:ln>
            <a:solidFill>
              <a:srgbClr val="89CE97"/>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sz="2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13" name="矩形 12">
            <a:extLst>
              <a:ext uri="{FF2B5EF4-FFF2-40B4-BE49-F238E27FC236}">
                <a16:creationId xmlns:a16="http://schemas.microsoft.com/office/drawing/2014/main" xmlns="" id="{29EAE62A-745E-4AAA-86B4-4243DF43A023}"/>
              </a:ext>
            </a:extLst>
          </p:cNvPr>
          <p:cNvSpPr/>
          <p:nvPr/>
        </p:nvSpPr>
        <p:spPr>
          <a:xfrm>
            <a:off x="7608439" y="1301474"/>
            <a:ext cx="2374900" cy="1868488"/>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682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10"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F33039CD-F775-4866-A79D-2499698DD0EC}"/>
              </a:ext>
            </a:extLst>
          </p:cNvPr>
          <p:cNvSpPr>
            <a:spLocks noGrp="1"/>
          </p:cNvSpPr>
          <p:nvPr>
            <p:ph type="title"/>
          </p:nvPr>
        </p:nvSpPr>
        <p:spPr>
          <a:xfrm>
            <a:off x="3917828" y="1816446"/>
            <a:ext cx="5247192" cy="1325563"/>
          </a:xfrm>
        </p:spPr>
        <p:txBody>
          <a:bodyPr>
            <a:normAutofit/>
          </a:bodyPr>
          <a:lstStyle/>
          <a:p>
            <a:pPr algn="ctr"/>
            <a:r>
              <a:rPr lang="zh-CN" altLang="en-US" sz="8000" dirty="0">
                <a:ln>
                  <a:solidFill>
                    <a:srgbClr val="A1D6B0"/>
                  </a:solidFill>
                </a:ln>
                <a:gradFill>
                  <a:gsLst>
                    <a:gs pos="55000">
                      <a:srgbClr val="84CC91"/>
                    </a:gs>
                    <a:gs pos="100000">
                      <a:srgbClr val="E5EFF8"/>
                    </a:gs>
                    <a:gs pos="0">
                      <a:srgbClr val="C7DDF0"/>
                    </a:gs>
                  </a:gsLst>
                  <a:lin ang="18900000" scaled="1"/>
                </a:gradFill>
                <a:latin typeface="站酷快乐体2016修订版" panose="02010600030101010101" pitchFamily="2" charset="-122"/>
                <a:ea typeface="站酷快乐体2016修订版" panose="02010600030101010101" pitchFamily="2" charset="-122"/>
              </a:rPr>
              <a:t>谢谢！</a:t>
            </a:r>
          </a:p>
        </p:txBody>
      </p:sp>
      <p:grpSp>
        <p:nvGrpSpPr>
          <p:cNvPr id="7" name="组合 6">
            <a:extLst>
              <a:ext uri="{FF2B5EF4-FFF2-40B4-BE49-F238E27FC236}">
                <a16:creationId xmlns:a16="http://schemas.microsoft.com/office/drawing/2014/main" xmlns="" id="{65EE68E3-5EB8-43E1-B46D-05435998DE38}"/>
              </a:ext>
            </a:extLst>
          </p:cNvPr>
          <p:cNvGrpSpPr/>
          <p:nvPr/>
        </p:nvGrpSpPr>
        <p:grpSpPr>
          <a:xfrm rot="5400000">
            <a:off x="-1002585" y="1887060"/>
            <a:ext cx="3482788" cy="1678130"/>
            <a:chOff x="4210441" y="4811742"/>
            <a:chExt cx="3482788" cy="1678130"/>
          </a:xfrm>
        </p:grpSpPr>
        <p:sp>
          <p:nvSpPr>
            <p:cNvPr id="8" name="任意多边形: 形状 7">
              <a:extLst>
                <a:ext uri="{FF2B5EF4-FFF2-40B4-BE49-F238E27FC236}">
                  <a16:creationId xmlns:a16="http://schemas.microsoft.com/office/drawing/2014/main" xmlns="" id="{97E450DF-34FD-4F9E-8995-3F354938EE14}"/>
                </a:ext>
              </a:extLst>
            </p:cNvPr>
            <p:cNvSpPr/>
            <p:nvPr/>
          </p:nvSpPr>
          <p:spPr>
            <a:xfrm rot="18360000">
              <a:off x="5122692"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a:extLst>
                <a:ext uri="{FF2B5EF4-FFF2-40B4-BE49-F238E27FC236}">
                  <a16:creationId xmlns:a16="http://schemas.microsoft.com/office/drawing/2014/main" xmlns="" id="{E1A65DAF-2D52-4173-A62D-A1CC493DAFE3}"/>
                </a:ext>
              </a:extLst>
            </p:cNvPr>
            <p:cNvSpPr/>
            <p:nvPr/>
          </p:nvSpPr>
          <p:spPr>
            <a:xfrm rot="19440000">
              <a:off x="5286513"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任意多边形: 形状 9">
              <a:extLst>
                <a:ext uri="{FF2B5EF4-FFF2-40B4-BE49-F238E27FC236}">
                  <a16:creationId xmlns:a16="http://schemas.microsoft.com/office/drawing/2014/main" xmlns="" id="{AF0CC7A3-F5F8-440C-B2FD-8F4678770576}"/>
                </a:ext>
              </a:extLst>
            </p:cNvPr>
            <p:cNvSpPr/>
            <p:nvPr/>
          </p:nvSpPr>
          <p:spPr>
            <a:xfrm rot="20520000">
              <a:off x="5498890" y="4811742"/>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a:extLst>
                <a:ext uri="{FF2B5EF4-FFF2-40B4-BE49-F238E27FC236}">
                  <a16:creationId xmlns:a16="http://schemas.microsoft.com/office/drawing/2014/main" xmlns="" id="{7550DB9C-AA3D-49B8-8656-54A1294DB94D}"/>
                </a:ext>
              </a:extLst>
            </p:cNvPr>
            <p:cNvSpPr/>
            <p:nvPr/>
          </p:nvSpPr>
          <p:spPr>
            <a:xfrm rot="1098201">
              <a:off x="6058228" y="481219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a:extLst>
                <a:ext uri="{FF2B5EF4-FFF2-40B4-BE49-F238E27FC236}">
                  <a16:creationId xmlns:a16="http://schemas.microsoft.com/office/drawing/2014/main" xmlns="" id="{16483219-D3B3-4995-A7EA-33EC6C394DE9}"/>
                </a:ext>
              </a:extLst>
            </p:cNvPr>
            <p:cNvSpPr/>
            <p:nvPr/>
          </p:nvSpPr>
          <p:spPr>
            <a:xfrm rot="2160000">
              <a:off x="6285890"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AFE533A1-214D-44C9-9452-A89B9B70CC89}"/>
                </a:ext>
              </a:extLst>
            </p:cNvPr>
            <p:cNvSpPr/>
            <p:nvPr/>
          </p:nvSpPr>
          <p:spPr>
            <a:xfrm rot="3240000">
              <a:off x="6516921"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762D65F0-E24E-466F-B7A0-B87FC31F8C93}"/>
                </a:ext>
              </a:extLst>
            </p:cNvPr>
            <p:cNvSpPr/>
            <p:nvPr/>
          </p:nvSpPr>
          <p:spPr>
            <a:xfrm>
              <a:off x="5796877" y="4826096"/>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DE0AAF91-4977-44F6-9C50-067C5D7F94B4}"/>
                </a:ext>
              </a:extLst>
            </p:cNvPr>
            <p:cNvSpPr/>
            <p:nvPr/>
          </p:nvSpPr>
          <p:spPr>
            <a:xfrm rot="17280000">
              <a:off x="5002072"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a:extLst>
                <a:ext uri="{FF2B5EF4-FFF2-40B4-BE49-F238E27FC236}">
                  <a16:creationId xmlns:a16="http://schemas.microsoft.com/office/drawing/2014/main" xmlns="" id="{40F5B38C-89E6-4C42-A7F8-E41D51F5B35A}"/>
                </a:ext>
              </a:extLst>
            </p:cNvPr>
            <p:cNvSpPr/>
            <p:nvPr/>
          </p:nvSpPr>
          <p:spPr>
            <a:xfrm rot="4320000">
              <a:off x="6620619"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a:extLst>
                <a:ext uri="{FF2B5EF4-FFF2-40B4-BE49-F238E27FC236}">
                  <a16:creationId xmlns:a16="http://schemas.microsoft.com/office/drawing/2014/main" xmlns="" id="{779506A0-C0AE-424E-9EC2-84D6984E666E}"/>
                </a:ext>
              </a:extLst>
            </p:cNvPr>
            <p:cNvSpPr/>
            <p:nvPr/>
          </p:nvSpPr>
          <p:spPr>
            <a:xfrm rot="5400000">
              <a:off x="6656903"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8" name="任意多边形: 形状 17">
              <a:extLst>
                <a:ext uri="{FF2B5EF4-FFF2-40B4-BE49-F238E27FC236}">
                  <a16:creationId xmlns:a16="http://schemas.microsoft.com/office/drawing/2014/main" xmlns="" id="{63F0E651-B6EA-46A3-A252-CEFFA6BEF5CA}"/>
                </a:ext>
              </a:extLst>
            </p:cNvPr>
            <p:cNvSpPr/>
            <p:nvPr/>
          </p:nvSpPr>
          <p:spPr>
            <a:xfrm rot="16200000" flipH="1">
              <a:off x="4898526"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9" name="组合 18">
            <a:extLst>
              <a:ext uri="{FF2B5EF4-FFF2-40B4-BE49-F238E27FC236}">
                <a16:creationId xmlns:a16="http://schemas.microsoft.com/office/drawing/2014/main" xmlns="" id="{31F84C49-2295-4FB1-889D-9E9B82168428}"/>
              </a:ext>
            </a:extLst>
          </p:cNvPr>
          <p:cNvGrpSpPr/>
          <p:nvPr/>
        </p:nvGrpSpPr>
        <p:grpSpPr>
          <a:xfrm rot="16200000" flipH="1">
            <a:off x="9711797" y="1795121"/>
            <a:ext cx="3482788" cy="1678130"/>
            <a:chOff x="4210441" y="4811742"/>
            <a:chExt cx="3482788" cy="1678130"/>
          </a:xfrm>
        </p:grpSpPr>
        <p:sp>
          <p:nvSpPr>
            <p:cNvPr id="20" name="任意多边形: 形状 19">
              <a:extLst>
                <a:ext uri="{FF2B5EF4-FFF2-40B4-BE49-F238E27FC236}">
                  <a16:creationId xmlns:a16="http://schemas.microsoft.com/office/drawing/2014/main" xmlns="" id="{EC5EBA88-59C6-4BA6-9BC7-2FBFCABE596D}"/>
                </a:ext>
              </a:extLst>
            </p:cNvPr>
            <p:cNvSpPr/>
            <p:nvPr/>
          </p:nvSpPr>
          <p:spPr>
            <a:xfrm rot="18360000">
              <a:off x="5122692"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a:extLst>
                <a:ext uri="{FF2B5EF4-FFF2-40B4-BE49-F238E27FC236}">
                  <a16:creationId xmlns:a16="http://schemas.microsoft.com/office/drawing/2014/main" xmlns="" id="{B027F3DB-292C-43DA-AC66-5F9768B70515}"/>
                </a:ext>
              </a:extLst>
            </p:cNvPr>
            <p:cNvSpPr/>
            <p:nvPr/>
          </p:nvSpPr>
          <p:spPr>
            <a:xfrm rot="19440000">
              <a:off x="5286513"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任意多边形: 形状 21">
              <a:extLst>
                <a:ext uri="{FF2B5EF4-FFF2-40B4-BE49-F238E27FC236}">
                  <a16:creationId xmlns:a16="http://schemas.microsoft.com/office/drawing/2014/main" xmlns="" id="{5F25E03E-0058-40BF-BF43-1228B39CF350}"/>
                </a:ext>
              </a:extLst>
            </p:cNvPr>
            <p:cNvSpPr/>
            <p:nvPr/>
          </p:nvSpPr>
          <p:spPr>
            <a:xfrm rot="20520000">
              <a:off x="5498890" y="4811742"/>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任意多边形: 形状 22">
              <a:extLst>
                <a:ext uri="{FF2B5EF4-FFF2-40B4-BE49-F238E27FC236}">
                  <a16:creationId xmlns:a16="http://schemas.microsoft.com/office/drawing/2014/main" xmlns="" id="{FE94D550-B80F-461F-8EEE-B67A0F14F737}"/>
                </a:ext>
              </a:extLst>
            </p:cNvPr>
            <p:cNvSpPr/>
            <p:nvPr/>
          </p:nvSpPr>
          <p:spPr>
            <a:xfrm rot="1098201">
              <a:off x="6058228" y="481219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a:extLst>
                <a:ext uri="{FF2B5EF4-FFF2-40B4-BE49-F238E27FC236}">
                  <a16:creationId xmlns:a16="http://schemas.microsoft.com/office/drawing/2014/main" xmlns="" id="{7A7EC119-CF8E-44DC-AE5D-2DCA56A48782}"/>
                </a:ext>
              </a:extLst>
            </p:cNvPr>
            <p:cNvSpPr/>
            <p:nvPr/>
          </p:nvSpPr>
          <p:spPr>
            <a:xfrm rot="2160000">
              <a:off x="6285890"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任意多边形: 形状 24">
              <a:extLst>
                <a:ext uri="{FF2B5EF4-FFF2-40B4-BE49-F238E27FC236}">
                  <a16:creationId xmlns:a16="http://schemas.microsoft.com/office/drawing/2014/main" xmlns="" id="{1285343C-D7F8-4E87-AC9B-633EA6E356D3}"/>
                </a:ext>
              </a:extLst>
            </p:cNvPr>
            <p:cNvSpPr/>
            <p:nvPr/>
          </p:nvSpPr>
          <p:spPr>
            <a:xfrm rot="3240000">
              <a:off x="6516921"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任意多边形: 形状 25">
              <a:extLst>
                <a:ext uri="{FF2B5EF4-FFF2-40B4-BE49-F238E27FC236}">
                  <a16:creationId xmlns:a16="http://schemas.microsoft.com/office/drawing/2014/main" xmlns="" id="{8BFE68E4-8B02-472A-A455-1C7C6AE40273}"/>
                </a:ext>
              </a:extLst>
            </p:cNvPr>
            <p:cNvSpPr/>
            <p:nvPr/>
          </p:nvSpPr>
          <p:spPr>
            <a:xfrm>
              <a:off x="5796877" y="4826096"/>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a:extLst>
                <a:ext uri="{FF2B5EF4-FFF2-40B4-BE49-F238E27FC236}">
                  <a16:creationId xmlns:a16="http://schemas.microsoft.com/office/drawing/2014/main" xmlns="" id="{B4C6E5B7-050D-41BB-9939-7961F7D137EE}"/>
                </a:ext>
              </a:extLst>
            </p:cNvPr>
            <p:cNvSpPr/>
            <p:nvPr/>
          </p:nvSpPr>
          <p:spPr>
            <a:xfrm rot="17280000">
              <a:off x="5002072"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任意多边形: 形状 27">
              <a:extLst>
                <a:ext uri="{FF2B5EF4-FFF2-40B4-BE49-F238E27FC236}">
                  <a16:creationId xmlns:a16="http://schemas.microsoft.com/office/drawing/2014/main" xmlns="" id="{04412561-0924-48CE-8300-79AD749071A8}"/>
                </a:ext>
              </a:extLst>
            </p:cNvPr>
            <p:cNvSpPr/>
            <p:nvPr/>
          </p:nvSpPr>
          <p:spPr>
            <a:xfrm rot="4320000">
              <a:off x="6620619"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a:extLst>
                <a:ext uri="{FF2B5EF4-FFF2-40B4-BE49-F238E27FC236}">
                  <a16:creationId xmlns:a16="http://schemas.microsoft.com/office/drawing/2014/main" xmlns="" id="{B39BBD2D-7B46-4E62-B919-524BD3343A23}"/>
                </a:ext>
              </a:extLst>
            </p:cNvPr>
            <p:cNvSpPr/>
            <p:nvPr/>
          </p:nvSpPr>
          <p:spPr>
            <a:xfrm rot="5400000">
              <a:off x="6656903"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0" name="任意多边形: 形状 29">
              <a:extLst>
                <a:ext uri="{FF2B5EF4-FFF2-40B4-BE49-F238E27FC236}">
                  <a16:creationId xmlns:a16="http://schemas.microsoft.com/office/drawing/2014/main" xmlns="" id="{929BE504-F2A0-4560-8163-A83412054794}"/>
                </a:ext>
              </a:extLst>
            </p:cNvPr>
            <p:cNvSpPr/>
            <p:nvPr/>
          </p:nvSpPr>
          <p:spPr>
            <a:xfrm rot="16200000" flipH="1">
              <a:off x="4898526"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Tree>
    <p:extLst>
      <p:ext uri="{BB962C8B-B14F-4D97-AF65-F5344CB8AC3E}">
        <p14:creationId xmlns:p14="http://schemas.microsoft.com/office/powerpoint/2010/main" val="5105534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par>
                          <p:cTn id="19" fill="hold">
                            <p:stCondLst>
                              <p:cond delay="1000"/>
                            </p:stCondLst>
                            <p:childTnLst>
                              <p:par>
                                <p:cTn id="20" presetID="32" presetClass="emph" presetSubtype="0" fill="hold" grpId="1" nodeType="afterEffect">
                                  <p:stCondLst>
                                    <p:cond delay="0"/>
                                  </p:stCondLst>
                                  <p:childTnLst>
                                    <p:animRot by="120000">
                                      <p:cBhvr>
                                        <p:cTn id="21" dur="100" fill="hold">
                                          <p:stCondLst>
                                            <p:cond delay="0"/>
                                          </p:stCondLst>
                                        </p:cTn>
                                        <p:tgtEl>
                                          <p:spTgt spid="6"/>
                                        </p:tgtEl>
                                        <p:attrNameLst>
                                          <p:attrName>r</p:attrName>
                                        </p:attrNameLst>
                                      </p:cBhvr>
                                    </p:animRot>
                                    <p:animRot by="-240000">
                                      <p:cBhvr>
                                        <p:cTn id="22" dur="200" fill="hold">
                                          <p:stCondLst>
                                            <p:cond delay="200"/>
                                          </p:stCondLst>
                                        </p:cTn>
                                        <p:tgtEl>
                                          <p:spTgt spid="6"/>
                                        </p:tgtEl>
                                        <p:attrNameLst>
                                          <p:attrName>r</p:attrName>
                                        </p:attrNameLst>
                                      </p:cBhvr>
                                    </p:animRot>
                                    <p:animRot by="240000">
                                      <p:cBhvr>
                                        <p:cTn id="23" dur="200" fill="hold">
                                          <p:stCondLst>
                                            <p:cond delay="400"/>
                                          </p:stCondLst>
                                        </p:cTn>
                                        <p:tgtEl>
                                          <p:spTgt spid="6"/>
                                        </p:tgtEl>
                                        <p:attrNameLst>
                                          <p:attrName>r</p:attrName>
                                        </p:attrNameLst>
                                      </p:cBhvr>
                                    </p:animRot>
                                    <p:animRot by="-240000">
                                      <p:cBhvr>
                                        <p:cTn id="24" dur="200" fill="hold">
                                          <p:stCondLst>
                                            <p:cond delay="600"/>
                                          </p:stCondLst>
                                        </p:cTn>
                                        <p:tgtEl>
                                          <p:spTgt spid="6"/>
                                        </p:tgtEl>
                                        <p:attrNameLst>
                                          <p:attrName>r</p:attrName>
                                        </p:attrNameLst>
                                      </p:cBhvr>
                                    </p:animRot>
                                    <p:animRot by="120000">
                                      <p:cBhvr>
                                        <p:cTn id="25"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36A416-630A-4B4D-B044-9D313A1B96CF}"/>
              </a:ext>
            </a:extLst>
          </p:cNvPr>
          <p:cNvSpPr>
            <a:spLocks noGrp="1"/>
          </p:cNvSpPr>
          <p:nvPr>
            <p:ph type="title"/>
          </p:nvPr>
        </p:nvSpPr>
        <p:spPr>
          <a:xfrm>
            <a:off x="838200" y="2628930"/>
            <a:ext cx="10515600" cy="1325563"/>
          </a:xfrm>
        </p:spPr>
        <p:txBody>
          <a:bodyPr/>
          <a:lstStyle/>
          <a:p>
            <a:pPr algn="ctr"/>
            <a:r>
              <a:rPr lang="zh-CN" altLang="en-US" dirty="0">
                <a:solidFill>
                  <a:srgbClr val="89CE97"/>
                </a:solidFill>
                <a:latin typeface="+mn-ea"/>
                <a:ea typeface="+mn-ea"/>
              </a:rPr>
              <a:t>哈，我是一张过渡页啦～</a:t>
            </a:r>
          </a:p>
        </p:txBody>
      </p:sp>
    </p:spTree>
    <p:extLst>
      <p:ext uri="{BB962C8B-B14F-4D97-AF65-F5344CB8AC3E}">
        <p14:creationId xmlns:p14="http://schemas.microsoft.com/office/powerpoint/2010/main" val="187755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4CC1EE0F-FEB6-40CD-8356-D3FE5118F235}"/>
              </a:ext>
            </a:extLst>
          </p:cNvPr>
          <p:cNvSpPr txBox="1"/>
          <p:nvPr/>
        </p:nvSpPr>
        <p:spPr>
          <a:xfrm>
            <a:off x="2145437" y="698586"/>
            <a:ext cx="7901126" cy="1527982"/>
          </a:xfrm>
          <a:prstGeom prst="rect">
            <a:avLst/>
          </a:prstGeom>
          <a:noFill/>
        </p:spPr>
        <p:txBody>
          <a:bodyPr wrap="square" rtlCol="0">
            <a:spAutoFit/>
          </a:bodyPr>
          <a:lstStyle/>
          <a:p>
            <a:pPr algn="ctr">
              <a:lnSpc>
                <a:spcPts val="2880"/>
              </a:lnSpc>
            </a:pPr>
            <a:r>
              <a:rPr lang="zh-CN" altLang="en-US" sz="2400" u="sng" dirty="0">
                <a:latin typeface="站酷快乐体2016修订版" panose="02010600030101010101" pitchFamily="2" charset="-122"/>
                <a:ea typeface="站酷快乐体2016修订版" panose="02010600030101010101" pitchFamily="2" charset="-122"/>
              </a:rPr>
              <a:t>最最重要的原创性说明</a:t>
            </a:r>
            <a:endParaRPr lang="en-US" altLang="zh-CN" sz="2400" u="sng" dirty="0">
              <a:latin typeface="站酷快乐体2016修订版" panose="02010600030101010101" pitchFamily="2" charset="-122"/>
              <a:ea typeface="站酷快乐体2016修订版" panose="02010600030101010101" pitchFamily="2" charset="-122"/>
            </a:endParaRPr>
          </a:p>
          <a:p>
            <a:pPr indent="457200">
              <a:lnSpc>
                <a:spcPts val="2880"/>
              </a:lnSpc>
            </a:pPr>
            <a:r>
              <a:rPr lang="zh-CN" altLang="en-US" dirty="0">
                <a:latin typeface="+mn-ea"/>
              </a:rPr>
              <a:t>该</a:t>
            </a:r>
            <a:r>
              <a:rPr lang="en-US" altLang="zh-CN" dirty="0">
                <a:latin typeface="+mn-ea"/>
              </a:rPr>
              <a:t>PPT</a:t>
            </a:r>
            <a:r>
              <a:rPr lang="zh-CN" altLang="en-US" dirty="0">
                <a:latin typeface="+mn-ea"/>
              </a:rPr>
              <a:t>模板内容均为原创，未插入具体文字内容，所用字体为站酷快乐体，多处出现的花瓣为两椭圆合并相交而成，图标为</a:t>
            </a:r>
            <a:r>
              <a:rPr lang="en-US" altLang="zh-CN" dirty="0">
                <a:latin typeface="+mn-ea"/>
              </a:rPr>
              <a:t>Powerpoint</a:t>
            </a:r>
            <a:r>
              <a:rPr lang="zh-CN" altLang="en-US" dirty="0">
                <a:latin typeface="+mn-ea"/>
              </a:rPr>
              <a:t>自带图标，其他形状均由若干形状组合而成。</a:t>
            </a:r>
          </a:p>
        </p:txBody>
      </p:sp>
      <p:sp>
        <p:nvSpPr>
          <p:cNvPr id="4" name="文本框 3">
            <a:extLst>
              <a:ext uri="{FF2B5EF4-FFF2-40B4-BE49-F238E27FC236}">
                <a16:creationId xmlns:a16="http://schemas.microsoft.com/office/drawing/2014/main" xmlns="" id="{CDE86F64-B65A-482B-97F8-F0C84C1523F9}"/>
              </a:ext>
            </a:extLst>
          </p:cNvPr>
          <p:cNvSpPr txBox="1"/>
          <p:nvPr/>
        </p:nvSpPr>
        <p:spPr>
          <a:xfrm>
            <a:off x="2145437" y="2745393"/>
            <a:ext cx="7767961" cy="1172437"/>
          </a:xfrm>
          <a:prstGeom prst="rect">
            <a:avLst/>
          </a:prstGeom>
          <a:noFill/>
        </p:spPr>
        <p:txBody>
          <a:bodyPr wrap="square" rtlCol="0">
            <a:spAutoFit/>
          </a:bodyPr>
          <a:lstStyle/>
          <a:p>
            <a:pPr algn="ctr">
              <a:lnSpc>
                <a:spcPts val="2880"/>
              </a:lnSpc>
            </a:pPr>
            <a:r>
              <a:rPr lang="zh-CN" altLang="en-US" sz="2400" u="sng" dirty="0">
                <a:latin typeface="+mn-ea"/>
              </a:rPr>
              <a:t>作者也很重要呀</a:t>
            </a:r>
            <a:endParaRPr lang="en-US" altLang="zh-CN" sz="2400" u="sng" dirty="0">
              <a:latin typeface="+mn-ea"/>
            </a:endParaRPr>
          </a:p>
          <a:p>
            <a:pPr indent="457200">
              <a:lnSpc>
                <a:spcPts val="2880"/>
              </a:lnSpc>
            </a:pPr>
            <a:r>
              <a:rPr lang="zh-CN" altLang="en-US" dirty="0">
                <a:ln>
                  <a:solidFill>
                    <a:srgbClr val="548235"/>
                  </a:solidFill>
                </a:ln>
                <a:solidFill>
                  <a:srgbClr val="84CC91"/>
                </a:solidFill>
                <a:latin typeface="+mn-ea"/>
              </a:rPr>
              <a:t>亻三秋</a:t>
            </a:r>
            <a:r>
              <a:rPr lang="zh-CN" altLang="en-US" dirty="0">
                <a:latin typeface="+mn-ea"/>
              </a:rPr>
              <a:t>，</a:t>
            </a:r>
            <a:r>
              <a:rPr lang="en-US" altLang="zh-CN" dirty="0">
                <a:latin typeface="+mn-ea"/>
              </a:rPr>
              <a:t>97</a:t>
            </a:r>
            <a:r>
              <a:rPr lang="zh-CN" altLang="en-US" dirty="0">
                <a:latin typeface="+mn-ea"/>
              </a:rPr>
              <a:t>年的南方姑娘，喜欢新事物，对新知识充满求知欲，脑子里想法多多却怯于表达，热衷</a:t>
            </a:r>
            <a:r>
              <a:rPr lang="en-US" altLang="zh-CN" dirty="0">
                <a:latin typeface="+mn-ea"/>
              </a:rPr>
              <a:t>PPT</a:t>
            </a:r>
            <a:r>
              <a:rPr lang="zh-CN" altLang="en-US" dirty="0">
                <a:latin typeface="+mn-ea"/>
              </a:rPr>
              <a:t>，励志要从</a:t>
            </a:r>
            <a:r>
              <a:rPr lang="en-US" altLang="zh-CN" dirty="0">
                <a:latin typeface="+mn-ea"/>
              </a:rPr>
              <a:t>PPT</a:t>
            </a:r>
            <a:r>
              <a:rPr lang="zh-CN" altLang="en-US" dirty="0">
                <a:latin typeface="+mn-ea"/>
              </a:rPr>
              <a:t>小白逆袭成为大神！</a:t>
            </a:r>
          </a:p>
        </p:txBody>
      </p:sp>
      <p:sp>
        <p:nvSpPr>
          <p:cNvPr id="5" name="文本框 4">
            <a:extLst>
              <a:ext uri="{FF2B5EF4-FFF2-40B4-BE49-F238E27FC236}">
                <a16:creationId xmlns:a16="http://schemas.microsoft.com/office/drawing/2014/main" xmlns="" id="{4CE94837-7DEF-48BE-8B9C-C576EE72BC62}"/>
              </a:ext>
            </a:extLst>
          </p:cNvPr>
          <p:cNvSpPr txBox="1"/>
          <p:nvPr/>
        </p:nvSpPr>
        <p:spPr>
          <a:xfrm>
            <a:off x="2145437" y="4515201"/>
            <a:ext cx="7617041" cy="1899879"/>
          </a:xfrm>
          <a:prstGeom prst="rect">
            <a:avLst/>
          </a:prstGeom>
          <a:noFill/>
        </p:spPr>
        <p:txBody>
          <a:bodyPr wrap="square" rtlCol="0">
            <a:spAutoFit/>
          </a:bodyPr>
          <a:lstStyle/>
          <a:p>
            <a:pPr algn="ctr">
              <a:lnSpc>
                <a:spcPts val="2880"/>
              </a:lnSpc>
            </a:pPr>
            <a:r>
              <a:rPr lang="zh-CN" altLang="en-US" sz="2400" u="sng" dirty="0">
                <a:latin typeface="+mj-ea"/>
                <a:ea typeface="+mj-ea"/>
              </a:rPr>
              <a:t>作品介绍</a:t>
            </a:r>
            <a:r>
              <a:rPr lang="en-US" altLang="zh-CN" sz="2400" u="sng" dirty="0">
                <a:latin typeface="+mj-ea"/>
                <a:ea typeface="+mj-ea"/>
              </a:rPr>
              <a:t>emmm……</a:t>
            </a:r>
            <a:r>
              <a:rPr lang="zh-CN" altLang="en-US" sz="2400" u="sng" dirty="0">
                <a:latin typeface="+mj-ea"/>
                <a:ea typeface="+mj-ea"/>
              </a:rPr>
              <a:t>也很重要</a:t>
            </a:r>
            <a:endParaRPr lang="en-US" altLang="zh-CN" sz="2400" u="sng" dirty="0">
              <a:latin typeface="+mj-ea"/>
              <a:ea typeface="+mj-ea"/>
            </a:endParaRPr>
          </a:p>
          <a:p>
            <a:pPr marL="285750" indent="-285750">
              <a:lnSpc>
                <a:spcPts val="2880"/>
              </a:lnSpc>
              <a:buFont typeface="Arial" panose="020B0604020202020204" pitchFamily="34" charset="0"/>
              <a:buChar char="•"/>
            </a:pPr>
            <a:r>
              <a:rPr lang="zh-CN" altLang="en-US" dirty="0">
                <a:latin typeface="+mn-ea"/>
              </a:rPr>
              <a:t>本模板整体清新简洁，无过多繁杂的图案，一眼望去绿色、浅绿色、浅蓝色构成了初夏的感觉。</a:t>
            </a:r>
            <a:endParaRPr lang="en-US" altLang="zh-CN" dirty="0">
              <a:latin typeface="+mn-ea"/>
            </a:endParaRPr>
          </a:p>
          <a:p>
            <a:pPr marL="285750" indent="-285750">
              <a:lnSpc>
                <a:spcPts val="2880"/>
              </a:lnSpc>
              <a:buFont typeface="Arial" panose="020B0604020202020204" pitchFamily="34" charset="0"/>
              <a:buChar char="•"/>
            </a:pPr>
            <a:r>
              <a:rPr lang="zh-CN" altLang="en-US" dirty="0">
                <a:latin typeface="+mn-ea"/>
              </a:rPr>
              <a:t>模板适用于各种读书分享、文艺休闲等轻松愉快的领域。</a:t>
            </a:r>
            <a:endParaRPr lang="en-US" altLang="zh-CN" dirty="0">
              <a:latin typeface="+mn-ea"/>
            </a:endParaRPr>
          </a:p>
          <a:p>
            <a:pPr marL="285750" indent="-285750">
              <a:lnSpc>
                <a:spcPts val="2880"/>
              </a:lnSpc>
              <a:buFont typeface="Arial" panose="020B0604020202020204" pitchFamily="34" charset="0"/>
              <a:buChar char="•"/>
            </a:pPr>
            <a:r>
              <a:rPr lang="en-US" altLang="zh-CN" dirty="0">
                <a:latin typeface="+mn-ea"/>
              </a:rPr>
              <a:t>16:9</a:t>
            </a:r>
            <a:r>
              <a:rPr lang="zh-CN" altLang="en-US" dirty="0">
                <a:latin typeface="+mn-ea"/>
              </a:rPr>
              <a:t>、宽屏、站酷快乐体、</a:t>
            </a:r>
            <a:r>
              <a:rPr lang="en-US" altLang="zh-CN" dirty="0">
                <a:latin typeface="+mn-ea"/>
              </a:rPr>
              <a:t>Powerpoint 2019</a:t>
            </a:r>
            <a:r>
              <a:rPr lang="zh-CN" altLang="en-US" dirty="0">
                <a:latin typeface="+mn-ea"/>
              </a:rPr>
              <a:t>。</a:t>
            </a:r>
          </a:p>
        </p:txBody>
      </p:sp>
    </p:spTree>
    <p:extLst>
      <p:ext uri="{BB962C8B-B14F-4D97-AF65-F5344CB8AC3E}">
        <p14:creationId xmlns:p14="http://schemas.microsoft.com/office/powerpoint/2010/main" val="10070137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5657418" y="3244334"/>
            <a:ext cx="5503430" cy="1477328"/>
          </a:xfrm>
          <a:prstGeom prst="rect">
            <a:avLst/>
          </a:prstGeom>
        </p:spPr>
        <p:txBody>
          <a:bodyPr wrap="none">
            <a:spAutoFit/>
          </a:bodyPr>
          <a:lstStyle/>
          <a:p>
            <a:r>
              <a:rPr lang="zh-CN" altLang="en-US" dirty="0">
                <a:ln>
                  <a:solidFill>
                    <a:srgbClr val="548235"/>
                  </a:solidFill>
                </a:ln>
                <a:solidFill>
                  <a:srgbClr val="84CC91"/>
                </a:solidFill>
                <a:latin typeface="+mn-ea"/>
              </a:rPr>
              <a:t>亻三</a:t>
            </a:r>
            <a:r>
              <a:rPr lang="zh-CN" altLang="en-US" dirty="0" smtClean="0">
                <a:ln>
                  <a:solidFill>
                    <a:srgbClr val="548235"/>
                  </a:solidFill>
                </a:ln>
                <a:solidFill>
                  <a:srgbClr val="84CC91"/>
                </a:solidFill>
                <a:latin typeface="+mn-ea"/>
              </a:rPr>
              <a:t>秋    作品</a:t>
            </a:r>
            <a:endParaRPr lang="en-US" altLang="zh-CN" dirty="0" smtClean="0">
              <a:ln>
                <a:solidFill>
                  <a:srgbClr val="548235"/>
                </a:solidFill>
              </a:ln>
              <a:solidFill>
                <a:srgbClr val="84CC91"/>
              </a:solidFill>
              <a:latin typeface="+mn-ea"/>
            </a:endParaRPr>
          </a:p>
          <a:p>
            <a:endParaRPr lang="en-US" altLang="zh-CN" dirty="0">
              <a:ln>
                <a:solidFill>
                  <a:srgbClr val="548235"/>
                </a:solidFill>
              </a:ln>
              <a:solidFill>
                <a:srgbClr val="84CC91"/>
              </a:solidFill>
              <a:latin typeface="+mn-ea"/>
            </a:endParaRPr>
          </a:p>
          <a:p>
            <a:endParaRPr lang="en-US" altLang="zh-CN" dirty="0" smtClean="0">
              <a:ln>
                <a:solidFill>
                  <a:srgbClr val="548235"/>
                </a:solidFill>
              </a:ln>
              <a:solidFill>
                <a:srgbClr val="84CC91"/>
              </a:solidFill>
              <a:latin typeface="+mn-ea"/>
            </a:endParaRPr>
          </a:p>
          <a:p>
            <a:endParaRPr lang="en-US" altLang="zh-CN" dirty="0">
              <a:ln>
                <a:solidFill>
                  <a:srgbClr val="548235"/>
                </a:solidFill>
              </a:ln>
              <a:solidFill>
                <a:srgbClr val="84CC91"/>
              </a:solidFill>
              <a:latin typeface="+mn-ea"/>
            </a:endParaRPr>
          </a:p>
          <a:p>
            <a:r>
              <a:rPr lang="en-US" altLang="zh-CN" dirty="0" smtClean="0">
                <a:ln>
                  <a:solidFill>
                    <a:srgbClr val="548235"/>
                  </a:solidFill>
                </a:ln>
                <a:solidFill>
                  <a:srgbClr val="84CC91"/>
                </a:solidFill>
                <a:latin typeface="+mn-ea"/>
              </a:rPr>
              <a:t>51PPT</a:t>
            </a:r>
            <a:r>
              <a:rPr lang="zh-CN" altLang="en-US" dirty="0" smtClean="0">
                <a:ln>
                  <a:solidFill>
                    <a:srgbClr val="548235"/>
                  </a:solidFill>
                </a:ln>
                <a:solidFill>
                  <a:srgbClr val="84CC91"/>
                </a:solidFill>
                <a:latin typeface="+mn-ea"/>
              </a:rPr>
              <a:t>模板网   </a:t>
            </a:r>
            <a:r>
              <a:rPr lang="en-US" altLang="zh-CN" dirty="0" smtClean="0">
                <a:ln>
                  <a:solidFill>
                    <a:srgbClr val="548235"/>
                  </a:solidFill>
                </a:ln>
                <a:solidFill>
                  <a:srgbClr val="84CC91"/>
                </a:solidFill>
                <a:latin typeface="+mn-ea"/>
                <a:hlinkClick r:id="rId2"/>
              </a:rPr>
              <a:t>www.51pptmoban.com</a:t>
            </a:r>
            <a:r>
              <a:rPr lang="en-US" altLang="zh-CN" dirty="0" smtClean="0">
                <a:ln>
                  <a:solidFill>
                    <a:srgbClr val="548235"/>
                  </a:solidFill>
                </a:ln>
                <a:solidFill>
                  <a:srgbClr val="84CC91"/>
                </a:solidFill>
                <a:latin typeface="+mn-ea"/>
              </a:rPr>
              <a:t>   </a:t>
            </a:r>
            <a:r>
              <a:rPr lang="zh-CN" altLang="en-US" dirty="0" smtClean="0">
                <a:ln>
                  <a:solidFill>
                    <a:srgbClr val="548235"/>
                  </a:solidFill>
                </a:ln>
                <a:solidFill>
                  <a:srgbClr val="84CC91"/>
                </a:solidFill>
                <a:latin typeface="+mn-ea"/>
              </a:rPr>
              <a:t>授权发布</a:t>
            </a:r>
            <a:endParaRPr lang="zh-CN" altLang="en-US" dirty="0"/>
          </a:p>
        </p:txBody>
      </p:sp>
    </p:spTree>
    <p:extLst>
      <p:ext uri="{BB962C8B-B14F-4D97-AF65-F5344CB8AC3E}">
        <p14:creationId xmlns:p14="http://schemas.microsoft.com/office/powerpoint/2010/main" val="505141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3AF9000-DBD7-42AE-8F48-031E013A0816}"/>
              </a:ext>
            </a:extLst>
          </p:cNvPr>
          <p:cNvGrpSpPr/>
          <p:nvPr/>
        </p:nvGrpSpPr>
        <p:grpSpPr>
          <a:xfrm rot="-8100000">
            <a:off x="8513245" y="-745169"/>
            <a:ext cx="5738090" cy="3229094"/>
            <a:chOff x="1698171" y="673285"/>
            <a:chExt cx="8350933" cy="4699464"/>
          </a:xfrm>
        </p:grpSpPr>
        <p:sp>
          <p:nvSpPr>
            <p:cNvPr id="3" name="任意多边形: 形状 2">
              <a:extLst>
                <a:ext uri="{FF2B5EF4-FFF2-40B4-BE49-F238E27FC236}">
                  <a16:creationId xmlns:a16="http://schemas.microsoft.com/office/drawing/2014/main" xmlns="" id="{1F5A9BBE-1D24-4F38-81F9-705B99936394}"/>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 name="任意多边形: 形状 3">
              <a:extLst>
                <a:ext uri="{FF2B5EF4-FFF2-40B4-BE49-F238E27FC236}">
                  <a16:creationId xmlns:a16="http://schemas.microsoft.com/office/drawing/2014/main" xmlns="" id="{95315AC0-523F-4705-826B-58A5DAE13748}"/>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任意多边形: 形状 4">
              <a:extLst>
                <a:ext uri="{FF2B5EF4-FFF2-40B4-BE49-F238E27FC236}">
                  <a16:creationId xmlns:a16="http://schemas.microsoft.com/office/drawing/2014/main" xmlns="" id="{76556DC5-1023-45AA-89F0-71493C392C29}"/>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任意多边形: 形状 5">
              <a:extLst>
                <a:ext uri="{FF2B5EF4-FFF2-40B4-BE49-F238E27FC236}">
                  <a16:creationId xmlns:a16="http://schemas.microsoft.com/office/drawing/2014/main" xmlns="" id="{AABBB0D3-7E74-4D51-B3A9-64C11C8579A6}"/>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a:extLst>
                <a:ext uri="{FF2B5EF4-FFF2-40B4-BE49-F238E27FC236}">
                  <a16:creationId xmlns:a16="http://schemas.microsoft.com/office/drawing/2014/main" xmlns="" id="{6FCF1E13-C7A1-4A5C-9C15-A2394515A375}"/>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任意多边形: 形状 7">
              <a:extLst>
                <a:ext uri="{FF2B5EF4-FFF2-40B4-BE49-F238E27FC236}">
                  <a16:creationId xmlns:a16="http://schemas.microsoft.com/office/drawing/2014/main" xmlns="" id="{8819FF2F-BD95-4817-80A1-45A1E3B31B39}"/>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a:extLst>
                <a:ext uri="{FF2B5EF4-FFF2-40B4-BE49-F238E27FC236}">
                  <a16:creationId xmlns:a16="http://schemas.microsoft.com/office/drawing/2014/main" xmlns="" id="{AB32F6CC-EFB2-4C6B-9D04-B4BA2507B7A0}"/>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任意多边形: 形状 9">
              <a:extLst>
                <a:ext uri="{FF2B5EF4-FFF2-40B4-BE49-F238E27FC236}">
                  <a16:creationId xmlns:a16="http://schemas.microsoft.com/office/drawing/2014/main" xmlns="" id="{D587B1C9-4588-4A06-B798-B6612F2B65DF}"/>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a:extLst>
                <a:ext uri="{FF2B5EF4-FFF2-40B4-BE49-F238E27FC236}">
                  <a16:creationId xmlns:a16="http://schemas.microsoft.com/office/drawing/2014/main" xmlns="" id="{585AF30B-385E-475F-9451-8EC027044AE3}"/>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a:extLst>
                <a:ext uri="{FF2B5EF4-FFF2-40B4-BE49-F238E27FC236}">
                  <a16:creationId xmlns:a16="http://schemas.microsoft.com/office/drawing/2014/main" xmlns="" id="{AED161E6-8AA5-4A31-AC16-B005E8419B9E}"/>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72ABD248-2A4B-4D22-82B7-07047F46CCBF}"/>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16D59516-B57B-420A-A460-DC4EC20AF7CD}"/>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FD3B2BFB-DC52-403F-ABB6-7F1E43DDA6C6}"/>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a:extLst>
                <a:ext uri="{FF2B5EF4-FFF2-40B4-BE49-F238E27FC236}">
                  <a16:creationId xmlns:a16="http://schemas.microsoft.com/office/drawing/2014/main" xmlns="" id="{710753CD-CA82-4C64-96B0-8BA2A2579D8A}"/>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a:extLst>
                <a:ext uri="{FF2B5EF4-FFF2-40B4-BE49-F238E27FC236}">
                  <a16:creationId xmlns:a16="http://schemas.microsoft.com/office/drawing/2014/main" xmlns="" id="{DC175842-AB4C-48D9-A723-0C34721E419F}"/>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任意多边形: 形状 17">
              <a:extLst>
                <a:ext uri="{FF2B5EF4-FFF2-40B4-BE49-F238E27FC236}">
                  <a16:creationId xmlns:a16="http://schemas.microsoft.com/office/drawing/2014/main" xmlns="" id="{D4888070-08E4-4686-91D0-899BB4654A2C}"/>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任意多边形: 形状 18">
              <a:extLst>
                <a:ext uri="{FF2B5EF4-FFF2-40B4-BE49-F238E27FC236}">
                  <a16:creationId xmlns:a16="http://schemas.microsoft.com/office/drawing/2014/main" xmlns="" id="{94EADA24-E58C-4E99-98AE-182B86FF6922}"/>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任意多边形: 形状 19">
              <a:extLst>
                <a:ext uri="{FF2B5EF4-FFF2-40B4-BE49-F238E27FC236}">
                  <a16:creationId xmlns:a16="http://schemas.microsoft.com/office/drawing/2014/main" xmlns="" id="{6A17F4D6-9B13-46EA-B93F-8A4FDB637464}"/>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a:extLst>
                <a:ext uri="{FF2B5EF4-FFF2-40B4-BE49-F238E27FC236}">
                  <a16:creationId xmlns:a16="http://schemas.microsoft.com/office/drawing/2014/main" xmlns="" id="{C991CB25-066A-4685-8EB4-C3DF69DCB2DA}"/>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任意多边形: 形状 21">
              <a:extLst>
                <a:ext uri="{FF2B5EF4-FFF2-40B4-BE49-F238E27FC236}">
                  <a16:creationId xmlns:a16="http://schemas.microsoft.com/office/drawing/2014/main" xmlns="" id="{7E250AE1-90AD-46F5-BE80-211BE1156759}"/>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任意多边形: 形状 22">
              <a:extLst>
                <a:ext uri="{FF2B5EF4-FFF2-40B4-BE49-F238E27FC236}">
                  <a16:creationId xmlns:a16="http://schemas.microsoft.com/office/drawing/2014/main" xmlns="" id="{8086C4BE-FF40-438A-92A9-17EEF7929A3B}"/>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a:extLst>
                <a:ext uri="{FF2B5EF4-FFF2-40B4-BE49-F238E27FC236}">
                  <a16:creationId xmlns:a16="http://schemas.microsoft.com/office/drawing/2014/main" xmlns="" id="{B7622A83-1F08-4135-9AA2-8D17C95F45D3}"/>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任意多边形: 形状 24">
              <a:extLst>
                <a:ext uri="{FF2B5EF4-FFF2-40B4-BE49-F238E27FC236}">
                  <a16:creationId xmlns:a16="http://schemas.microsoft.com/office/drawing/2014/main" xmlns="" id="{D90E08E7-3056-4418-AAFD-9BE96A71BCF3}"/>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任意多边形: 形状 25">
              <a:extLst>
                <a:ext uri="{FF2B5EF4-FFF2-40B4-BE49-F238E27FC236}">
                  <a16:creationId xmlns:a16="http://schemas.microsoft.com/office/drawing/2014/main" xmlns="" id="{7F1CDF06-EA7F-4168-8359-438E410B7060}"/>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a:extLst>
                <a:ext uri="{FF2B5EF4-FFF2-40B4-BE49-F238E27FC236}">
                  <a16:creationId xmlns:a16="http://schemas.microsoft.com/office/drawing/2014/main" xmlns="" id="{1C7558E0-C5EA-4E1B-AF31-B5780B4967CF}"/>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任意多边形: 形状 27">
              <a:extLst>
                <a:ext uri="{FF2B5EF4-FFF2-40B4-BE49-F238E27FC236}">
                  <a16:creationId xmlns:a16="http://schemas.microsoft.com/office/drawing/2014/main" xmlns="" id="{76AB6EC2-A80B-4324-86BE-B44702DD822C}"/>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a:extLst>
                <a:ext uri="{FF2B5EF4-FFF2-40B4-BE49-F238E27FC236}">
                  <a16:creationId xmlns:a16="http://schemas.microsoft.com/office/drawing/2014/main" xmlns="" id="{1A6BDE08-817D-4EFC-B8F7-FF431C956DB6}"/>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任意多边形: 形状 29">
              <a:extLst>
                <a:ext uri="{FF2B5EF4-FFF2-40B4-BE49-F238E27FC236}">
                  <a16:creationId xmlns:a16="http://schemas.microsoft.com/office/drawing/2014/main" xmlns="" id="{1AE0F88F-6CEF-40CC-8C79-9872E231C410}"/>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任意多边形: 形状 30">
              <a:extLst>
                <a:ext uri="{FF2B5EF4-FFF2-40B4-BE49-F238E27FC236}">
                  <a16:creationId xmlns:a16="http://schemas.microsoft.com/office/drawing/2014/main" xmlns="" id="{3B618CA4-61EA-4DE8-85C9-154A0182BC31}"/>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任意多边形: 形状 31">
              <a:extLst>
                <a:ext uri="{FF2B5EF4-FFF2-40B4-BE49-F238E27FC236}">
                  <a16:creationId xmlns:a16="http://schemas.microsoft.com/office/drawing/2014/main" xmlns="" id="{1A2C28CA-915E-4F7A-AF5C-E19D3B211EB7}"/>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任意多边形: 形状 32">
              <a:extLst>
                <a:ext uri="{FF2B5EF4-FFF2-40B4-BE49-F238E27FC236}">
                  <a16:creationId xmlns:a16="http://schemas.microsoft.com/office/drawing/2014/main" xmlns="" id="{F78442ED-161F-42E7-8B62-608D1B02065F}"/>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5" name="直接连接符 34">
            <a:extLst>
              <a:ext uri="{FF2B5EF4-FFF2-40B4-BE49-F238E27FC236}">
                <a16:creationId xmlns:a16="http://schemas.microsoft.com/office/drawing/2014/main" xmlns="" id="{A884594C-4CB4-4E70-A496-CA70BE160E75}"/>
              </a:ext>
            </a:extLst>
          </p:cNvPr>
          <p:cNvCxnSpPr/>
          <p:nvPr/>
        </p:nvCxnSpPr>
        <p:spPr>
          <a:xfrm>
            <a:off x="446314" y="243049"/>
            <a:ext cx="0" cy="6135980"/>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37" name="直接连接符 36">
            <a:extLst>
              <a:ext uri="{FF2B5EF4-FFF2-40B4-BE49-F238E27FC236}">
                <a16:creationId xmlns:a16="http://schemas.microsoft.com/office/drawing/2014/main" xmlns="" id="{7A3E7491-FA02-43B9-81D6-C141AA9A2BEE}"/>
              </a:ext>
            </a:extLst>
          </p:cNvPr>
          <p:cNvCxnSpPr/>
          <p:nvPr/>
        </p:nvCxnSpPr>
        <p:spPr>
          <a:xfrm>
            <a:off x="435429" y="6379029"/>
            <a:ext cx="11774088" cy="0"/>
          </a:xfrm>
          <a:prstGeom prst="line">
            <a:avLst/>
          </a:prstGeom>
        </p:spPr>
        <p:style>
          <a:lnRef idx="3">
            <a:schemeClr val="accent6"/>
          </a:lnRef>
          <a:fillRef idx="0">
            <a:schemeClr val="accent6"/>
          </a:fillRef>
          <a:effectRef idx="2">
            <a:schemeClr val="accent6"/>
          </a:effectRef>
          <a:fontRef idx="minor">
            <a:schemeClr val="tx1"/>
          </a:fontRef>
        </p:style>
      </p:cxnSp>
      <p:grpSp>
        <p:nvGrpSpPr>
          <p:cNvPr id="38" name="组合 37">
            <a:extLst>
              <a:ext uri="{FF2B5EF4-FFF2-40B4-BE49-F238E27FC236}">
                <a16:creationId xmlns:a16="http://schemas.microsoft.com/office/drawing/2014/main" xmlns="" id="{A5D6051E-B896-43D4-8914-BC9A2A12290F}"/>
              </a:ext>
            </a:extLst>
          </p:cNvPr>
          <p:cNvGrpSpPr/>
          <p:nvPr/>
        </p:nvGrpSpPr>
        <p:grpSpPr>
          <a:xfrm>
            <a:off x="-1506" y="5966561"/>
            <a:ext cx="1149238" cy="646730"/>
            <a:chOff x="1698171" y="673285"/>
            <a:chExt cx="8350933" cy="4699464"/>
          </a:xfrm>
        </p:grpSpPr>
        <p:sp>
          <p:nvSpPr>
            <p:cNvPr id="39" name="任意多边形: 形状 38">
              <a:extLst>
                <a:ext uri="{FF2B5EF4-FFF2-40B4-BE49-F238E27FC236}">
                  <a16:creationId xmlns:a16="http://schemas.microsoft.com/office/drawing/2014/main" xmlns="" id="{A6A45B07-46B6-4B96-9BBF-0C6D4F104247}"/>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0" name="任意多边形: 形状 39">
              <a:extLst>
                <a:ext uri="{FF2B5EF4-FFF2-40B4-BE49-F238E27FC236}">
                  <a16:creationId xmlns:a16="http://schemas.microsoft.com/office/drawing/2014/main" xmlns="" id="{CC00BF04-0D1B-428B-915C-F0616736FC81}"/>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1" name="任意多边形: 形状 40">
              <a:extLst>
                <a:ext uri="{FF2B5EF4-FFF2-40B4-BE49-F238E27FC236}">
                  <a16:creationId xmlns:a16="http://schemas.microsoft.com/office/drawing/2014/main" xmlns="" id="{6D21D8C2-C5B3-41B5-8067-57471F3DCF0F}"/>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2" name="任意多边形: 形状 41">
              <a:extLst>
                <a:ext uri="{FF2B5EF4-FFF2-40B4-BE49-F238E27FC236}">
                  <a16:creationId xmlns:a16="http://schemas.microsoft.com/office/drawing/2014/main" xmlns="" id="{8B098143-5CA6-4DC5-B41A-25FB7C773C8F}"/>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3" name="任意多边形: 形状 42">
              <a:extLst>
                <a:ext uri="{FF2B5EF4-FFF2-40B4-BE49-F238E27FC236}">
                  <a16:creationId xmlns:a16="http://schemas.microsoft.com/office/drawing/2014/main" xmlns="" id="{8B7FF221-EDBC-4C83-8D38-DC35C43D982E}"/>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任意多边形: 形状 43">
              <a:extLst>
                <a:ext uri="{FF2B5EF4-FFF2-40B4-BE49-F238E27FC236}">
                  <a16:creationId xmlns:a16="http://schemas.microsoft.com/office/drawing/2014/main" xmlns="" id="{0E7961A6-6EB5-4A87-92DB-C0FC7F600BC7}"/>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任意多边形: 形状 44">
              <a:extLst>
                <a:ext uri="{FF2B5EF4-FFF2-40B4-BE49-F238E27FC236}">
                  <a16:creationId xmlns:a16="http://schemas.microsoft.com/office/drawing/2014/main" xmlns="" id="{979BE8D4-E279-4234-BF3F-C543179AF8EA}"/>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任意多边形: 形状 45">
              <a:extLst>
                <a:ext uri="{FF2B5EF4-FFF2-40B4-BE49-F238E27FC236}">
                  <a16:creationId xmlns:a16="http://schemas.microsoft.com/office/drawing/2014/main" xmlns="" id="{674F97C5-9F95-40B3-9A25-6CB80C58344C}"/>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任意多边形: 形状 46">
              <a:extLst>
                <a:ext uri="{FF2B5EF4-FFF2-40B4-BE49-F238E27FC236}">
                  <a16:creationId xmlns:a16="http://schemas.microsoft.com/office/drawing/2014/main" xmlns="" id="{0F7F0EDE-F043-49C6-9940-F1321E814CAC}"/>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任意多边形: 形状 47">
              <a:extLst>
                <a:ext uri="{FF2B5EF4-FFF2-40B4-BE49-F238E27FC236}">
                  <a16:creationId xmlns:a16="http://schemas.microsoft.com/office/drawing/2014/main" xmlns="" id="{718D0AA3-93F7-4A22-AAC7-F9958519CCB4}"/>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任意多边形: 形状 48">
              <a:extLst>
                <a:ext uri="{FF2B5EF4-FFF2-40B4-BE49-F238E27FC236}">
                  <a16:creationId xmlns:a16="http://schemas.microsoft.com/office/drawing/2014/main" xmlns="" id="{D298E2B3-76AF-497D-87BF-626041C4A0F7}"/>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任意多边形: 形状 49">
              <a:extLst>
                <a:ext uri="{FF2B5EF4-FFF2-40B4-BE49-F238E27FC236}">
                  <a16:creationId xmlns:a16="http://schemas.microsoft.com/office/drawing/2014/main" xmlns="" id="{F9EC813C-7E84-4609-A867-187DC6A11F68}"/>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任意多边形: 形状 50">
              <a:extLst>
                <a:ext uri="{FF2B5EF4-FFF2-40B4-BE49-F238E27FC236}">
                  <a16:creationId xmlns:a16="http://schemas.microsoft.com/office/drawing/2014/main" xmlns="" id="{DBAC878D-E2DB-426F-A798-33C46FAE3634}"/>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任意多边形: 形状 51">
              <a:extLst>
                <a:ext uri="{FF2B5EF4-FFF2-40B4-BE49-F238E27FC236}">
                  <a16:creationId xmlns:a16="http://schemas.microsoft.com/office/drawing/2014/main" xmlns="" id="{26B87660-7F6E-407C-ADA0-40A5707EE0E9}"/>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任意多边形: 形状 52">
              <a:extLst>
                <a:ext uri="{FF2B5EF4-FFF2-40B4-BE49-F238E27FC236}">
                  <a16:creationId xmlns:a16="http://schemas.microsoft.com/office/drawing/2014/main" xmlns="" id="{B52EAFB3-5B7F-4CDB-89A7-4BA4B6E30474}"/>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任意多边形: 形状 53">
              <a:extLst>
                <a:ext uri="{FF2B5EF4-FFF2-40B4-BE49-F238E27FC236}">
                  <a16:creationId xmlns:a16="http://schemas.microsoft.com/office/drawing/2014/main" xmlns="" id="{BEC66ADB-EFA1-4205-98E0-5ADD24C38451}"/>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5" name="任意多边形: 形状 54">
              <a:extLst>
                <a:ext uri="{FF2B5EF4-FFF2-40B4-BE49-F238E27FC236}">
                  <a16:creationId xmlns:a16="http://schemas.microsoft.com/office/drawing/2014/main" xmlns="" id="{E97CED3B-B4D0-4668-919E-D1BE1DDDE154}"/>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任意多边形: 形状 55">
              <a:extLst>
                <a:ext uri="{FF2B5EF4-FFF2-40B4-BE49-F238E27FC236}">
                  <a16:creationId xmlns:a16="http://schemas.microsoft.com/office/drawing/2014/main" xmlns="" id="{D7CD9C5D-39CE-4795-A7F7-7616D7C54CAC}"/>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任意多边形: 形状 56">
              <a:extLst>
                <a:ext uri="{FF2B5EF4-FFF2-40B4-BE49-F238E27FC236}">
                  <a16:creationId xmlns:a16="http://schemas.microsoft.com/office/drawing/2014/main" xmlns="" id="{615996CC-1BCC-4ACC-BB84-35129F0FC37C}"/>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8" name="任意多边形: 形状 57">
              <a:extLst>
                <a:ext uri="{FF2B5EF4-FFF2-40B4-BE49-F238E27FC236}">
                  <a16:creationId xmlns:a16="http://schemas.microsoft.com/office/drawing/2014/main" xmlns="" id="{FC4FE430-EB33-4D2F-87E3-A26B21DA3339}"/>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任意多边形: 形状 58">
              <a:extLst>
                <a:ext uri="{FF2B5EF4-FFF2-40B4-BE49-F238E27FC236}">
                  <a16:creationId xmlns:a16="http://schemas.microsoft.com/office/drawing/2014/main" xmlns="" id="{82B49A62-3513-4DD3-929E-9718AD88932A}"/>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任意多边形: 形状 59">
              <a:extLst>
                <a:ext uri="{FF2B5EF4-FFF2-40B4-BE49-F238E27FC236}">
                  <a16:creationId xmlns:a16="http://schemas.microsoft.com/office/drawing/2014/main" xmlns="" id="{2F130FBA-9426-438C-A4CD-DBEF61DE3CE3}"/>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任意多边形: 形状 60">
              <a:extLst>
                <a:ext uri="{FF2B5EF4-FFF2-40B4-BE49-F238E27FC236}">
                  <a16:creationId xmlns:a16="http://schemas.microsoft.com/office/drawing/2014/main" xmlns="" id="{3F9700F9-53FB-4BD4-8616-DC3A04FE7A32}"/>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任意多边形: 形状 61">
              <a:extLst>
                <a:ext uri="{FF2B5EF4-FFF2-40B4-BE49-F238E27FC236}">
                  <a16:creationId xmlns:a16="http://schemas.microsoft.com/office/drawing/2014/main" xmlns="" id="{80E414A8-FE7A-47A7-AC09-45C27F9FA620}"/>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任意多边形: 形状 62">
              <a:extLst>
                <a:ext uri="{FF2B5EF4-FFF2-40B4-BE49-F238E27FC236}">
                  <a16:creationId xmlns:a16="http://schemas.microsoft.com/office/drawing/2014/main" xmlns="" id="{694CDF8A-B8F6-4FA6-A9C4-1A7C37270280}"/>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任意多边形: 形状 63">
              <a:extLst>
                <a:ext uri="{FF2B5EF4-FFF2-40B4-BE49-F238E27FC236}">
                  <a16:creationId xmlns:a16="http://schemas.microsoft.com/office/drawing/2014/main" xmlns="" id="{01E2B8E3-782E-482D-9F5E-87E3114441C3}"/>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5" name="任意多边形: 形状 64">
              <a:extLst>
                <a:ext uri="{FF2B5EF4-FFF2-40B4-BE49-F238E27FC236}">
                  <a16:creationId xmlns:a16="http://schemas.microsoft.com/office/drawing/2014/main" xmlns="" id="{FB365133-A43D-4E63-B7D5-D65995A88C25}"/>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任意多边形: 形状 65">
              <a:extLst>
                <a:ext uri="{FF2B5EF4-FFF2-40B4-BE49-F238E27FC236}">
                  <a16:creationId xmlns:a16="http://schemas.microsoft.com/office/drawing/2014/main" xmlns="" id="{61427916-44BA-4BF7-B759-8A2D00E53C2D}"/>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任意多边形: 形状 66">
              <a:extLst>
                <a:ext uri="{FF2B5EF4-FFF2-40B4-BE49-F238E27FC236}">
                  <a16:creationId xmlns:a16="http://schemas.microsoft.com/office/drawing/2014/main" xmlns="" id="{14BE569B-64E6-4469-9E8A-0E4080BC862F}"/>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8" name="任意多边形: 形状 67">
              <a:extLst>
                <a:ext uri="{FF2B5EF4-FFF2-40B4-BE49-F238E27FC236}">
                  <a16:creationId xmlns:a16="http://schemas.microsoft.com/office/drawing/2014/main" xmlns="" id="{D0FAA882-BF84-4E13-9D11-63BDC81E03C4}"/>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69" name="任意多边形: 形状 68">
              <a:extLst>
                <a:ext uri="{FF2B5EF4-FFF2-40B4-BE49-F238E27FC236}">
                  <a16:creationId xmlns:a16="http://schemas.microsoft.com/office/drawing/2014/main" xmlns="" id="{A3138A71-899D-4443-9516-BBC105B33E7B}"/>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73" name="组合 72">
            <a:extLst>
              <a:ext uri="{FF2B5EF4-FFF2-40B4-BE49-F238E27FC236}">
                <a16:creationId xmlns:a16="http://schemas.microsoft.com/office/drawing/2014/main" xmlns="" id="{6EF6815F-3CA1-44DD-808A-636F9BA494B8}"/>
              </a:ext>
            </a:extLst>
          </p:cNvPr>
          <p:cNvGrpSpPr/>
          <p:nvPr/>
        </p:nvGrpSpPr>
        <p:grpSpPr>
          <a:xfrm>
            <a:off x="1767433" y="657171"/>
            <a:ext cx="6744500" cy="4974348"/>
            <a:chOff x="1767433" y="657171"/>
            <a:chExt cx="6744500" cy="4974348"/>
          </a:xfrm>
        </p:grpSpPr>
        <p:grpSp>
          <p:nvGrpSpPr>
            <p:cNvPr id="34" name="组合 33">
              <a:extLst>
                <a:ext uri="{FF2B5EF4-FFF2-40B4-BE49-F238E27FC236}">
                  <a16:creationId xmlns:a16="http://schemas.microsoft.com/office/drawing/2014/main" xmlns="" id="{4B48339E-91C7-4DE0-B4E5-6B665326FD66}"/>
                </a:ext>
              </a:extLst>
            </p:cNvPr>
            <p:cNvGrpSpPr/>
            <p:nvPr/>
          </p:nvGrpSpPr>
          <p:grpSpPr>
            <a:xfrm>
              <a:off x="1767433" y="657171"/>
              <a:ext cx="785980" cy="4584345"/>
              <a:chOff x="1767433" y="657171"/>
              <a:chExt cx="785980" cy="4584345"/>
            </a:xfrm>
          </p:grpSpPr>
          <p:sp>
            <p:nvSpPr>
              <p:cNvPr id="95" name="任意多边形: 形状 94">
                <a:extLst>
                  <a:ext uri="{FF2B5EF4-FFF2-40B4-BE49-F238E27FC236}">
                    <a16:creationId xmlns:a16="http://schemas.microsoft.com/office/drawing/2014/main" xmlns="" id="{1E31F50F-CD71-467C-8CD2-50DA09991EE0}"/>
                  </a:ext>
                </a:extLst>
              </p:cNvPr>
              <p:cNvSpPr/>
              <p:nvPr/>
            </p:nvSpPr>
            <p:spPr>
              <a:xfrm>
                <a:off x="1767433" y="4068356"/>
                <a:ext cx="785980" cy="1173160"/>
              </a:xfrm>
              <a:custGeom>
                <a:avLst/>
                <a:gdLst>
                  <a:gd name="connsiteX0" fmla="*/ 575283 w 785980"/>
                  <a:gd name="connsiteY0" fmla="*/ 46 h 1173160"/>
                  <a:gd name="connsiteX1" fmla="*/ 611660 w 785980"/>
                  <a:gd name="connsiteY1" fmla="*/ 13492 h 1173160"/>
                  <a:gd name="connsiteX2" fmla="*/ 699233 w 785980"/>
                  <a:gd name="connsiteY2" fmla="*/ 176042 h 1173160"/>
                  <a:gd name="connsiteX3" fmla="*/ 699623 w 785980"/>
                  <a:gd name="connsiteY3" fmla="*/ 176300 h 1173160"/>
                  <a:gd name="connsiteX4" fmla="*/ 729928 w 785980"/>
                  <a:gd name="connsiteY4" fmla="*/ 196308 h 1173160"/>
                  <a:gd name="connsiteX5" fmla="*/ 771578 w 785980"/>
                  <a:gd name="connsiteY5" fmla="*/ 251529 h 1173160"/>
                  <a:gd name="connsiteX6" fmla="*/ 785980 w 785980"/>
                  <a:gd name="connsiteY6" fmla="*/ 286610 h 1173160"/>
                  <a:gd name="connsiteX7" fmla="*/ 785980 w 785980"/>
                  <a:gd name="connsiteY7" fmla="*/ 1173160 h 1173160"/>
                  <a:gd name="connsiteX8" fmla="*/ 0 w 785980"/>
                  <a:gd name="connsiteY8" fmla="*/ 1173160 h 1173160"/>
                  <a:gd name="connsiteX9" fmla="*/ 0 w 785980"/>
                  <a:gd name="connsiteY9" fmla="*/ 263328 h 1173160"/>
                  <a:gd name="connsiteX10" fmla="*/ 5414 w 785980"/>
                  <a:gd name="connsiteY10" fmla="*/ 250903 h 1173160"/>
                  <a:gd name="connsiteX11" fmla="*/ 153079 w 785980"/>
                  <a:gd name="connsiteY11" fmla="*/ 238052 h 1173160"/>
                  <a:gd name="connsiteX12" fmla="*/ 153100 w 785980"/>
                  <a:gd name="connsiteY12" fmla="*/ 237937 h 1173160"/>
                  <a:gd name="connsiteX13" fmla="*/ 162618 w 785980"/>
                  <a:gd name="connsiteY13" fmla="*/ 184964 h 1173160"/>
                  <a:gd name="connsiteX14" fmla="*/ 333720 w 785980"/>
                  <a:gd name="connsiteY14" fmla="*/ 149857 h 1173160"/>
                  <a:gd name="connsiteX15" fmla="*/ 334161 w 785980"/>
                  <a:gd name="connsiteY15" fmla="*/ 148072 h 1173160"/>
                  <a:gd name="connsiteX16" fmla="*/ 353535 w 785980"/>
                  <a:gd name="connsiteY16" fmla="*/ 69593 h 1173160"/>
                  <a:gd name="connsiteX17" fmla="*/ 391802 w 785980"/>
                  <a:gd name="connsiteY17" fmla="*/ 26322 h 1173160"/>
                  <a:gd name="connsiteX18" fmla="*/ 470444 w 785980"/>
                  <a:gd name="connsiteY18" fmla="*/ 56940 h 1173160"/>
                  <a:gd name="connsiteX19" fmla="*/ 492893 w 785980"/>
                  <a:gd name="connsiteY19" fmla="*/ 91566 h 1173160"/>
                  <a:gd name="connsiteX20" fmla="*/ 494280 w 785980"/>
                  <a:gd name="connsiteY20" fmla="*/ 93706 h 1173160"/>
                  <a:gd name="connsiteX21" fmla="*/ 575283 w 785980"/>
                  <a:gd name="connsiteY21" fmla="*/ 46 h 11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980" h="1173160">
                    <a:moveTo>
                      <a:pt x="575283" y="46"/>
                    </a:moveTo>
                    <a:cubicBezTo>
                      <a:pt x="587028" y="533"/>
                      <a:pt x="599287" y="4923"/>
                      <a:pt x="611660" y="13492"/>
                    </a:cubicBezTo>
                    <a:cubicBezTo>
                      <a:pt x="649372" y="39597"/>
                      <a:pt x="682251" y="100610"/>
                      <a:pt x="699233" y="176042"/>
                    </a:cubicBezTo>
                    <a:lnTo>
                      <a:pt x="699623" y="176300"/>
                    </a:lnTo>
                    <a:lnTo>
                      <a:pt x="729928" y="196308"/>
                    </a:lnTo>
                    <a:cubicBezTo>
                      <a:pt x="744845" y="209980"/>
                      <a:pt x="758962" y="228730"/>
                      <a:pt x="771578" y="251529"/>
                    </a:cubicBezTo>
                    <a:lnTo>
                      <a:pt x="785980" y="286610"/>
                    </a:lnTo>
                    <a:lnTo>
                      <a:pt x="785980" y="1173160"/>
                    </a:lnTo>
                    <a:lnTo>
                      <a:pt x="0" y="1173160"/>
                    </a:lnTo>
                    <a:lnTo>
                      <a:pt x="0" y="263328"/>
                    </a:lnTo>
                    <a:lnTo>
                      <a:pt x="5414" y="250903"/>
                    </a:lnTo>
                    <a:cubicBezTo>
                      <a:pt x="43621" y="194198"/>
                      <a:pt x="99120" y="186927"/>
                      <a:pt x="153079" y="238052"/>
                    </a:cubicBezTo>
                    <a:lnTo>
                      <a:pt x="153100" y="237937"/>
                    </a:lnTo>
                    <a:lnTo>
                      <a:pt x="162618" y="184964"/>
                    </a:lnTo>
                    <a:cubicBezTo>
                      <a:pt x="192123" y="73696"/>
                      <a:pt x="269478" y="52078"/>
                      <a:pt x="333720" y="149857"/>
                    </a:cubicBezTo>
                    <a:lnTo>
                      <a:pt x="334161" y="148072"/>
                    </a:lnTo>
                    <a:lnTo>
                      <a:pt x="353535" y="69593"/>
                    </a:lnTo>
                    <a:cubicBezTo>
                      <a:pt x="363509" y="48375"/>
                      <a:pt x="376558" y="33323"/>
                      <a:pt x="391802" y="26322"/>
                    </a:cubicBezTo>
                    <a:cubicBezTo>
                      <a:pt x="416968" y="14753"/>
                      <a:pt x="445305" y="26350"/>
                      <a:pt x="470444" y="56940"/>
                    </a:cubicBezTo>
                    <a:lnTo>
                      <a:pt x="492893" y="91566"/>
                    </a:lnTo>
                    <a:lnTo>
                      <a:pt x="494280" y="93706"/>
                    </a:lnTo>
                    <a:cubicBezTo>
                      <a:pt x="509448" y="32263"/>
                      <a:pt x="540050" y="-1415"/>
                      <a:pt x="575283" y="46"/>
                    </a:cubicBezTo>
                    <a:close/>
                  </a:path>
                </a:pathLst>
              </a:custGeom>
              <a:solidFill>
                <a:srgbClr val="BEE1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effectLst>
                      <a:outerShdw blurRad="50800" dist="38100" dir="18900000" algn="bl" rotWithShape="0">
                        <a:prstClr val="black">
                          <a:alpha val="40000"/>
                        </a:prstClr>
                      </a:outerShdw>
                    </a:effectLst>
                    <a:latin typeface="站酷快乐体2016修订版" panose="02010600030101010101" pitchFamily="2" charset="-122"/>
                    <a:ea typeface="站酷快乐体2016修订版" panose="02010600030101010101" pitchFamily="2" charset="-122"/>
                  </a:rPr>
                  <a:t>伍</a:t>
                </a:r>
              </a:p>
            </p:txBody>
          </p:sp>
          <p:sp>
            <p:nvSpPr>
              <p:cNvPr id="88" name="矩形 87">
                <a:extLst>
                  <a:ext uri="{FF2B5EF4-FFF2-40B4-BE49-F238E27FC236}">
                    <a16:creationId xmlns:a16="http://schemas.microsoft.com/office/drawing/2014/main" xmlns="" id="{52943D96-FFC2-4075-829C-DAC949790929}"/>
                  </a:ext>
                </a:extLst>
              </p:cNvPr>
              <p:cNvSpPr/>
              <p:nvPr/>
            </p:nvSpPr>
            <p:spPr>
              <a:xfrm>
                <a:off x="1767433" y="1666698"/>
                <a:ext cx="753442" cy="3537810"/>
              </a:xfrm>
              <a:prstGeom prst="rect">
                <a:avLst/>
              </a:prstGeom>
              <a:noFill/>
              <a:ln w="38100">
                <a:gradFill>
                  <a:gsLst>
                    <a:gs pos="0">
                      <a:srgbClr val="BBCCE9"/>
                    </a:gs>
                    <a:gs pos="42000">
                      <a:srgbClr val="84CC9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形状 82">
                <a:extLst>
                  <a:ext uri="{FF2B5EF4-FFF2-40B4-BE49-F238E27FC236}">
                    <a16:creationId xmlns:a16="http://schemas.microsoft.com/office/drawing/2014/main" xmlns="" id="{FF98060A-D649-4057-97C0-E13094E23293}"/>
                  </a:ext>
                </a:extLst>
              </p:cNvPr>
              <p:cNvSpPr/>
              <p:nvPr/>
            </p:nvSpPr>
            <p:spPr>
              <a:xfrm rot="20520000">
                <a:off x="1820551" y="6571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0" name="文本框 99">
                <a:extLst>
                  <a:ext uri="{FF2B5EF4-FFF2-40B4-BE49-F238E27FC236}">
                    <a16:creationId xmlns:a16="http://schemas.microsoft.com/office/drawing/2014/main" xmlns="" id="{2EBCEC4F-7D8F-4F7B-AEB9-13D98CDC0475}"/>
                  </a:ext>
                </a:extLst>
              </p:cNvPr>
              <p:cNvSpPr txBox="1"/>
              <p:nvPr/>
            </p:nvSpPr>
            <p:spPr>
              <a:xfrm>
                <a:off x="1807043" y="2161229"/>
                <a:ext cx="677108" cy="1886942"/>
              </a:xfrm>
              <a:prstGeom prst="rect">
                <a:avLst/>
              </a:prstGeom>
              <a:noFill/>
            </p:spPr>
            <p:txBody>
              <a:bodyPr vert="eaVert" wrap="square" rtlCol="0">
                <a:spAutoFit/>
              </a:bodyPr>
              <a:lstStyle/>
              <a:p>
                <a:pPr algn="ctr"/>
                <a:r>
                  <a:rPr lang="zh-CN" altLang="en-US" sz="3200" dirty="0">
                    <a:solidFill>
                      <a:srgbClr val="84CC91"/>
                    </a:solidFill>
                    <a:latin typeface="站酷快乐体2016修订版" panose="02010600030101010101" pitchFamily="2" charset="-122"/>
                    <a:ea typeface="站酷快乐体2016修订版" panose="02010600030101010101" pitchFamily="2" charset="-122"/>
                  </a:rPr>
                  <a:t>输入文本</a:t>
                </a:r>
              </a:p>
            </p:txBody>
          </p:sp>
        </p:grpSp>
        <p:grpSp>
          <p:nvGrpSpPr>
            <p:cNvPr id="36" name="组合 35">
              <a:extLst>
                <a:ext uri="{FF2B5EF4-FFF2-40B4-BE49-F238E27FC236}">
                  <a16:creationId xmlns:a16="http://schemas.microsoft.com/office/drawing/2014/main" xmlns="" id="{92500DFB-EA79-4AC5-A1B7-F7BF5227621B}"/>
                </a:ext>
              </a:extLst>
            </p:cNvPr>
            <p:cNvGrpSpPr/>
            <p:nvPr/>
          </p:nvGrpSpPr>
          <p:grpSpPr>
            <a:xfrm>
              <a:off x="3261570" y="889155"/>
              <a:ext cx="792025" cy="4733713"/>
              <a:chOff x="3261570" y="889155"/>
              <a:chExt cx="792025" cy="4733713"/>
            </a:xfrm>
          </p:grpSpPr>
          <p:sp>
            <p:nvSpPr>
              <p:cNvPr id="96" name="任意多边形: 形状 95">
                <a:extLst>
                  <a:ext uri="{FF2B5EF4-FFF2-40B4-BE49-F238E27FC236}">
                    <a16:creationId xmlns:a16="http://schemas.microsoft.com/office/drawing/2014/main" xmlns="" id="{E73E59FA-F9C4-4584-9119-AD2B1B4E0346}"/>
                  </a:ext>
                </a:extLst>
              </p:cNvPr>
              <p:cNvSpPr/>
              <p:nvPr/>
            </p:nvSpPr>
            <p:spPr>
              <a:xfrm>
                <a:off x="3267615" y="4446400"/>
                <a:ext cx="785980" cy="1173160"/>
              </a:xfrm>
              <a:custGeom>
                <a:avLst/>
                <a:gdLst>
                  <a:gd name="connsiteX0" fmla="*/ 575283 w 785980"/>
                  <a:gd name="connsiteY0" fmla="*/ 46 h 1173160"/>
                  <a:gd name="connsiteX1" fmla="*/ 611660 w 785980"/>
                  <a:gd name="connsiteY1" fmla="*/ 13492 h 1173160"/>
                  <a:gd name="connsiteX2" fmla="*/ 699233 w 785980"/>
                  <a:gd name="connsiteY2" fmla="*/ 176042 h 1173160"/>
                  <a:gd name="connsiteX3" fmla="*/ 699623 w 785980"/>
                  <a:gd name="connsiteY3" fmla="*/ 176300 h 1173160"/>
                  <a:gd name="connsiteX4" fmla="*/ 729928 w 785980"/>
                  <a:gd name="connsiteY4" fmla="*/ 196308 h 1173160"/>
                  <a:gd name="connsiteX5" fmla="*/ 771578 w 785980"/>
                  <a:gd name="connsiteY5" fmla="*/ 251529 h 1173160"/>
                  <a:gd name="connsiteX6" fmla="*/ 785980 w 785980"/>
                  <a:gd name="connsiteY6" fmla="*/ 286610 h 1173160"/>
                  <a:gd name="connsiteX7" fmla="*/ 785980 w 785980"/>
                  <a:gd name="connsiteY7" fmla="*/ 1173160 h 1173160"/>
                  <a:gd name="connsiteX8" fmla="*/ 0 w 785980"/>
                  <a:gd name="connsiteY8" fmla="*/ 1173160 h 1173160"/>
                  <a:gd name="connsiteX9" fmla="*/ 0 w 785980"/>
                  <a:gd name="connsiteY9" fmla="*/ 263328 h 1173160"/>
                  <a:gd name="connsiteX10" fmla="*/ 5414 w 785980"/>
                  <a:gd name="connsiteY10" fmla="*/ 250903 h 1173160"/>
                  <a:gd name="connsiteX11" fmla="*/ 153079 w 785980"/>
                  <a:gd name="connsiteY11" fmla="*/ 238052 h 1173160"/>
                  <a:gd name="connsiteX12" fmla="*/ 153100 w 785980"/>
                  <a:gd name="connsiteY12" fmla="*/ 237937 h 1173160"/>
                  <a:gd name="connsiteX13" fmla="*/ 162618 w 785980"/>
                  <a:gd name="connsiteY13" fmla="*/ 184964 h 1173160"/>
                  <a:gd name="connsiteX14" fmla="*/ 333720 w 785980"/>
                  <a:gd name="connsiteY14" fmla="*/ 149857 h 1173160"/>
                  <a:gd name="connsiteX15" fmla="*/ 334161 w 785980"/>
                  <a:gd name="connsiteY15" fmla="*/ 148072 h 1173160"/>
                  <a:gd name="connsiteX16" fmla="*/ 353535 w 785980"/>
                  <a:gd name="connsiteY16" fmla="*/ 69593 h 1173160"/>
                  <a:gd name="connsiteX17" fmla="*/ 391802 w 785980"/>
                  <a:gd name="connsiteY17" fmla="*/ 26322 h 1173160"/>
                  <a:gd name="connsiteX18" fmla="*/ 470444 w 785980"/>
                  <a:gd name="connsiteY18" fmla="*/ 56940 h 1173160"/>
                  <a:gd name="connsiteX19" fmla="*/ 492893 w 785980"/>
                  <a:gd name="connsiteY19" fmla="*/ 91566 h 1173160"/>
                  <a:gd name="connsiteX20" fmla="*/ 494280 w 785980"/>
                  <a:gd name="connsiteY20" fmla="*/ 93706 h 1173160"/>
                  <a:gd name="connsiteX21" fmla="*/ 575283 w 785980"/>
                  <a:gd name="connsiteY21" fmla="*/ 46 h 11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980" h="1173160">
                    <a:moveTo>
                      <a:pt x="575283" y="46"/>
                    </a:moveTo>
                    <a:cubicBezTo>
                      <a:pt x="587028" y="533"/>
                      <a:pt x="599287" y="4923"/>
                      <a:pt x="611660" y="13492"/>
                    </a:cubicBezTo>
                    <a:cubicBezTo>
                      <a:pt x="649372" y="39597"/>
                      <a:pt x="682251" y="100610"/>
                      <a:pt x="699233" y="176042"/>
                    </a:cubicBezTo>
                    <a:lnTo>
                      <a:pt x="699623" y="176300"/>
                    </a:lnTo>
                    <a:lnTo>
                      <a:pt x="729928" y="196308"/>
                    </a:lnTo>
                    <a:cubicBezTo>
                      <a:pt x="744845" y="209980"/>
                      <a:pt x="758962" y="228730"/>
                      <a:pt x="771578" y="251529"/>
                    </a:cubicBezTo>
                    <a:lnTo>
                      <a:pt x="785980" y="286610"/>
                    </a:lnTo>
                    <a:lnTo>
                      <a:pt x="785980" y="1173160"/>
                    </a:lnTo>
                    <a:lnTo>
                      <a:pt x="0" y="1173160"/>
                    </a:lnTo>
                    <a:lnTo>
                      <a:pt x="0" y="263328"/>
                    </a:lnTo>
                    <a:lnTo>
                      <a:pt x="5414" y="250903"/>
                    </a:lnTo>
                    <a:cubicBezTo>
                      <a:pt x="43621" y="194198"/>
                      <a:pt x="99120" y="186927"/>
                      <a:pt x="153079" y="238052"/>
                    </a:cubicBezTo>
                    <a:lnTo>
                      <a:pt x="153100" y="237937"/>
                    </a:lnTo>
                    <a:lnTo>
                      <a:pt x="162618" y="184964"/>
                    </a:lnTo>
                    <a:cubicBezTo>
                      <a:pt x="192123" y="73696"/>
                      <a:pt x="269478" y="52078"/>
                      <a:pt x="333720" y="149857"/>
                    </a:cubicBezTo>
                    <a:lnTo>
                      <a:pt x="334161" y="148072"/>
                    </a:lnTo>
                    <a:lnTo>
                      <a:pt x="353535" y="69593"/>
                    </a:lnTo>
                    <a:cubicBezTo>
                      <a:pt x="363509" y="48375"/>
                      <a:pt x="376558" y="33323"/>
                      <a:pt x="391802" y="26322"/>
                    </a:cubicBezTo>
                    <a:cubicBezTo>
                      <a:pt x="416968" y="14753"/>
                      <a:pt x="445305" y="26350"/>
                      <a:pt x="470444" y="56940"/>
                    </a:cubicBezTo>
                    <a:lnTo>
                      <a:pt x="492893" y="91566"/>
                    </a:lnTo>
                    <a:lnTo>
                      <a:pt x="494280" y="93706"/>
                    </a:lnTo>
                    <a:cubicBezTo>
                      <a:pt x="509448" y="32263"/>
                      <a:pt x="540050" y="-1415"/>
                      <a:pt x="575283" y="46"/>
                    </a:cubicBezTo>
                    <a:close/>
                  </a:path>
                </a:pathLst>
              </a:custGeom>
              <a:solidFill>
                <a:srgbClr val="AFDC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effectLst>
                      <a:outerShdw blurRad="50800" dist="38100" dir="18900000" algn="bl" rotWithShape="0">
                        <a:prstClr val="black">
                          <a:alpha val="40000"/>
                        </a:prstClr>
                      </a:outerShdw>
                    </a:effectLst>
                    <a:latin typeface="站酷快乐体2016修订版" panose="02010600030101010101" pitchFamily="2" charset="-122"/>
                    <a:ea typeface="站酷快乐体2016修订版" panose="02010600030101010101" pitchFamily="2" charset="-122"/>
                  </a:rPr>
                  <a:t>肆</a:t>
                </a:r>
              </a:p>
            </p:txBody>
          </p:sp>
          <p:sp>
            <p:nvSpPr>
              <p:cNvPr id="84" name="任意多边形: 形状 83">
                <a:extLst>
                  <a:ext uri="{FF2B5EF4-FFF2-40B4-BE49-F238E27FC236}">
                    <a16:creationId xmlns:a16="http://schemas.microsoft.com/office/drawing/2014/main" xmlns="" id="{8A1706B4-6047-4ED4-B5BD-5CD64686E4C9}"/>
                  </a:ext>
                </a:extLst>
              </p:cNvPr>
              <p:cNvSpPr/>
              <p:nvPr/>
            </p:nvSpPr>
            <p:spPr>
              <a:xfrm rot="20520000">
                <a:off x="3323631" y="88915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1" name="矩形 90">
                <a:extLst>
                  <a:ext uri="{FF2B5EF4-FFF2-40B4-BE49-F238E27FC236}">
                    <a16:creationId xmlns:a16="http://schemas.microsoft.com/office/drawing/2014/main" xmlns="" id="{7E5F6D13-3194-4A1B-9C4B-71256D033F4C}"/>
                  </a:ext>
                </a:extLst>
              </p:cNvPr>
              <p:cNvSpPr/>
              <p:nvPr/>
            </p:nvSpPr>
            <p:spPr>
              <a:xfrm>
                <a:off x="3261570" y="1692349"/>
                <a:ext cx="746925" cy="3930519"/>
              </a:xfrm>
              <a:prstGeom prst="rect">
                <a:avLst/>
              </a:prstGeom>
              <a:noFill/>
              <a:ln w="38100">
                <a:gradFill>
                  <a:gsLst>
                    <a:gs pos="0">
                      <a:srgbClr val="BBCCE9"/>
                    </a:gs>
                    <a:gs pos="42000">
                      <a:srgbClr val="84CC9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80E57665-E385-43EC-AFA9-85F72C6CD325}"/>
                  </a:ext>
                </a:extLst>
              </p:cNvPr>
              <p:cNvSpPr txBox="1"/>
              <p:nvPr/>
            </p:nvSpPr>
            <p:spPr>
              <a:xfrm>
                <a:off x="3316240" y="2363899"/>
                <a:ext cx="677108" cy="2130202"/>
              </a:xfrm>
              <a:prstGeom prst="rect">
                <a:avLst/>
              </a:prstGeom>
              <a:noFill/>
            </p:spPr>
            <p:txBody>
              <a:bodyPr vert="eaVert" wrap="square" rtlCol="0">
                <a:spAutoFit/>
              </a:bodyPr>
              <a:lstStyle/>
              <a:p>
                <a:pPr algn="ctr"/>
                <a:r>
                  <a:rPr lang="zh-CN" altLang="en-US" sz="3200" dirty="0">
                    <a:solidFill>
                      <a:srgbClr val="84CC91"/>
                    </a:solidFill>
                    <a:latin typeface="站酷快乐体2016修订版" panose="02010600030101010101" pitchFamily="2" charset="-122"/>
                    <a:ea typeface="站酷快乐体2016修订版" panose="02010600030101010101" pitchFamily="2" charset="-122"/>
                  </a:rPr>
                  <a:t>输入文本</a:t>
                </a:r>
              </a:p>
            </p:txBody>
          </p:sp>
        </p:grpSp>
        <p:grpSp>
          <p:nvGrpSpPr>
            <p:cNvPr id="70" name="组合 69">
              <a:extLst>
                <a:ext uri="{FF2B5EF4-FFF2-40B4-BE49-F238E27FC236}">
                  <a16:creationId xmlns:a16="http://schemas.microsoft.com/office/drawing/2014/main" xmlns="" id="{CC529FBF-F82A-45F1-9DD3-B99A54C32433}"/>
                </a:ext>
              </a:extLst>
            </p:cNvPr>
            <p:cNvGrpSpPr/>
            <p:nvPr/>
          </p:nvGrpSpPr>
          <p:grpSpPr>
            <a:xfrm>
              <a:off x="4745953" y="657171"/>
              <a:ext cx="785980" cy="4547304"/>
              <a:chOff x="4745953" y="657171"/>
              <a:chExt cx="785980" cy="4547304"/>
            </a:xfrm>
          </p:grpSpPr>
          <p:sp>
            <p:nvSpPr>
              <p:cNvPr id="97" name="任意多边形: 形状 96">
                <a:extLst>
                  <a:ext uri="{FF2B5EF4-FFF2-40B4-BE49-F238E27FC236}">
                    <a16:creationId xmlns:a16="http://schemas.microsoft.com/office/drawing/2014/main" xmlns="" id="{E4A89C72-B068-42E3-96D7-E3C7A8B7FA47}"/>
                  </a:ext>
                </a:extLst>
              </p:cNvPr>
              <p:cNvSpPr/>
              <p:nvPr/>
            </p:nvSpPr>
            <p:spPr>
              <a:xfrm>
                <a:off x="4745953" y="4026191"/>
                <a:ext cx="785980" cy="1173160"/>
              </a:xfrm>
              <a:custGeom>
                <a:avLst/>
                <a:gdLst>
                  <a:gd name="connsiteX0" fmla="*/ 575283 w 785980"/>
                  <a:gd name="connsiteY0" fmla="*/ 46 h 1173160"/>
                  <a:gd name="connsiteX1" fmla="*/ 611660 w 785980"/>
                  <a:gd name="connsiteY1" fmla="*/ 13492 h 1173160"/>
                  <a:gd name="connsiteX2" fmla="*/ 699233 w 785980"/>
                  <a:gd name="connsiteY2" fmla="*/ 176042 h 1173160"/>
                  <a:gd name="connsiteX3" fmla="*/ 699623 w 785980"/>
                  <a:gd name="connsiteY3" fmla="*/ 176300 h 1173160"/>
                  <a:gd name="connsiteX4" fmla="*/ 729928 w 785980"/>
                  <a:gd name="connsiteY4" fmla="*/ 196308 h 1173160"/>
                  <a:gd name="connsiteX5" fmla="*/ 771578 w 785980"/>
                  <a:gd name="connsiteY5" fmla="*/ 251529 h 1173160"/>
                  <a:gd name="connsiteX6" fmla="*/ 785980 w 785980"/>
                  <a:gd name="connsiteY6" fmla="*/ 286610 h 1173160"/>
                  <a:gd name="connsiteX7" fmla="*/ 785980 w 785980"/>
                  <a:gd name="connsiteY7" fmla="*/ 1173160 h 1173160"/>
                  <a:gd name="connsiteX8" fmla="*/ 0 w 785980"/>
                  <a:gd name="connsiteY8" fmla="*/ 1173160 h 1173160"/>
                  <a:gd name="connsiteX9" fmla="*/ 0 w 785980"/>
                  <a:gd name="connsiteY9" fmla="*/ 263328 h 1173160"/>
                  <a:gd name="connsiteX10" fmla="*/ 5414 w 785980"/>
                  <a:gd name="connsiteY10" fmla="*/ 250903 h 1173160"/>
                  <a:gd name="connsiteX11" fmla="*/ 153079 w 785980"/>
                  <a:gd name="connsiteY11" fmla="*/ 238052 h 1173160"/>
                  <a:gd name="connsiteX12" fmla="*/ 153100 w 785980"/>
                  <a:gd name="connsiteY12" fmla="*/ 237937 h 1173160"/>
                  <a:gd name="connsiteX13" fmla="*/ 162618 w 785980"/>
                  <a:gd name="connsiteY13" fmla="*/ 184964 h 1173160"/>
                  <a:gd name="connsiteX14" fmla="*/ 333720 w 785980"/>
                  <a:gd name="connsiteY14" fmla="*/ 149857 h 1173160"/>
                  <a:gd name="connsiteX15" fmla="*/ 334161 w 785980"/>
                  <a:gd name="connsiteY15" fmla="*/ 148072 h 1173160"/>
                  <a:gd name="connsiteX16" fmla="*/ 353535 w 785980"/>
                  <a:gd name="connsiteY16" fmla="*/ 69593 h 1173160"/>
                  <a:gd name="connsiteX17" fmla="*/ 391802 w 785980"/>
                  <a:gd name="connsiteY17" fmla="*/ 26322 h 1173160"/>
                  <a:gd name="connsiteX18" fmla="*/ 470444 w 785980"/>
                  <a:gd name="connsiteY18" fmla="*/ 56940 h 1173160"/>
                  <a:gd name="connsiteX19" fmla="*/ 492893 w 785980"/>
                  <a:gd name="connsiteY19" fmla="*/ 91566 h 1173160"/>
                  <a:gd name="connsiteX20" fmla="*/ 494280 w 785980"/>
                  <a:gd name="connsiteY20" fmla="*/ 93706 h 1173160"/>
                  <a:gd name="connsiteX21" fmla="*/ 575283 w 785980"/>
                  <a:gd name="connsiteY21" fmla="*/ 46 h 11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980" h="1173160">
                    <a:moveTo>
                      <a:pt x="575283" y="46"/>
                    </a:moveTo>
                    <a:cubicBezTo>
                      <a:pt x="587028" y="533"/>
                      <a:pt x="599287" y="4923"/>
                      <a:pt x="611660" y="13492"/>
                    </a:cubicBezTo>
                    <a:cubicBezTo>
                      <a:pt x="649372" y="39597"/>
                      <a:pt x="682251" y="100610"/>
                      <a:pt x="699233" y="176042"/>
                    </a:cubicBezTo>
                    <a:lnTo>
                      <a:pt x="699623" y="176300"/>
                    </a:lnTo>
                    <a:lnTo>
                      <a:pt x="729928" y="196308"/>
                    </a:lnTo>
                    <a:cubicBezTo>
                      <a:pt x="744845" y="209980"/>
                      <a:pt x="758962" y="228730"/>
                      <a:pt x="771578" y="251529"/>
                    </a:cubicBezTo>
                    <a:lnTo>
                      <a:pt x="785980" y="286610"/>
                    </a:lnTo>
                    <a:lnTo>
                      <a:pt x="785980" y="1173160"/>
                    </a:lnTo>
                    <a:lnTo>
                      <a:pt x="0" y="1173160"/>
                    </a:lnTo>
                    <a:lnTo>
                      <a:pt x="0" y="263328"/>
                    </a:lnTo>
                    <a:lnTo>
                      <a:pt x="5414" y="250903"/>
                    </a:lnTo>
                    <a:cubicBezTo>
                      <a:pt x="43621" y="194198"/>
                      <a:pt x="99120" y="186927"/>
                      <a:pt x="153079" y="238052"/>
                    </a:cubicBezTo>
                    <a:lnTo>
                      <a:pt x="153100" y="237937"/>
                    </a:lnTo>
                    <a:lnTo>
                      <a:pt x="162618" y="184964"/>
                    </a:lnTo>
                    <a:cubicBezTo>
                      <a:pt x="192123" y="73696"/>
                      <a:pt x="269478" y="52078"/>
                      <a:pt x="333720" y="149857"/>
                    </a:cubicBezTo>
                    <a:lnTo>
                      <a:pt x="334161" y="148072"/>
                    </a:lnTo>
                    <a:lnTo>
                      <a:pt x="353535" y="69593"/>
                    </a:lnTo>
                    <a:cubicBezTo>
                      <a:pt x="363509" y="48375"/>
                      <a:pt x="376558" y="33323"/>
                      <a:pt x="391802" y="26322"/>
                    </a:cubicBezTo>
                    <a:cubicBezTo>
                      <a:pt x="416968" y="14753"/>
                      <a:pt x="445305" y="26350"/>
                      <a:pt x="470444" y="56940"/>
                    </a:cubicBezTo>
                    <a:lnTo>
                      <a:pt x="492893" y="91566"/>
                    </a:lnTo>
                    <a:lnTo>
                      <a:pt x="494280" y="93706"/>
                    </a:lnTo>
                    <a:cubicBezTo>
                      <a:pt x="509448" y="32263"/>
                      <a:pt x="540050" y="-1415"/>
                      <a:pt x="575283" y="46"/>
                    </a:cubicBezTo>
                    <a:close/>
                  </a:path>
                </a:pathLst>
              </a:custGeom>
              <a:solidFill>
                <a:srgbClr val="A1D6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effectLst>
                      <a:outerShdw blurRad="50800" dist="38100" dir="18900000" algn="bl" rotWithShape="0">
                        <a:prstClr val="black">
                          <a:alpha val="40000"/>
                        </a:prstClr>
                      </a:outerShdw>
                    </a:effectLst>
                    <a:latin typeface="站酷快乐体2016修订版" panose="02010600030101010101" pitchFamily="2" charset="-122"/>
                    <a:ea typeface="站酷快乐体2016修订版" panose="02010600030101010101" pitchFamily="2" charset="-122"/>
                  </a:rPr>
                  <a:t>叁</a:t>
                </a:r>
              </a:p>
            </p:txBody>
          </p:sp>
          <p:sp>
            <p:nvSpPr>
              <p:cNvPr id="85" name="任意多边形: 形状 84">
                <a:extLst>
                  <a:ext uri="{FF2B5EF4-FFF2-40B4-BE49-F238E27FC236}">
                    <a16:creationId xmlns:a16="http://schemas.microsoft.com/office/drawing/2014/main" xmlns="" id="{13792DFB-D543-4AA6-94A7-DC0F578BF1D2}"/>
                  </a:ext>
                </a:extLst>
              </p:cNvPr>
              <p:cNvSpPr/>
              <p:nvPr/>
            </p:nvSpPr>
            <p:spPr>
              <a:xfrm rot="20520000">
                <a:off x="4826711" y="6571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9" name="矩形 88">
                <a:extLst>
                  <a:ext uri="{FF2B5EF4-FFF2-40B4-BE49-F238E27FC236}">
                    <a16:creationId xmlns:a16="http://schemas.microsoft.com/office/drawing/2014/main" xmlns="" id="{A745E89B-07A2-4FDA-ACE6-AB15ED5D2242}"/>
                  </a:ext>
                </a:extLst>
              </p:cNvPr>
              <p:cNvSpPr/>
              <p:nvPr/>
            </p:nvSpPr>
            <p:spPr>
              <a:xfrm>
                <a:off x="4749190" y="1679980"/>
                <a:ext cx="753443" cy="3524495"/>
              </a:xfrm>
              <a:prstGeom prst="rect">
                <a:avLst/>
              </a:prstGeom>
              <a:noFill/>
              <a:ln w="38100">
                <a:gradFill>
                  <a:gsLst>
                    <a:gs pos="0">
                      <a:srgbClr val="BBCCE9"/>
                    </a:gs>
                    <a:gs pos="42000">
                      <a:srgbClr val="84CC9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文本框 101">
                <a:extLst>
                  <a:ext uri="{FF2B5EF4-FFF2-40B4-BE49-F238E27FC236}">
                    <a16:creationId xmlns:a16="http://schemas.microsoft.com/office/drawing/2014/main" xmlns="" id="{88240134-FE1B-4CA1-A47F-68FEB67644E6}"/>
                  </a:ext>
                </a:extLst>
              </p:cNvPr>
              <p:cNvSpPr txBox="1"/>
              <p:nvPr/>
            </p:nvSpPr>
            <p:spPr>
              <a:xfrm>
                <a:off x="4782978" y="2198456"/>
                <a:ext cx="677108" cy="1869900"/>
              </a:xfrm>
              <a:prstGeom prst="rect">
                <a:avLst/>
              </a:prstGeom>
              <a:noFill/>
            </p:spPr>
            <p:txBody>
              <a:bodyPr vert="eaVert" wrap="square" rtlCol="0">
                <a:spAutoFit/>
              </a:bodyPr>
              <a:lstStyle/>
              <a:p>
                <a:pPr algn="ctr"/>
                <a:r>
                  <a:rPr lang="zh-CN" altLang="en-US" sz="3200" dirty="0">
                    <a:solidFill>
                      <a:srgbClr val="84CC91"/>
                    </a:solidFill>
                    <a:latin typeface="站酷快乐体2016修订版" panose="02010600030101010101" pitchFamily="2" charset="-122"/>
                    <a:ea typeface="站酷快乐体2016修订版" panose="02010600030101010101" pitchFamily="2" charset="-122"/>
                  </a:rPr>
                  <a:t>输入文本</a:t>
                </a:r>
              </a:p>
            </p:txBody>
          </p:sp>
        </p:grpSp>
        <p:grpSp>
          <p:nvGrpSpPr>
            <p:cNvPr id="71" name="组合 70">
              <a:extLst>
                <a:ext uri="{FF2B5EF4-FFF2-40B4-BE49-F238E27FC236}">
                  <a16:creationId xmlns:a16="http://schemas.microsoft.com/office/drawing/2014/main" xmlns="" id="{81E99759-6985-462C-92CF-659847DBD79C}"/>
                </a:ext>
              </a:extLst>
            </p:cNvPr>
            <p:cNvGrpSpPr/>
            <p:nvPr/>
          </p:nvGrpSpPr>
          <p:grpSpPr>
            <a:xfrm>
              <a:off x="6236323" y="860611"/>
              <a:ext cx="753930" cy="4770908"/>
              <a:chOff x="6236323" y="860611"/>
              <a:chExt cx="753930" cy="4770908"/>
            </a:xfrm>
          </p:grpSpPr>
          <p:sp>
            <p:nvSpPr>
              <p:cNvPr id="98" name="任意多边形: 形状 97">
                <a:extLst>
                  <a:ext uri="{FF2B5EF4-FFF2-40B4-BE49-F238E27FC236}">
                    <a16:creationId xmlns:a16="http://schemas.microsoft.com/office/drawing/2014/main" xmlns="" id="{D22F4C63-7155-4057-8DCF-EB60572B0F61}"/>
                  </a:ext>
                </a:extLst>
              </p:cNvPr>
              <p:cNvSpPr/>
              <p:nvPr/>
            </p:nvSpPr>
            <p:spPr>
              <a:xfrm>
                <a:off x="6236323" y="4448009"/>
                <a:ext cx="753443" cy="1171551"/>
              </a:xfrm>
              <a:custGeom>
                <a:avLst/>
                <a:gdLst>
                  <a:gd name="connsiteX0" fmla="*/ 575283 w 785980"/>
                  <a:gd name="connsiteY0" fmla="*/ 46 h 1173160"/>
                  <a:gd name="connsiteX1" fmla="*/ 611660 w 785980"/>
                  <a:gd name="connsiteY1" fmla="*/ 13492 h 1173160"/>
                  <a:gd name="connsiteX2" fmla="*/ 699233 w 785980"/>
                  <a:gd name="connsiteY2" fmla="*/ 176042 h 1173160"/>
                  <a:gd name="connsiteX3" fmla="*/ 699623 w 785980"/>
                  <a:gd name="connsiteY3" fmla="*/ 176300 h 1173160"/>
                  <a:gd name="connsiteX4" fmla="*/ 729928 w 785980"/>
                  <a:gd name="connsiteY4" fmla="*/ 196308 h 1173160"/>
                  <a:gd name="connsiteX5" fmla="*/ 771578 w 785980"/>
                  <a:gd name="connsiteY5" fmla="*/ 251529 h 1173160"/>
                  <a:gd name="connsiteX6" fmla="*/ 785980 w 785980"/>
                  <a:gd name="connsiteY6" fmla="*/ 286610 h 1173160"/>
                  <a:gd name="connsiteX7" fmla="*/ 785980 w 785980"/>
                  <a:gd name="connsiteY7" fmla="*/ 1173160 h 1173160"/>
                  <a:gd name="connsiteX8" fmla="*/ 0 w 785980"/>
                  <a:gd name="connsiteY8" fmla="*/ 1173160 h 1173160"/>
                  <a:gd name="connsiteX9" fmla="*/ 0 w 785980"/>
                  <a:gd name="connsiteY9" fmla="*/ 263328 h 1173160"/>
                  <a:gd name="connsiteX10" fmla="*/ 5414 w 785980"/>
                  <a:gd name="connsiteY10" fmla="*/ 250903 h 1173160"/>
                  <a:gd name="connsiteX11" fmla="*/ 153079 w 785980"/>
                  <a:gd name="connsiteY11" fmla="*/ 238052 h 1173160"/>
                  <a:gd name="connsiteX12" fmla="*/ 153100 w 785980"/>
                  <a:gd name="connsiteY12" fmla="*/ 237937 h 1173160"/>
                  <a:gd name="connsiteX13" fmla="*/ 162618 w 785980"/>
                  <a:gd name="connsiteY13" fmla="*/ 184964 h 1173160"/>
                  <a:gd name="connsiteX14" fmla="*/ 333720 w 785980"/>
                  <a:gd name="connsiteY14" fmla="*/ 149857 h 1173160"/>
                  <a:gd name="connsiteX15" fmla="*/ 334161 w 785980"/>
                  <a:gd name="connsiteY15" fmla="*/ 148072 h 1173160"/>
                  <a:gd name="connsiteX16" fmla="*/ 353535 w 785980"/>
                  <a:gd name="connsiteY16" fmla="*/ 69593 h 1173160"/>
                  <a:gd name="connsiteX17" fmla="*/ 391802 w 785980"/>
                  <a:gd name="connsiteY17" fmla="*/ 26322 h 1173160"/>
                  <a:gd name="connsiteX18" fmla="*/ 470444 w 785980"/>
                  <a:gd name="connsiteY18" fmla="*/ 56940 h 1173160"/>
                  <a:gd name="connsiteX19" fmla="*/ 492893 w 785980"/>
                  <a:gd name="connsiteY19" fmla="*/ 91566 h 1173160"/>
                  <a:gd name="connsiteX20" fmla="*/ 494280 w 785980"/>
                  <a:gd name="connsiteY20" fmla="*/ 93706 h 1173160"/>
                  <a:gd name="connsiteX21" fmla="*/ 575283 w 785980"/>
                  <a:gd name="connsiteY21" fmla="*/ 46 h 11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980" h="1173160">
                    <a:moveTo>
                      <a:pt x="575283" y="46"/>
                    </a:moveTo>
                    <a:cubicBezTo>
                      <a:pt x="587028" y="533"/>
                      <a:pt x="599287" y="4923"/>
                      <a:pt x="611660" y="13492"/>
                    </a:cubicBezTo>
                    <a:cubicBezTo>
                      <a:pt x="649372" y="39597"/>
                      <a:pt x="682251" y="100610"/>
                      <a:pt x="699233" y="176042"/>
                    </a:cubicBezTo>
                    <a:lnTo>
                      <a:pt x="699623" y="176300"/>
                    </a:lnTo>
                    <a:lnTo>
                      <a:pt x="729928" y="196308"/>
                    </a:lnTo>
                    <a:cubicBezTo>
                      <a:pt x="744845" y="209980"/>
                      <a:pt x="758962" y="228730"/>
                      <a:pt x="771578" y="251529"/>
                    </a:cubicBezTo>
                    <a:lnTo>
                      <a:pt x="785980" y="286610"/>
                    </a:lnTo>
                    <a:lnTo>
                      <a:pt x="785980" y="1173160"/>
                    </a:lnTo>
                    <a:lnTo>
                      <a:pt x="0" y="1173160"/>
                    </a:lnTo>
                    <a:lnTo>
                      <a:pt x="0" y="263328"/>
                    </a:lnTo>
                    <a:lnTo>
                      <a:pt x="5414" y="250903"/>
                    </a:lnTo>
                    <a:cubicBezTo>
                      <a:pt x="43621" y="194198"/>
                      <a:pt x="99120" y="186927"/>
                      <a:pt x="153079" y="238052"/>
                    </a:cubicBezTo>
                    <a:lnTo>
                      <a:pt x="153100" y="237937"/>
                    </a:lnTo>
                    <a:lnTo>
                      <a:pt x="162618" y="184964"/>
                    </a:lnTo>
                    <a:cubicBezTo>
                      <a:pt x="192123" y="73696"/>
                      <a:pt x="269478" y="52078"/>
                      <a:pt x="333720" y="149857"/>
                    </a:cubicBezTo>
                    <a:lnTo>
                      <a:pt x="334161" y="148072"/>
                    </a:lnTo>
                    <a:lnTo>
                      <a:pt x="353535" y="69593"/>
                    </a:lnTo>
                    <a:cubicBezTo>
                      <a:pt x="363509" y="48375"/>
                      <a:pt x="376558" y="33323"/>
                      <a:pt x="391802" y="26322"/>
                    </a:cubicBezTo>
                    <a:cubicBezTo>
                      <a:pt x="416968" y="14753"/>
                      <a:pt x="445305" y="26350"/>
                      <a:pt x="470444" y="56940"/>
                    </a:cubicBezTo>
                    <a:lnTo>
                      <a:pt x="492893" y="91566"/>
                    </a:lnTo>
                    <a:lnTo>
                      <a:pt x="494280" y="93706"/>
                    </a:lnTo>
                    <a:cubicBezTo>
                      <a:pt x="509448" y="32263"/>
                      <a:pt x="540050" y="-1415"/>
                      <a:pt x="575283" y="46"/>
                    </a:cubicBezTo>
                    <a:close/>
                  </a:path>
                </a:pathLst>
              </a:custGeom>
              <a:solidFill>
                <a:srgbClr val="84CC9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effectLst>
                      <a:outerShdw blurRad="50800" dist="38100" dir="18900000" algn="bl" rotWithShape="0">
                        <a:prstClr val="black">
                          <a:alpha val="40000"/>
                        </a:prstClr>
                      </a:outerShdw>
                    </a:effectLst>
                    <a:latin typeface="站酷快乐体2016修订版" panose="02010600030101010101" pitchFamily="2" charset="-122"/>
                    <a:ea typeface="站酷快乐体2016修订版" panose="02010600030101010101" pitchFamily="2" charset="-122"/>
                  </a:rPr>
                  <a:t>贰</a:t>
                </a:r>
              </a:p>
            </p:txBody>
          </p:sp>
          <p:sp>
            <p:nvSpPr>
              <p:cNvPr id="86" name="任意多边形: 形状 85">
                <a:extLst>
                  <a:ext uri="{FF2B5EF4-FFF2-40B4-BE49-F238E27FC236}">
                    <a16:creationId xmlns:a16="http://schemas.microsoft.com/office/drawing/2014/main" xmlns="" id="{EF5234A5-1D4F-41CE-9B19-9CF2966DC2CA}"/>
                  </a:ext>
                </a:extLst>
              </p:cNvPr>
              <p:cNvSpPr/>
              <p:nvPr/>
            </p:nvSpPr>
            <p:spPr>
              <a:xfrm rot="20520000">
                <a:off x="6329791" y="86061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2" name="矩形 91">
                <a:extLst>
                  <a:ext uri="{FF2B5EF4-FFF2-40B4-BE49-F238E27FC236}">
                    <a16:creationId xmlns:a16="http://schemas.microsoft.com/office/drawing/2014/main" xmlns="" id="{256977D5-98CB-4A21-8C9F-4B4B764AB39B}"/>
                  </a:ext>
                </a:extLst>
              </p:cNvPr>
              <p:cNvSpPr/>
              <p:nvPr/>
            </p:nvSpPr>
            <p:spPr>
              <a:xfrm>
                <a:off x="6243328" y="1701000"/>
                <a:ext cx="746925" cy="3930519"/>
              </a:xfrm>
              <a:prstGeom prst="rect">
                <a:avLst/>
              </a:prstGeom>
              <a:noFill/>
              <a:ln w="38100">
                <a:gradFill>
                  <a:gsLst>
                    <a:gs pos="0">
                      <a:srgbClr val="BBCCE9"/>
                    </a:gs>
                    <a:gs pos="42000">
                      <a:srgbClr val="84CC9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a:extLst>
                  <a:ext uri="{FF2B5EF4-FFF2-40B4-BE49-F238E27FC236}">
                    <a16:creationId xmlns:a16="http://schemas.microsoft.com/office/drawing/2014/main" xmlns="" id="{62CB6DC4-BF8F-4221-9ED0-7594DB5240A1}"/>
                  </a:ext>
                </a:extLst>
              </p:cNvPr>
              <p:cNvSpPr txBox="1"/>
              <p:nvPr/>
            </p:nvSpPr>
            <p:spPr>
              <a:xfrm>
                <a:off x="6280915" y="2363899"/>
                <a:ext cx="677108" cy="2130202"/>
              </a:xfrm>
              <a:prstGeom prst="rect">
                <a:avLst/>
              </a:prstGeom>
              <a:noFill/>
            </p:spPr>
            <p:txBody>
              <a:bodyPr vert="eaVert" wrap="square" rtlCol="0">
                <a:spAutoFit/>
              </a:bodyPr>
              <a:lstStyle/>
              <a:p>
                <a:pPr algn="ctr"/>
                <a:r>
                  <a:rPr lang="zh-CN" altLang="en-US" sz="3200" dirty="0">
                    <a:solidFill>
                      <a:srgbClr val="84CC91"/>
                    </a:solidFill>
                    <a:latin typeface="站酷快乐体2016修订版" panose="02010600030101010101" pitchFamily="2" charset="-122"/>
                    <a:ea typeface="站酷快乐体2016修订版" panose="02010600030101010101" pitchFamily="2" charset="-122"/>
                  </a:rPr>
                  <a:t>输入文本</a:t>
                </a:r>
              </a:p>
            </p:txBody>
          </p:sp>
        </p:grpSp>
        <p:grpSp>
          <p:nvGrpSpPr>
            <p:cNvPr id="72" name="组合 71">
              <a:extLst>
                <a:ext uri="{FF2B5EF4-FFF2-40B4-BE49-F238E27FC236}">
                  <a16:creationId xmlns:a16="http://schemas.microsoft.com/office/drawing/2014/main" xmlns="" id="{7E3E922E-D523-4B6F-8A35-8B09355C3D6E}"/>
                </a:ext>
              </a:extLst>
            </p:cNvPr>
            <p:cNvGrpSpPr/>
            <p:nvPr/>
          </p:nvGrpSpPr>
          <p:grpSpPr>
            <a:xfrm>
              <a:off x="7725953" y="657171"/>
              <a:ext cx="785980" cy="4547272"/>
              <a:chOff x="7725953" y="657171"/>
              <a:chExt cx="785980" cy="4547272"/>
            </a:xfrm>
          </p:grpSpPr>
          <p:sp>
            <p:nvSpPr>
              <p:cNvPr id="87" name="任意多边形: 形状 86">
                <a:extLst>
                  <a:ext uri="{FF2B5EF4-FFF2-40B4-BE49-F238E27FC236}">
                    <a16:creationId xmlns:a16="http://schemas.microsoft.com/office/drawing/2014/main" xmlns="" id="{3984A02E-60B2-46B1-BA2D-22823F767840}"/>
                  </a:ext>
                </a:extLst>
              </p:cNvPr>
              <p:cNvSpPr/>
              <p:nvPr/>
            </p:nvSpPr>
            <p:spPr>
              <a:xfrm rot="20520000">
                <a:off x="7832872" y="6571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0" name="矩形 89">
                <a:extLst>
                  <a:ext uri="{FF2B5EF4-FFF2-40B4-BE49-F238E27FC236}">
                    <a16:creationId xmlns:a16="http://schemas.microsoft.com/office/drawing/2014/main" xmlns="" id="{D873C641-97E0-42D1-9795-37910E99212B}"/>
                  </a:ext>
                </a:extLst>
              </p:cNvPr>
              <p:cNvSpPr/>
              <p:nvPr/>
            </p:nvSpPr>
            <p:spPr>
              <a:xfrm>
                <a:off x="7730946" y="1697583"/>
                <a:ext cx="753443" cy="3506860"/>
              </a:xfrm>
              <a:prstGeom prst="rect">
                <a:avLst/>
              </a:prstGeom>
              <a:noFill/>
              <a:ln w="38100">
                <a:gradFill>
                  <a:gsLst>
                    <a:gs pos="0">
                      <a:srgbClr val="BBCCE9"/>
                    </a:gs>
                    <a:gs pos="42000">
                      <a:srgbClr val="84CC9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形状 98">
                <a:extLst>
                  <a:ext uri="{FF2B5EF4-FFF2-40B4-BE49-F238E27FC236}">
                    <a16:creationId xmlns:a16="http://schemas.microsoft.com/office/drawing/2014/main" xmlns="" id="{DB4D9DF4-6A9C-4158-99C8-6A3C669290AC}"/>
                  </a:ext>
                </a:extLst>
              </p:cNvPr>
              <p:cNvSpPr/>
              <p:nvPr/>
            </p:nvSpPr>
            <p:spPr>
              <a:xfrm>
                <a:off x="7725953" y="4031283"/>
                <a:ext cx="785980" cy="1173160"/>
              </a:xfrm>
              <a:custGeom>
                <a:avLst/>
                <a:gdLst>
                  <a:gd name="connsiteX0" fmla="*/ 575283 w 785980"/>
                  <a:gd name="connsiteY0" fmla="*/ 46 h 1173160"/>
                  <a:gd name="connsiteX1" fmla="*/ 611660 w 785980"/>
                  <a:gd name="connsiteY1" fmla="*/ 13492 h 1173160"/>
                  <a:gd name="connsiteX2" fmla="*/ 699233 w 785980"/>
                  <a:gd name="connsiteY2" fmla="*/ 176042 h 1173160"/>
                  <a:gd name="connsiteX3" fmla="*/ 699623 w 785980"/>
                  <a:gd name="connsiteY3" fmla="*/ 176300 h 1173160"/>
                  <a:gd name="connsiteX4" fmla="*/ 729928 w 785980"/>
                  <a:gd name="connsiteY4" fmla="*/ 196308 h 1173160"/>
                  <a:gd name="connsiteX5" fmla="*/ 771578 w 785980"/>
                  <a:gd name="connsiteY5" fmla="*/ 251529 h 1173160"/>
                  <a:gd name="connsiteX6" fmla="*/ 785980 w 785980"/>
                  <a:gd name="connsiteY6" fmla="*/ 286610 h 1173160"/>
                  <a:gd name="connsiteX7" fmla="*/ 785980 w 785980"/>
                  <a:gd name="connsiteY7" fmla="*/ 1173160 h 1173160"/>
                  <a:gd name="connsiteX8" fmla="*/ 0 w 785980"/>
                  <a:gd name="connsiteY8" fmla="*/ 1173160 h 1173160"/>
                  <a:gd name="connsiteX9" fmla="*/ 0 w 785980"/>
                  <a:gd name="connsiteY9" fmla="*/ 263328 h 1173160"/>
                  <a:gd name="connsiteX10" fmla="*/ 5414 w 785980"/>
                  <a:gd name="connsiteY10" fmla="*/ 250903 h 1173160"/>
                  <a:gd name="connsiteX11" fmla="*/ 153079 w 785980"/>
                  <a:gd name="connsiteY11" fmla="*/ 238052 h 1173160"/>
                  <a:gd name="connsiteX12" fmla="*/ 153100 w 785980"/>
                  <a:gd name="connsiteY12" fmla="*/ 237937 h 1173160"/>
                  <a:gd name="connsiteX13" fmla="*/ 162618 w 785980"/>
                  <a:gd name="connsiteY13" fmla="*/ 184964 h 1173160"/>
                  <a:gd name="connsiteX14" fmla="*/ 333720 w 785980"/>
                  <a:gd name="connsiteY14" fmla="*/ 149857 h 1173160"/>
                  <a:gd name="connsiteX15" fmla="*/ 334161 w 785980"/>
                  <a:gd name="connsiteY15" fmla="*/ 148072 h 1173160"/>
                  <a:gd name="connsiteX16" fmla="*/ 353535 w 785980"/>
                  <a:gd name="connsiteY16" fmla="*/ 69593 h 1173160"/>
                  <a:gd name="connsiteX17" fmla="*/ 391802 w 785980"/>
                  <a:gd name="connsiteY17" fmla="*/ 26322 h 1173160"/>
                  <a:gd name="connsiteX18" fmla="*/ 470444 w 785980"/>
                  <a:gd name="connsiteY18" fmla="*/ 56940 h 1173160"/>
                  <a:gd name="connsiteX19" fmla="*/ 492893 w 785980"/>
                  <a:gd name="connsiteY19" fmla="*/ 91566 h 1173160"/>
                  <a:gd name="connsiteX20" fmla="*/ 494280 w 785980"/>
                  <a:gd name="connsiteY20" fmla="*/ 93706 h 1173160"/>
                  <a:gd name="connsiteX21" fmla="*/ 575283 w 785980"/>
                  <a:gd name="connsiteY21" fmla="*/ 46 h 1173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5980" h="1173160">
                    <a:moveTo>
                      <a:pt x="575283" y="46"/>
                    </a:moveTo>
                    <a:cubicBezTo>
                      <a:pt x="587028" y="533"/>
                      <a:pt x="599287" y="4923"/>
                      <a:pt x="611660" y="13492"/>
                    </a:cubicBezTo>
                    <a:cubicBezTo>
                      <a:pt x="649372" y="39597"/>
                      <a:pt x="682251" y="100610"/>
                      <a:pt x="699233" y="176042"/>
                    </a:cubicBezTo>
                    <a:lnTo>
                      <a:pt x="699623" y="176300"/>
                    </a:lnTo>
                    <a:lnTo>
                      <a:pt x="729928" y="196308"/>
                    </a:lnTo>
                    <a:cubicBezTo>
                      <a:pt x="744845" y="209980"/>
                      <a:pt x="758962" y="228730"/>
                      <a:pt x="771578" y="251529"/>
                    </a:cubicBezTo>
                    <a:lnTo>
                      <a:pt x="785980" y="286610"/>
                    </a:lnTo>
                    <a:lnTo>
                      <a:pt x="785980" y="1173160"/>
                    </a:lnTo>
                    <a:lnTo>
                      <a:pt x="0" y="1173160"/>
                    </a:lnTo>
                    <a:lnTo>
                      <a:pt x="0" y="263328"/>
                    </a:lnTo>
                    <a:lnTo>
                      <a:pt x="5414" y="250903"/>
                    </a:lnTo>
                    <a:cubicBezTo>
                      <a:pt x="43621" y="194198"/>
                      <a:pt x="99120" y="186927"/>
                      <a:pt x="153079" y="238052"/>
                    </a:cubicBezTo>
                    <a:lnTo>
                      <a:pt x="153100" y="237937"/>
                    </a:lnTo>
                    <a:lnTo>
                      <a:pt x="162618" y="184964"/>
                    </a:lnTo>
                    <a:cubicBezTo>
                      <a:pt x="192123" y="73696"/>
                      <a:pt x="269478" y="52078"/>
                      <a:pt x="333720" y="149857"/>
                    </a:cubicBezTo>
                    <a:lnTo>
                      <a:pt x="334161" y="148072"/>
                    </a:lnTo>
                    <a:lnTo>
                      <a:pt x="353535" y="69593"/>
                    </a:lnTo>
                    <a:cubicBezTo>
                      <a:pt x="363509" y="48375"/>
                      <a:pt x="376558" y="33323"/>
                      <a:pt x="391802" y="26322"/>
                    </a:cubicBezTo>
                    <a:cubicBezTo>
                      <a:pt x="416968" y="14753"/>
                      <a:pt x="445305" y="26350"/>
                      <a:pt x="470444" y="56940"/>
                    </a:cubicBezTo>
                    <a:lnTo>
                      <a:pt x="492893" y="91566"/>
                    </a:lnTo>
                    <a:lnTo>
                      <a:pt x="494280" y="93706"/>
                    </a:lnTo>
                    <a:cubicBezTo>
                      <a:pt x="509448" y="32263"/>
                      <a:pt x="540050" y="-1415"/>
                      <a:pt x="575283" y="46"/>
                    </a:cubicBezTo>
                    <a:close/>
                  </a:path>
                </a:pathLst>
              </a:cu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effectLst>
                      <a:outerShdw blurRad="50800" dist="38100" dir="18900000" algn="bl" rotWithShape="0">
                        <a:prstClr val="black">
                          <a:alpha val="40000"/>
                        </a:prstClr>
                      </a:outerShdw>
                    </a:effectLst>
                    <a:latin typeface="站酷快乐体2016修订版" panose="02010600030101010101" pitchFamily="2" charset="-122"/>
                    <a:ea typeface="站酷快乐体2016修订版" panose="02010600030101010101" pitchFamily="2" charset="-122"/>
                  </a:rPr>
                  <a:t>壹</a:t>
                </a:r>
              </a:p>
            </p:txBody>
          </p:sp>
          <p:sp>
            <p:nvSpPr>
              <p:cNvPr id="104" name="文本框 103">
                <a:extLst>
                  <a:ext uri="{FF2B5EF4-FFF2-40B4-BE49-F238E27FC236}">
                    <a16:creationId xmlns:a16="http://schemas.microsoft.com/office/drawing/2014/main" xmlns="" id="{0DCC58A3-441D-49B7-965B-59306F27C4BB}"/>
                  </a:ext>
                </a:extLst>
              </p:cNvPr>
              <p:cNvSpPr txBox="1"/>
              <p:nvPr/>
            </p:nvSpPr>
            <p:spPr>
              <a:xfrm>
                <a:off x="7778226" y="2174799"/>
                <a:ext cx="677108" cy="1886936"/>
              </a:xfrm>
              <a:prstGeom prst="rect">
                <a:avLst/>
              </a:prstGeom>
              <a:noFill/>
            </p:spPr>
            <p:txBody>
              <a:bodyPr vert="eaVert" wrap="square" rtlCol="0">
                <a:spAutoFit/>
              </a:bodyPr>
              <a:lstStyle/>
              <a:p>
                <a:pPr algn="ctr"/>
                <a:r>
                  <a:rPr lang="zh-CN" altLang="en-US" sz="3200" dirty="0">
                    <a:solidFill>
                      <a:srgbClr val="84CC91"/>
                    </a:solidFill>
                    <a:latin typeface="站酷快乐体2016修订版" panose="02010600030101010101" pitchFamily="2" charset="-122"/>
                    <a:ea typeface="站酷快乐体2016修订版" panose="02010600030101010101" pitchFamily="2" charset="-122"/>
                  </a:rPr>
                  <a:t>输入文本</a:t>
                </a:r>
              </a:p>
            </p:txBody>
          </p:sp>
        </p:grpSp>
      </p:grpSp>
      <p:sp>
        <p:nvSpPr>
          <p:cNvPr id="105" name="文本框 104">
            <a:extLst>
              <a:ext uri="{FF2B5EF4-FFF2-40B4-BE49-F238E27FC236}">
                <a16:creationId xmlns:a16="http://schemas.microsoft.com/office/drawing/2014/main" xmlns="" id="{A04AA94C-9136-4345-B822-3F699015134F}"/>
              </a:ext>
            </a:extLst>
          </p:cNvPr>
          <p:cNvSpPr txBox="1"/>
          <p:nvPr/>
        </p:nvSpPr>
        <p:spPr>
          <a:xfrm>
            <a:off x="9307348" y="2609372"/>
            <a:ext cx="1415772" cy="3039655"/>
          </a:xfrm>
          <a:prstGeom prst="rect">
            <a:avLst/>
          </a:prstGeom>
          <a:noFill/>
        </p:spPr>
        <p:txBody>
          <a:bodyPr vert="eaVert" wrap="square" rtlCol="0">
            <a:spAutoFit/>
          </a:bodyPr>
          <a:lstStyle/>
          <a:p>
            <a:r>
              <a:rPr lang="zh-CN" altLang="en-US" sz="8000" dirty="0">
                <a:solidFill>
                  <a:srgbClr val="84CC91"/>
                </a:solidFill>
                <a:latin typeface="站酷快乐体2016修订版" panose="02010600030101010101" pitchFamily="2" charset="-122"/>
                <a:ea typeface="站酷快乐体2016修订版" panose="02010600030101010101" pitchFamily="2" charset="-122"/>
              </a:rPr>
              <a:t>目录</a:t>
            </a:r>
          </a:p>
        </p:txBody>
      </p:sp>
      <p:grpSp>
        <p:nvGrpSpPr>
          <p:cNvPr id="136" name="组合 135">
            <a:extLst>
              <a:ext uri="{FF2B5EF4-FFF2-40B4-BE49-F238E27FC236}">
                <a16:creationId xmlns:a16="http://schemas.microsoft.com/office/drawing/2014/main" xmlns="" id="{96962FC2-8635-4CD9-B236-A3525D88220D}"/>
              </a:ext>
            </a:extLst>
          </p:cNvPr>
          <p:cNvGrpSpPr/>
          <p:nvPr/>
        </p:nvGrpSpPr>
        <p:grpSpPr>
          <a:xfrm>
            <a:off x="-1506" y="5966561"/>
            <a:ext cx="1149238" cy="646730"/>
            <a:chOff x="1698171" y="673285"/>
            <a:chExt cx="8350933" cy="4699464"/>
          </a:xfrm>
        </p:grpSpPr>
        <p:sp>
          <p:nvSpPr>
            <p:cNvPr id="137" name="任意多边形: 形状 136">
              <a:extLst>
                <a:ext uri="{FF2B5EF4-FFF2-40B4-BE49-F238E27FC236}">
                  <a16:creationId xmlns:a16="http://schemas.microsoft.com/office/drawing/2014/main" xmlns="" id="{90142DFA-167A-4DC4-BADB-4FE171CEF037}"/>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8" name="任意多边形: 形状 137">
              <a:extLst>
                <a:ext uri="{FF2B5EF4-FFF2-40B4-BE49-F238E27FC236}">
                  <a16:creationId xmlns:a16="http://schemas.microsoft.com/office/drawing/2014/main" xmlns="" id="{0241D3BB-3701-4DC8-A06A-7E9A1D5C4ADA}"/>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9" name="任意多边形: 形状 138">
              <a:extLst>
                <a:ext uri="{FF2B5EF4-FFF2-40B4-BE49-F238E27FC236}">
                  <a16:creationId xmlns:a16="http://schemas.microsoft.com/office/drawing/2014/main" xmlns="" id="{6D617F3A-DFC3-4812-BBF5-43DFD456D133}"/>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0" name="任意多边形: 形状 139">
              <a:extLst>
                <a:ext uri="{FF2B5EF4-FFF2-40B4-BE49-F238E27FC236}">
                  <a16:creationId xmlns:a16="http://schemas.microsoft.com/office/drawing/2014/main" xmlns="" id="{8B1956CA-BE9B-4455-B893-748F496E6BAD}"/>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1" name="任意多边形: 形状 140">
              <a:extLst>
                <a:ext uri="{FF2B5EF4-FFF2-40B4-BE49-F238E27FC236}">
                  <a16:creationId xmlns:a16="http://schemas.microsoft.com/office/drawing/2014/main" xmlns="" id="{3BC1C55D-584B-40B6-A6ED-8A164E734604}"/>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2" name="任意多边形: 形状 141">
              <a:extLst>
                <a:ext uri="{FF2B5EF4-FFF2-40B4-BE49-F238E27FC236}">
                  <a16:creationId xmlns:a16="http://schemas.microsoft.com/office/drawing/2014/main" xmlns="" id="{933F4806-BB38-4C01-90EB-2F1F078472F1}"/>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3" name="任意多边形: 形状 142">
              <a:extLst>
                <a:ext uri="{FF2B5EF4-FFF2-40B4-BE49-F238E27FC236}">
                  <a16:creationId xmlns:a16="http://schemas.microsoft.com/office/drawing/2014/main" xmlns="" id="{73DC4515-63A0-4300-99E6-3B5175E675CA}"/>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4" name="任意多边形: 形状 143">
              <a:extLst>
                <a:ext uri="{FF2B5EF4-FFF2-40B4-BE49-F238E27FC236}">
                  <a16:creationId xmlns:a16="http://schemas.microsoft.com/office/drawing/2014/main" xmlns="" id="{42B8191A-2830-4FF8-B919-03376004C888}"/>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5" name="任意多边形: 形状 144">
              <a:extLst>
                <a:ext uri="{FF2B5EF4-FFF2-40B4-BE49-F238E27FC236}">
                  <a16:creationId xmlns:a16="http://schemas.microsoft.com/office/drawing/2014/main" xmlns="" id="{1DDC5777-D937-4F20-8C12-0531CF637A1D}"/>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6" name="任意多边形: 形状 145">
              <a:extLst>
                <a:ext uri="{FF2B5EF4-FFF2-40B4-BE49-F238E27FC236}">
                  <a16:creationId xmlns:a16="http://schemas.microsoft.com/office/drawing/2014/main" xmlns="" id="{5342055C-AF91-4068-99A7-5EB6487B297A}"/>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7" name="任意多边形: 形状 146">
              <a:extLst>
                <a:ext uri="{FF2B5EF4-FFF2-40B4-BE49-F238E27FC236}">
                  <a16:creationId xmlns:a16="http://schemas.microsoft.com/office/drawing/2014/main" xmlns="" id="{1C8D75E7-5085-4DCC-9D2F-51F337D5E9C1}"/>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8" name="任意多边形: 形状 147">
              <a:extLst>
                <a:ext uri="{FF2B5EF4-FFF2-40B4-BE49-F238E27FC236}">
                  <a16:creationId xmlns:a16="http://schemas.microsoft.com/office/drawing/2014/main" xmlns="" id="{E3E5C8B2-8B93-4454-82FB-F977579A974E}"/>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49" name="任意多边形: 形状 148">
              <a:extLst>
                <a:ext uri="{FF2B5EF4-FFF2-40B4-BE49-F238E27FC236}">
                  <a16:creationId xmlns:a16="http://schemas.microsoft.com/office/drawing/2014/main" xmlns="" id="{AB12AC3D-5D37-4F97-8ED8-CE463C559ACA}"/>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0" name="任意多边形: 形状 149">
              <a:extLst>
                <a:ext uri="{FF2B5EF4-FFF2-40B4-BE49-F238E27FC236}">
                  <a16:creationId xmlns:a16="http://schemas.microsoft.com/office/drawing/2014/main" xmlns="" id="{9D1C4843-687C-4A78-BF4D-90DC483CDBA5}"/>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1" name="任意多边形: 形状 150">
              <a:extLst>
                <a:ext uri="{FF2B5EF4-FFF2-40B4-BE49-F238E27FC236}">
                  <a16:creationId xmlns:a16="http://schemas.microsoft.com/office/drawing/2014/main" xmlns="" id="{2032D04D-A56D-4F26-BE9B-A3DDD9953157}"/>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2" name="任意多边形: 形状 151">
              <a:extLst>
                <a:ext uri="{FF2B5EF4-FFF2-40B4-BE49-F238E27FC236}">
                  <a16:creationId xmlns:a16="http://schemas.microsoft.com/office/drawing/2014/main" xmlns="" id="{86B6573D-D03D-4256-9FC2-920CC57B6AE4}"/>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3" name="任意多边形: 形状 152">
              <a:extLst>
                <a:ext uri="{FF2B5EF4-FFF2-40B4-BE49-F238E27FC236}">
                  <a16:creationId xmlns:a16="http://schemas.microsoft.com/office/drawing/2014/main" xmlns="" id="{9F9AFF09-CCBF-46E3-B8BE-C2F69E087D00}"/>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4" name="任意多边形: 形状 153">
              <a:extLst>
                <a:ext uri="{FF2B5EF4-FFF2-40B4-BE49-F238E27FC236}">
                  <a16:creationId xmlns:a16="http://schemas.microsoft.com/office/drawing/2014/main" xmlns="" id="{A9A2A1A3-CCC1-4D7D-8ED9-35FFCE81BE8E}"/>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5" name="任意多边形: 形状 154">
              <a:extLst>
                <a:ext uri="{FF2B5EF4-FFF2-40B4-BE49-F238E27FC236}">
                  <a16:creationId xmlns:a16="http://schemas.microsoft.com/office/drawing/2014/main" xmlns="" id="{1393927A-7AEE-44FF-A8C0-E7C180434FD2}"/>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6" name="任意多边形: 形状 155">
              <a:extLst>
                <a:ext uri="{FF2B5EF4-FFF2-40B4-BE49-F238E27FC236}">
                  <a16:creationId xmlns:a16="http://schemas.microsoft.com/office/drawing/2014/main" xmlns="" id="{4B7E2C0E-C927-4BB7-8805-A8EEB55E2B27}"/>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7" name="任意多边形: 形状 156">
              <a:extLst>
                <a:ext uri="{FF2B5EF4-FFF2-40B4-BE49-F238E27FC236}">
                  <a16:creationId xmlns:a16="http://schemas.microsoft.com/office/drawing/2014/main" xmlns="" id="{AD519F6D-7205-4267-B468-AEE3ECC1EA0C}"/>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8" name="任意多边形: 形状 157">
              <a:extLst>
                <a:ext uri="{FF2B5EF4-FFF2-40B4-BE49-F238E27FC236}">
                  <a16:creationId xmlns:a16="http://schemas.microsoft.com/office/drawing/2014/main" xmlns="" id="{1A866C44-9091-4B93-B342-95280927AD28}"/>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9" name="任意多边形: 形状 158">
              <a:extLst>
                <a:ext uri="{FF2B5EF4-FFF2-40B4-BE49-F238E27FC236}">
                  <a16:creationId xmlns:a16="http://schemas.microsoft.com/office/drawing/2014/main" xmlns="" id="{B51F8B42-D92E-489D-8AD8-E2B3087EBC2B}"/>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0" name="任意多边形: 形状 159">
              <a:extLst>
                <a:ext uri="{FF2B5EF4-FFF2-40B4-BE49-F238E27FC236}">
                  <a16:creationId xmlns:a16="http://schemas.microsoft.com/office/drawing/2014/main" xmlns="" id="{3C1837A0-5D20-4D33-ADED-F4BC92452F05}"/>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1" name="任意多边形: 形状 160">
              <a:extLst>
                <a:ext uri="{FF2B5EF4-FFF2-40B4-BE49-F238E27FC236}">
                  <a16:creationId xmlns:a16="http://schemas.microsoft.com/office/drawing/2014/main" xmlns="" id="{5D40A3DF-D439-4625-BD03-5B4A8477A0B2}"/>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2" name="任意多边形: 形状 161">
              <a:extLst>
                <a:ext uri="{FF2B5EF4-FFF2-40B4-BE49-F238E27FC236}">
                  <a16:creationId xmlns:a16="http://schemas.microsoft.com/office/drawing/2014/main" xmlns="" id="{431AA218-DFCE-430E-987D-2331942651F3}"/>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3" name="任意多边形: 形状 162">
              <a:extLst>
                <a:ext uri="{FF2B5EF4-FFF2-40B4-BE49-F238E27FC236}">
                  <a16:creationId xmlns:a16="http://schemas.microsoft.com/office/drawing/2014/main" xmlns="" id="{98FB3BA3-F483-419E-8E32-D5934278E618}"/>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4" name="任意多边形: 形状 163">
              <a:extLst>
                <a:ext uri="{FF2B5EF4-FFF2-40B4-BE49-F238E27FC236}">
                  <a16:creationId xmlns:a16="http://schemas.microsoft.com/office/drawing/2014/main" xmlns="" id="{4DA6E76A-2AE3-487F-8498-047428B8FF11}"/>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5" name="任意多边形: 形状 164">
              <a:extLst>
                <a:ext uri="{FF2B5EF4-FFF2-40B4-BE49-F238E27FC236}">
                  <a16:creationId xmlns:a16="http://schemas.microsoft.com/office/drawing/2014/main" xmlns="" id="{AA4A66EB-9ED6-470D-B82C-F5E7A5C5132B}"/>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6" name="任意多边形: 形状 165">
              <a:extLst>
                <a:ext uri="{FF2B5EF4-FFF2-40B4-BE49-F238E27FC236}">
                  <a16:creationId xmlns:a16="http://schemas.microsoft.com/office/drawing/2014/main" xmlns="" id="{60C2866C-CD82-4FC9-800E-F3D3CB00A9D6}"/>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67" name="任意多边形: 形状 166">
              <a:extLst>
                <a:ext uri="{FF2B5EF4-FFF2-40B4-BE49-F238E27FC236}">
                  <a16:creationId xmlns:a16="http://schemas.microsoft.com/office/drawing/2014/main" xmlns="" id="{437F7F67-FB08-483A-AEC6-EF5D6A2F67E5}"/>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Tree>
    <p:extLst>
      <p:ext uri="{BB962C8B-B14F-4D97-AF65-F5344CB8AC3E}">
        <p14:creationId xmlns:p14="http://schemas.microsoft.com/office/powerpoint/2010/main" val="20021804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000"/>
                                        <p:tgtEl>
                                          <p:spTgt spid="136"/>
                                        </p:tgtEl>
                                      </p:cBhvr>
                                    </p:animEffect>
                                    <p:set>
                                      <p:cBhvr>
                                        <p:cTn id="7" dur="1" fill="hold">
                                          <p:stCondLst>
                                            <p:cond delay="1999"/>
                                          </p:stCondLst>
                                        </p:cTn>
                                        <p:tgtEl>
                                          <p:spTgt spid="136"/>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8" presetClass="emph" presetSubtype="0" fill="hold" nodeType="withEffect">
                                  <p:stCondLst>
                                    <p:cond delay="0"/>
                                  </p:stCondLst>
                                  <p:childTnLst>
                                    <p:animRot by="21600000">
                                      <p:cBhvr>
                                        <p:cTn id="12" dur="2000" fill="hold"/>
                                        <p:tgtEl>
                                          <p:spTgt spid="2"/>
                                        </p:tgtEl>
                                        <p:attrNameLst>
                                          <p:attrName>r</p:attrName>
                                        </p:attrNameLst>
                                      </p:cBhvr>
                                    </p:animRot>
                                  </p:childTnLst>
                                </p:cTn>
                              </p:par>
                              <p:par>
                                <p:cTn id="13" presetID="63" presetClass="path" presetSubtype="0" accel="50000" decel="50000" fill="hold" nodeType="withEffect">
                                  <p:stCondLst>
                                    <p:cond delay="0"/>
                                  </p:stCondLst>
                                  <p:childTnLst>
                                    <p:animMotion origin="layout" path="M 0 0 L 0.886579 -0.790398 E" pathEditMode="relative" ptsTypes="">
                                      <p:cBhvr>
                                        <p:cTn id="14" dur="2000" fill="hold"/>
                                        <p:tgtEl>
                                          <p:spTgt spid="136"/>
                                        </p:tgtEl>
                                        <p:attrNameLst>
                                          <p:attrName>ppt_x</p:attrName>
                                          <p:attrName>ppt_y</p:attrName>
                                        </p:attrNameLst>
                                      </p:cBhvr>
                                    </p:animMotion>
                                  </p:childTnLst>
                                </p:cTn>
                              </p:par>
                              <p:par>
                                <p:cTn id="15" presetID="63" presetClass="path" presetSubtype="0" accel="50000" decel="50000" fill="hold" nodeType="withEffect">
                                  <p:stCondLst>
                                    <p:cond delay="0"/>
                                  </p:stCondLst>
                                  <p:childTnLst>
                                    <p:animMotion origin="layout" path="M -0.886579 0.790398 L 0 0 E" pathEditMode="relative" ptsTypes="">
                                      <p:cBhvr>
                                        <p:cTn id="16" dur="2000" fill="hold"/>
                                        <p:tgtEl>
                                          <p:spTgt spid="2"/>
                                        </p:tgtEl>
                                        <p:attrNameLst>
                                          <p:attrName>ppt_x</p:attrName>
                                          <p:attrName>ppt_y</p:attrName>
                                        </p:attrNameLst>
                                      </p:cBhvr>
                                    </p:animMotion>
                                  </p:childTnLst>
                                </p:cTn>
                              </p:par>
                              <p:par>
                                <p:cTn id="17" presetID="6" presetClass="emph" presetSubtype="0" accel="50000" decel="50000" fill="hold" nodeType="withEffect">
                                  <p:stCondLst>
                                    <p:cond delay="0"/>
                                  </p:stCondLst>
                                  <p:childTnLst>
                                    <p:animScale>
                                      <p:cBhvr>
                                        <p:cTn id="18" dur="2000" fill="hold"/>
                                        <p:tgtEl>
                                          <p:spTgt spid="136"/>
                                        </p:tgtEl>
                                      </p:cBhvr>
                                      <p:by x="150000" y="150000"/>
                                      <p:from x="100000" y="100000"/>
                                      <p:to x="499295" y="499296"/>
                                    </p:animScale>
                                  </p:childTnLst>
                                </p:cTn>
                              </p:par>
                              <p:par>
                                <p:cTn id="19" presetID="6" presetClass="emph" presetSubtype="0" accel="50000" decel="50000" fill="hold" nodeType="withEffect">
                                  <p:stCondLst>
                                    <p:cond delay="0"/>
                                  </p:stCondLst>
                                  <p:childTnLst>
                                    <p:animScale>
                                      <p:cBhvr>
                                        <p:cTn id="20" dur="2000" fill="hold"/>
                                        <p:tgtEl>
                                          <p:spTgt spid="2"/>
                                        </p:tgtEl>
                                      </p:cBhvr>
                                      <p:by x="150000" y="150000"/>
                                      <p:from x="20028" y="20028"/>
                                      <p:to x="100000" y="100000"/>
                                    </p:animScale>
                                  </p:childTnLst>
                                </p:cTn>
                              </p:par>
                              <p:par>
                                <p:cTn id="21" presetID="8" presetClass="emph" presetSubtype="0" accel="50000" decel="50000" fill="hold" nodeType="withEffect">
                                  <p:stCondLst>
                                    <p:cond delay="0"/>
                                  </p:stCondLst>
                                  <p:childTnLst>
                                    <p:animRot by="21600000" from="0" to="-8100000">
                                      <p:cBhvr>
                                        <p:cTn id="22" dur="2000" fill="hold"/>
                                        <p:tgtEl>
                                          <p:spTgt spid="136"/>
                                        </p:tgtEl>
                                        <p:attrNameLst>
                                          <p:attrName>r</p:attrName>
                                        </p:attrNameLst>
                                      </p:cBhvr>
                                    </p:animRot>
                                  </p:childTnLst>
                                </p:cTn>
                              </p:par>
                              <p:par>
                                <p:cTn id="23" presetID="8" presetClass="emph" presetSubtype="0" accel="50000" decel="50000" fill="hold" nodeType="withEffect">
                                  <p:stCondLst>
                                    <p:cond delay="0"/>
                                  </p:stCondLst>
                                  <p:childTnLst>
                                    <p:animRot by="21600000" from="8100000" to="0">
                                      <p:cBhvr>
                                        <p:cTn id="24" dur="2000" fill="hold"/>
                                        <p:tgtEl>
                                          <p:spTgt spid="2"/>
                                        </p:tgtEl>
                                        <p:attrNameLst>
                                          <p:attrName>r</p:attrName>
                                        </p:attrNameLst>
                                      </p:cBhvr>
                                    </p:animRo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73"/>
                                        </p:tgtEl>
                                        <p:attrNameLst>
                                          <p:attrName>style.visibility</p:attrName>
                                        </p:attrNameLst>
                                      </p:cBhvr>
                                      <p:to>
                                        <p:strVal val="visible"/>
                                      </p:to>
                                    </p:set>
                                    <p:animEffect transition="in" filter="wipe(right)">
                                      <p:cBhvr>
                                        <p:cTn id="28"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椭圆 32">
            <a:extLst>
              <a:ext uri="{FF2B5EF4-FFF2-40B4-BE49-F238E27FC236}">
                <a16:creationId xmlns:a16="http://schemas.microsoft.com/office/drawing/2014/main" xmlns="" id="{50963169-0AC6-470B-AC5E-AD7A6BE5EDDD}"/>
              </a:ext>
            </a:extLst>
          </p:cNvPr>
          <p:cNvSpPr/>
          <p:nvPr/>
        </p:nvSpPr>
        <p:spPr>
          <a:xfrm>
            <a:off x="2070099" y="2736847"/>
            <a:ext cx="1384300" cy="1384300"/>
          </a:xfrm>
          <a:prstGeom prst="ellips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站酷快乐体2016修订版" panose="02010600030101010101" pitchFamily="2" charset="-122"/>
                <a:ea typeface="站酷快乐体2016修订版" panose="02010600030101010101" pitchFamily="2" charset="-122"/>
              </a:rPr>
              <a:t>壹</a:t>
            </a:r>
          </a:p>
        </p:txBody>
      </p:sp>
      <p:sp>
        <p:nvSpPr>
          <p:cNvPr id="34" name="弧形 33">
            <a:extLst>
              <a:ext uri="{FF2B5EF4-FFF2-40B4-BE49-F238E27FC236}">
                <a16:creationId xmlns:a16="http://schemas.microsoft.com/office/drawing/2014/main" xmlns="" id="{349BFBE1-D847-48D5-979D-E8B4B1C4F10D}"/>
              </a:ext>
            </a:extLst>
          </p:cNvPr>
          <p:cNvSpPr/>
          <p:nvPr/>
        </p:nvSpPr>
        <p:spPr>
          <a:xfrm>
            <a:off x="-292100" y="-152400"/>
            <a:ext cx="3429000" cy="4470400"/>
          </a:xfrm>
          <a:prstGeom prst="arc">
            <a:avLst>
              <a:gd name="adj1" fmla="val 17149377"/>
              <a:gd name="adj2" fmla="val 1385186"/>
            </a:avLst>
          </a:prstGeom>
          <a:ln w="57150">
            <a:solidFill>
              <a:srgbClr val="AED49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弧形 34">
            <a:extLst>
              <a:ext uri="{FF2B5EF4-FFF2-40B4-BE49-F238E27FC236}">
                <a16:creationId xmlns:a16="http://schemas.microsoft.com/office/drawing/2014/main" xmlns="" id="{F51BB27D-86E8-4A52-ABBF-A388E44858EB}"/>
              </a:ext>
            </a:extLst>
          </p:cNvPr>
          <p:cNvSpPr/>
          <p:nvPr/>
        </p:nvSpPr>
        <p:spPr>
          <a:xfrm flipV="1">
            <a:off x="-292100" y="2514600"/>
            <a:ext cx="3429000" cy="4470400"/>
          </a:xfrm>
          <a:prstGeom prst="arc">
            <a:avLst>
              <a:gd name="adj1" fmla="val 17149377"/>
              <a:gd name="adj2" fmla="val 1385186"/>
            </a:avLst>
          </a:prstGeom>
          <a:noFill/>
          <a:ln w="57150">
            <a:solidFill>
              <a:srgbClr val="AED49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xmlns="" id="{CF4CB5C6-1038-46B1-A002-69F16CB0E61B}"/>
              </a:ext>
            </a:extLst>
          </p:cNvPr>
          <p:cNvSpPr/>
          <p:nvPr/>
        </p:nvSpPr>
        <p:spPr>
          <a:xfrm rot="5400000">
            <a:off x="836883" y="2353391"/>
            <a:ext cx="434433" cy="2151213"/>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7" name="圆: 空心 36">
            <a:extLst>
              <a:ext uri="{FF2B5EF4-FFF2-40B4-BE49-F238E27FC236}">
                <a16:creationId xmlns:a16="http://schemas.microsoft.com/office/drawing/2014/main" xmlns="" id="{5253B25D-7B0D-42D3-8B93-CFC006A3B8D7}"/>
              </a:ext>
            </a:extLst>
          </p:cNvPr>
          <p:cNvSpPr/>
          <p:nvPr/>
        </p:nvSpPr>
        <p:spPr>
          <a:xfrm>
            <a:off x="2222499" y="2889248"/>
            <a:ext cx="1079501" cy="1079501"/>
          </a:xfrm>
          <a:prstGeom prst="donut">
            <a:avLst>
              <a:gd name="adj" fmla="val 4617"/>
            </a:avLst>
          </a:prstGeom>
          <a:solidFill>
            <a:srgbClr val="84CC91">
              <a:alpha val="47000"/>
            </a:srgb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a:extLst>
              <a:ext uri="{FF2B5EF4-FFF2-40B4-BE49-F238E27FC236}">
                <a16:creationId xmlns:a16="http://schemas.microsoft.com/office/drawing/2014/main" xmlns="" id="{63DAF46B-4665-4437-94A0-FEB36351815A}"/>
              </a:ext>
            </a:extLst>
          </p:cNvPr>
          <p:cNvCxnSpPr>
            <a:cxnSpLocks/>
          </p:cNvCxnSpPr>
          <p:nvPr/>
        </p:nvCxnSpPr>
        <p:spPr>
          <a:xfrm>
            <a:off x="3547193" y="1900591"/>
            <a:ext cx="6221566" cy="0"/>
          </a:xfrm>
          <a:prstGeom prst="line">
            <a:avLst/>
          </a:prstGeom>
          <a:ln w="38100">
            <a:solidFill>
              <a:srgbClr val="84CC91"/>
            </a:solidFill>
          </a:ln>
        </p:spPr>
        <p:style>
          <a:lnRef idx="1">
            <a:schemeClr val="accent1"/>
          </a:lnRef>
          <a:fillRef idx="0">
            <a:schemeClr val="accent1"/>
          </a:fillRef>
          <a:effectRef idx="0">
            <a:schemeClr val="accent1"/>
          </a:effectRef>
          <a:fontRef idx="minor">
            <a:schemeClr val="tx1"/>
          </a:fontRef>
        </p:style>
      </p:cxnSp>
      <p:sp>
        <p:nvSpPr>
          <p:cNvPr id="53" name="箭头: 五边形 52">
            <a:extLst>
              <a:ext uri="{FF2B5EF4-FFF2-40B4-BE49-F238E27FC236}">
                <a16:creationId xmlns:a16="http://schemas.microsoft.com/office/drawing/2014/main" xmlns="" id="{80A5462F-4FF0-47AB-BCFC-376791F81861}"/>
              </a:ext>
            </a:extLst>
          </p:cNvPr>
          <p:cNvSpPr/>
          <p:nvPr/>
        </p:nvSpPr>
        <p:spPr>
          <a:xfrm>
            <a:off x="4282357" y="2274618"/>
            <a:ext cx="5486402" cy="849577"/>
          </a:xfrm>
          <a:prstGeom prst="homePlat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latin typeface="站酷快乐体2016修订版" panose="02010600030101010101" pitchFamily="2" charset="-122"/>
                <a:ea typeface="站酷快乐体2016修订版" panose="02010600030101010101" pitchFamily="2" charset="-122"/>
              </a:rPr>
              <a:t>01——</a:t>
            </a:r>
            <a:r>
              <a:rPr lang="zh-CN" altLang="en-US" sz="3200" dirty="0">
                <a:latin typeface="站酷快乐体2016修订版" panose="02010600030101010101" pitchFamily="2" charset="-122"/>
                <a:ea typeface="站酷快乐体2016修订版" panose="02010600030101010101" pitchFamily="2" charset="-122"/>
              </a:rPr>
              <a:t>输入节标题</a:t>
            </a:r>
          </a:p>
        </p:txBody>
      </p:sp>
      <p:sp>
        <p:nvSpPr>
          <p:cNvPr id="54" name="箭头: 五边形 53">
            <a:extLst>
              <a:ext uri="{FF2B5EF4-FFF2-40B4-BE49-F238E27FC236}">
                <a16:creationId xmlns:a16="http://schemas.microsoft.com/office/drawing/2014/main" xmlns="" id="{BD58CC77-7EDC-4DFA-80F6-CBCC1BEF52AA}"/>
              </a:ext>
            </a:extLst>
          </p:cNvPr>
          <p:cNvSpPr/>
          <p:nvPr/>
        </p:nvSpPr>
        <p:spPr>
          <a:xfrm>
            <a:off x="4015657" y="3498221"/>
            <a:ext cx="5486402" cy="849577"/>
          </a:xfrm>
          <a:prstGeom prst="homePlat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latin typeface="站酷快乐体2016修订版" panose="02010600030101010101" pitchFamily="2" charset="-122"/>
                <a:ea typeface="站酷快乐体2016修订版" panose="02010600030101010101" pitchFamily="2" charset="-122"/>
              </a:rPr>
              <a:t>02——</a:t>
            </a:r>
            <a:r>
              <a:rPr lang="zh-CN" altLang="en-US" sz="3200" dirty="0">
                <a:latin typeface="站酷快乐体2016修订版" panose="02010600030101010101" pitchFamily="2" charset="-122"/>
                <a:ea typeface="站酷快乐体2016修订版" panose="02010600030101010101" pitchFamily="2" charset="-122"/>
              </a:rPr>
              <a:t>输入节标题</a:t>
            </a:r>
          </a:p>
        </p:txBody>
      </p:sp>
      <p:sp>
        <p:nvSpPr>
          <p:cNvPr id="55" name="箭头: 五边形 54">
            <a:extLst>
              <a:ext uri="{FF2B5EF4-FFF2-40B4-BE49-F238E27FC236}">
                <a16:creationId xmlns:a16="http://schemas.microsoft.com/office/drawing/2014/main" xmlns="" id="{30BF38C1-E631-49A1-85F0-B40B574C94E7}"/>
              </a:ext>
            </a:extLst>
          </p:cNvPr>
          <p:cNvSpPr/>
          <p:nvPr/>
        </p:nvSpPr>
        <p:spPr>
          <a:xfrm>
            <a:off x="3705944" y="4749800"/>
            <a:ext cx="5486402" cy="849577"/>
          </a:xfrm>
          <a:prstGeom prst="homePlat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latin typeface="站酷快乐体2016修订版" panose="02010600030101010101" pitchFamily="2" charset="-122"/>
                <a:ea typeface="站酷快乐体2016修订版" panose="02010600030101010101" pitchFamily="2" charset="-122"/>
              </a:rPr>
              <a:t>03——</a:t>
            </a:r>
            <a:r>
              <a:rPr lang="zh-CN" altLang="en-US" sz="3200" dirty="0">
                <a:latin typeface="站酷快乐体2016修订版" panose="02010600030101010101" pitchFamily="2" charset="-122"/>
                <a:ea typeface="站酷快乐体2016修订版" panose="02010600030101010101" pitchFamily="2" charset="-122"/>
              </a:rPr>
              <a:t>输入节标题</a:t>
            </a:r>
          </a:p>
        </p:txBody>
      </p:sp>
      <p:sp>
        <p:nvSpPr>
          <p:cNvPr id="8" name="矩形 7">
            <a:extLst>
              <a:ext uri="{FF2B5EF4-FFF2-40B4-BE49-F238E27FC236}">
                <a16:creationId xmlns:a16="http://schemas.microsoft.com/office/drawing/2014/main" xmlns="" id="{D281CFF6-433E-4712-ABED-B6DBDBEDD483}"/>
              </a:ext>
            </a:extLst>
          </p:cNvPr>
          <p:cNvSpPr/>
          <p:nvPr/>
        </p:nvSpPr>
        <p:spPr>
          <a:xfrm>
            <a:off x="3454399" y="800049"/>
            <a:ext cx="7553183" cy="12930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8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236786340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000" fill="hold"/>
                                        <p:tgtEl>
                                          <p:spTgt spid="53"/>
                                        </p:tgtEl>
                                        <p:attrNameLst>
                                          <p:attrName>ppt_x</p:attrName>
                                        </p:attrNameLst>
                                      </p:cBhvr>
                                      <p:tavLst>
                                        <p:tav tm="0">
                                          <p:val>
                                            <p:strVal val="0-#ppt_w/2"/>
                                          </p:val>
                                        </p:tav>
                                        <p:tav tm="100000">
                                          <p:val>
                                            <p:strVal val="#ppt_x"/>
                                          </p:val>
                                        </p:tav>
                                      </p:tavLst>
                                    </p:anim>
                                    <p:anim calcmode="lin" valueType="num">
                                      <p:cBhvr additive="base">
                                        <p:cTn id="8" dur="10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1000" fill="hold"/>
                                        <p:tgtEl>
                                          <p:spTgt spid="54"/>
                                        </p:tgtEl>
                                        <p:attrNameLst>
                                          <p:attrName>ppt_x</p:attrName>
                                        </p:attrNameLst>
                                      </p:cBhvr>
                                      <p:tavLst>
                                        <p:tav tm="0">
                                          <p:val>
                                            <p:strVal val="0-#ppt_w/2"/>
                                          </p:val>
                                        </p:tav>
                                        <p:tav tm="100000">
                                          <p:val>
                                            <p:strVal val="#ppt_x"/>
                                          </p:val>
                                        </p:tav>
                                      </p:tavLst>
                                    </p:anim>
                                    <p:anim calcmode="lin" valueType="num">
                                      <p:cBhvr additive="base">
                                        <p:cTn id="13" dur="1000" fill="hold"/>
                                        <p:tgtEl>
                                          <p:spTgt spid="54"/>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1000" fill="hold"/>
                                        <p:tgtEl>
                                          <p:spTgt spid="55"/>
                                        </p:tgtEl>
                                        <p:attrNameLst>
                                          <p:attrName>ppt_x</p:attrName>
                                        </p:attrNameLst>
                                      </p:cBhvr>
                                      <p:tavLst>
                                        <p:tav tm="0">
                                          <p:val>
                                            <p:strVal val="0-#ppt_w/2"/>
                                          </p:val>
                                        </p:tav>
                                        <p:tav tm="100000">
                                          <p:val>
                                            <p:strVal val="#ppt_x"/>
                                          </p:val>
                                        </p:tav>
                                      </p:tavLst>
                                    </p:anim>
                                    <p:anim calcmode="lin" valueType="num">
                                      <p:cBhvr additive="base">
                                        <p:cTn id="18" dur="10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a:extLst>
              <a:ext uri="{FF2B5EF4-FFF2-40B4-BE49-F238E27FC236}">
                <a16:creationId xmlns:a16="http://schemas.microsoft.com/office/drawing/2014/main" xmlns="" id="{FDD8CDEC-151A-4D3F-892F-0BD423766F5B}"/>
              </a:ext>
            </a:extLst>
          </p:cNvPr>
          <p:cNvSpPr/>
          <p:nvPr/>
        </p:nvSpPr>
        <p:spPr>
          <a:xfrm>
            <a:off x="342900" y="673100"/>
            <a:ext cx="11506200" cy="5740400"/>
          </a:xfrm>
          <a:prstGeom prst="frame">
            <a:avLst>
              <a:gd name="adj1" fmla="val 3351"/>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箭头: 五边形 1">
            <a:extLst>
              <a:ext uri="{FF2B5EF4-FFF2-40B4-BE49-F238E27FC236}">
                <a16:creationId xmlns:a16="http://schemas.microsoft.com/office/drawing/2014/main" xmlns="" id="{381CD56E-99BB-416D-A747-B45C2A5AC1E7}"/>
              </a:ext>
            </a:extLst>
          </p:cNvPr>
          <p:cNvSpPr/>
          <p:nvPr/>
        </p:nvSpPr>
        <p:spPr>
          <a:xfrm>
            <a:off x="342900" y="228600"/>
            <a:ext cx="7721600" cy="1066800"/>
          </a:xfrm>
          <a:prstGeom prst="homePlat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latin typeface="站酷快乐体2016修订版" panose="02010600030101010101" pitchFamily="2" charset="-122"/>
                <a:ea typeface="站酷快乐体2016修订版" panose="02010600030101010101" pitchFamily="2" charset="-122"/>
              </a:rPr>
              <a:t>01——</a:t>
            </a:r>
            <a:r>
              <a:rPr lang="zh-CN" altLang="en-US" sz="4800" dirty="0">
                <a:latin typeface="站酷快乐体2016修订版" panose="02010600030101010101" pitchFamily="2" charset="-122"/>
                <a:ea typeface="站酷快乐体2016修订版" panose="02010600030101010101" pitchFamily="2" charset="-122"/>
              </a:rPr>
              <a:t>输入节标题</a:t>
            </a:r>
          </a:p>
        </p:txBody>
      </p:sp>
      <p:sp>
        <p:nvSpPr>
          <p:cNvPr id="3" name="矩形 2">
            <a:extLst>
              <a:ext uri="{FF2B5EF4-FFF2-40B4-BE49-F238E27FC236}">
                <a16:creationId xmlns:a16="http://schemas.microsoft.com/office/drawing/2014/main" xmlns="" id="{A72E1C1C-9152-48D9-9A76-29658C663B86}"/>
              </a:ext>
            </a:extLst>
          </p:cNvPr>
          <p:cNvSpPr/>
          <p:nvPr/>
        </p:nvSpPr>
        <p:spPr>
          <a:xfrm>
            <a:off x="2471949" y="1739900"/>
            <a:ext cx="1651247" cy="1935332"/>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6E2E9C44-CD8A-40A5-8638-7FD74EDF02CF}"/>
              </a:ext>
            </a:extLst>
          </p:cNvPr>
          <p:cNvSpPr/>
          <p:nvPr/>
        </p:nvSpPr>
        <p:spPr>
          <a:xfrm>
            <a:off x="2471949" y="3808398"/>
            <a:ext cx="1651247" cy="1935332"/>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站酷快乐体2016修订版" panose="02010600030101010101" pitchFamily="2" charset="-122"/>
                <a:ea typeface="站酷快乐体2016修订版" panose="02010600030101010101" pitchFamily="2" charset="-122"/>
              </a:rPr>
              <a:t>输入文字</a:t>
            </a:r>
          </a:p>
        </p:txBody>
      </p:sp>
      <p:sp>
        <p:nvSpPr>
          <p:cNvPr id="8" name="矩形 7">
            <a:extLst>
              <a:ext uri="{FF2B5EF4-FFF2-40B4-BE49-F238E27FC236}">
                <a16:creationId xmlns:a16="http://schemas.microsoft.com/office/drawing/2014/main" xmlns="" id="{E900CB30-FD4D-4C03-AEFD-FB9CB30021EC}"/>
              </a:ext>
            </a:extLst>
          </p:cNvPr>
          <p:cNvSpPr/>
          <p:nvPr/>
        </p:nvSpPr>
        <p:spPr>
          <a:xfrm>
            <a:off x="4442792" y="1754758"/>
            <a:ext cx="1651247" cy="1935332"/>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站酷快乐体2016修订版" panose="02010600030101010101" pitchFamily="2" charset="-122"/>
                <a:ea typeface="站酷快乐体2016修订版" panose="02010600030101010101" pitchFamily="2" charset="-122"/>
              </a:rPr>
              <a:t>输入文字</a:t>
            </a:r>
          </a:p>
        </p:txBody>
      </p:sp>
      <p:sp>
        <p:nvSpPr>
          <p:cNvPr id="9" name="矩形 8">
            <a:extLst>
              <a:ext uri="{FF2B5EF4-FFF2-40B4-BE49-F238E27FC236}">
                <a16:creationId xmlns:a16="http://schemas.microsoft.com/office/drawing/2014/main" xmlns="" id="{918200CE-9697-4231-ACF4-2786B276D760}"/>
              </a:ext>
            </a:extLst>
          </p:cNvPr>
          <p:cNvSpPr/>
          <p:nvPr/>
        </p:nvSpPr>
        <p:spPr>
          <a:xfrm>
            <a:off x="4442792" y="3823256"/>
            <a:ext cx="1651247" cy="1935332"/>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FB3A1DD5-7C10-4762-B8EE-C990D4CDE67C}"/>
              </a:ext>
            </a:extLst>
          </p:cNvPr>
          <p:cNvSpPr/>
          <p:nvPr/>
        </p:nvSpPr>
        <p:spPr>
          <a:xfrm>
            <a:off x="6413635" y="1754758"/>
            <a:ext cx="1651247" cy="1935332"/>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006B30AD-2CB5-42E3-8893-A54ABCA1AA95}"/>
              </a:ext>
            </a:extLst>
          </p:cNvPr>
          <p:cNvSpPr/>
          <p:nvPr/>
        </p:nvSpPr>
        <p:spPr>
          <a:xfrm>
            <a:off x="6413635" y="3823256"/>
            <a:ext cx="1651247" cy="1935332"/>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站酷快乐体2016修订版" panose="02010600030101010101" pitchFamily="2" charset="-122"/>
                <a:ea typeface="站酷快乐体2016修订版" panose="02010600030101010101" pitchFamily="2" charset="-122"/>
              </a:rPr>
              <a:t>输入文字</a:t>
            </a:r>
          </a:p>
        </p:txBody>
      </p:sp>
      <p:sp>
        <p:nvSpPr>
          <p:cNvPr id="12" name="矩形 11">
            <a:extLst>
              <a:ext uri="{FF2B5EF4-FFF2-40B4-BE49-F238E27FC236}">
                <a16:creationId xmlns:a16="http://schemas.microsoft.com/office/drawing/2014/main" xmlns="" id="{D9864711-5132-43E9-9C0E-52E974AB1121}"/>
              </a:ext>
            </a:extLst>
          </p:cNvPr>
          <p:cNvSpPr/>
          <p:nvPr/>
        </p:nvSpPr>
        <p:spPr>
          <a:xfrm>
            <a:off x="8384478" y="1754758"/>
            <a:ext cx="1651247" cy="1935332"/>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站酷快乐体2016修订版" panose="02010600030101010101" pitchFamily="2" charset="-122"/>
                <a:ea typeface="站酷快乐体2016修订版" panose="02010600030101010101" pitchFamily="2" charset="-122"/>
              </a:rPr>
              <a:t>输入文字</a:t>
            </a:r>
          </a:p>
        </p:txBody>
      </p:sp>
      <p:sp>
        <p:nvSpPr>
          <p:cNvPr id="13" name="矩形 12">
            <a:extLst>
              <a:ext uri="{FF2B5EF4-FFF2-40B4-BE49-F238E27FC236}">
                <a16:creationId xmlns:a16="http://schemas.microsoft.com/office/drawing/2014/main" xmlns="" id="{EABB53E3-2F18-4AAB-B5E7-C13CA6B8D08E}"/>
              </a:ext>
            </a:extLst>
          </p:cNvPr>
          <p:cNvSpPr/>
          <p:nvPr/>
        </p:nvSpPr>
        <p:spPr>
          <a:xfrm>
            <a:off x="8384478" y="3823256"/>
            <a:ext cx="1651247" cy="1935332"/>
          </a:xfrm>
          <a:prstGeom prst="rect">
            <a:avLst/>
          </a:prstGeom>
          <a:blipFill>
            <a:blip r:embed="rId2"/>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06295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D6056336-6506-4028-8E2B-B012377C0923}"/>
              </a:ext>
            </a:extLst>
          </p:cNvPr>
          <p:cNvSpPr/>
          <p:nvPr/>
        </p:nvSpPr>
        <p:spPr>
          <a:xfrm>
            <a:off x="1412396" y="5110424"/>
            <a:ext cx="7208208" cy="1237265"/>
          </a:xfrm>
          <a:prstGeom prst="rect">
            <a:avLst/>
          </a:prstGeom>
          <a:solidFill>
            <a:srgbClr val="B3D6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548235"/>
                </a:solidFill>
                <a:latin typeface="站酷快乐体2016修订版" panose="02010600030101010101" pitchFamily="2" charset="-122"/>
                <a:ea typeface="站酷快乐体2016修订版" panose="02010600030101010101" pitchFamily="2" charset="-122"/>
              </a:rPr>
              <a:t>单击此处添加文本</a:t>
            </a:r>
          </a:p>
        </p:txBody>
      </p:sp>
      <p:sp>
        <p:nvSpPr>
          <p:cNvPr id="25" name="矩形 24">
            <a:extLst>
              <a:ext uri="{FF2B5EF4-FFF2-40B4-BE49-F238E27FC236}">
                <a16:creationId xmlns:a16="http://schemas.microsoft.com/office/drawing/2014/main" xmlns="" id="{D033B391-EBAB-45D9-8CE2-EA311D09BC76}"/>
              </a:ext>
            </a:extLst>
          </p:cNvPr>
          <p:cNvSpPr/>
          <p:nvPr/>
        </p:nvSpPr>
        <p:spPr>
          <a:xfrm>
            <a:off x="2210032" y="3627267"/>
            <a:ext cx="6410572" cy="1237265"/>
          </a:xfrm>
          <a:prstGeom prst="rect">
            <a:avLst/>
          </a:prstGeom>
          <a:solidFill>
            <a:srgbClr val="B3D6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548235"/>
                </a:solidFill>
                <a:latin typeface="站酷快乐体2016修订版" panose="02010600030101010101" pitchFamily="2" charset="-122"/>
                <a:ea typeface="站酷快乐体2016修订版" panose="02010600030101010101" pitchFamily="2" charset="-122"/>
              </a:rPr>
              <a:t>单击此处添加文本</a:t>
            </a:r>
          </a:p>
        </p:txBody>
      </p:sp>
      <p:sp>
        <p:nvSpPr>
          <p:cNvPr id="3" name="不完整圆 2">
            <a:extLst>
              <a:ext uri="{FF2B5EF4-FFF2-40B4-BE49-F238E27FC236}">
                <a16:creationId xmlns:a16="http://schemas.microsoft.com/office/drawing/2014/main" xmlns="" id="{3203538E-313D-47BA-9244-283ED2DEB5AB}"/>
              </a:ext>
            </a:extLst>
          </p:cNvPr>
          <p:cNvSpPr/>
          <p:nvPr/>
        </p:nvSpPr>
        <p:spPr>
          <a:xfrm>
            <a:off x="-3248025" y="-3381375"/>
            <a:ext cx="6496050" cy="6762750"/>
          </a:xfrm>
          <a:prstGeom prst="pie">
            <a:avLst>
              <a:gd name="adj1" fmla="val 0"/>
              <a:gd name="adj2" fmla="val 5401382"/>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 name="组合 3">
            <a:extLst>
              <a:ext uri="{FF2B5EF4-FFF2-40B4-BE49-F238E27FC236}">
                <a16:creationId xmlns:a16="http://schemas.microsoft.com/office/drawing/2014/main" xmlns="" id="{E592A112-7CD6-4788-872A-44F9CC727D89}"/>
              </a:ext>
            </a:extLst>
          </p:cNvPr>
          <p:cNvGrpSpPr/>
          <p:nvPr/>
        </p:nvGrpSpPr>
        <p:grpSpPr>
          <a:xfrm rot="-2700000">
            <a:off x="9893498" y="5593485"/>
            <a:ext cx="3482788" cy="1678130"/>
            <a:chOff x="4210441" y="4811742"/>
            <a:chExt cx="3482788" cy="1678130"/>
          </a:xfrm>
        </p:grpSpPr>
        <p:sp>
          <p:nvSpPr>
            <p:cNvPr id="5" name="任意多边形: 形状 4">
              <a:extLst>
                <a:ext uri="{FF2B5EF4-FFF2-40B4-BE49-F238E27FC236}">
                  <a16:creationId xmlns:a16="http://schemas.microsoft.com/office/drawing/2014/main" xmlns="" id="{375C495B-3D38-4790-BD84-B2A40359731F}"/>
                </a:ext>
              </a:extLst>
            </p:cNvPr>
            <p:cNvSpPr/>
            <p:nvPr/>
          </p:nvSpPr>
          <p:spPr>
            <a:xfrm rot="18360000">
              <a:off x="5122692"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任意多边形: 形状 5">
              <a:extLst>
                <a:ext uri="{FF2B5EF4-FFF2-40B4-BE49-F238E27FC236}">
                  <a16:creationId xmlns:a16="http://schemas.microsoft.com/office/drawing/2014/main" xmlns="" id="{39194913-3574-4762-A2A9-901C35210E17}"/>
                </a:ext>
              </a:extLst>
            </p:cNvPr>
            <p:cNvSpPr/>
            <p:nvPr/>
          </p:nvSpPr>
          <p:spPr>
            <a:xfrm rot="19440000">
              <a:off x="5286513"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a:extLst>
                <a:ext uri="{FF2B5EF4-FFF2-40B4-BE49-F238E27FC236}">
                  <a16:creationId xmlns:a16="http://schemas.microsoft.com/office/drawing/2014/main" xmlns="" id="{83D251A1-B227-4185-A175-E44644BC697D}"/>
                </a:ext>
              </a:extLst>
            </p:cNvPr>
            <p:cNvSpPr/>
            <p:nvPr/>
          </p:nvSpPr>
          <p:spPr>
            <a:xfrm rot="20520000">
              <a:off x="5498890" y="4811742"/>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任意多边形: 形状 7">
              <a:extLst>
                <a:ext uri="{FF2B5EF4-FFF2-40B4-BE49-F238E27FC236}">
                  <a16:creationId xmlns:a16="http://schemas.microsoft.com/office/drawing/2014/main" xmlns="" id="{0D50ADF0-B53F-4BE7-9368-B99D49AA8036}"/>
                </a:ext>
              </a:extLst>
            </p:cNvPr>
            <p:cNvSpPr/>
            <p:nvPr/>
          </p:nvSpPr>
          <p:spPr>
            <a:xfrm rot="1098201">
              <a:off x="6058228" y="481219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a:extLst>
                <a:ext uri="{FF2B5EF4-FFF2-40B4-BE49-F238E27FC236}">
                  <a16:creationId xmlns:a16="http://schemas.microsoft.com/office/drawing/2014/main" xmlns="" id="{F67BFF39-A42C-46CA-8149-91BD5374BDC4}"/>
                </a:ext>
              </a:extLst>
            </p:cNvPr>
            <p:cNvSpPr/>
            <p:nvPr/>
          </p:nvSpPr>
          <p:spPr>
            <a:xfrm rot="2160000">
              <a:off x="6285890" y="4877698"/>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任意多边形: 形状 9">
              <a:extLst>
                <a:ext uri="{FF2B5EF4-FFF2-40B4-BE49-F238E27FC236}">
                  <a16:creationId xmlns:a16="http://schemas.microsoft.com/office/drawing/2014/main" xmlns="" id="{FF1B90F9-EE18-40A2-B3DD-A2534BF4F833}"/>
                </a:ext>
              </a:extLst>
            </p:cNvPr>
            <p:cNvSpPr/>
            <p:nvPr/>
          </p:nvSpPr>
          <p:spPr>
            <a:xfrm rot="3240000">
              <a:off x="6516921" y="496139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a:extLst>
                <a:ext uri="{FF2B5EF4-FFF2-40B4-BE49-F238E27FC236}">
                  <a16:creationId xmlns:a16="http://schemas.microsoft.com/office/drawing/2014/main" xmlns="" id="{B5573682-EA5C-4498-8E79-2AB415F0CA6C}"/>
                </a:ext>
              </a:extLst>
            </p:cNvPr>
            <p:cNvSpPr/>
            <p:nvPr/>
          </p:nvSpPr>
          <p:spPr>
            <a:xfrm>
              <a:off x="5796877" y="4826096"/>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a:extLst>
                <a:ext uri="{FF2B5EF4-FFF2-40B4-BE49-F238E27FC236}">
                  <a16:creationId xmlns:a16="http://schemas.microsoft.com/office/drawing/2014/main" xmlns="" id="{F08BDFEF-3287-4FA8-99DF-AD62CC09CEBE}"/>
                </a:ext>
              </a:extLst>
            </p:cNvPr>
            <p:cNvSpPr/>
            <p:nvPr/>
          </p:nvSpPr>
          <p:spPr>
            <a:xfrm rot="17280000">
              <a:off x="5002072"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41F83EF1-F777-412C-AA1E-E58F99595D2D}"/>
                </a:ext>
              </a:extLst>
            </p:cNvPr>
            <p:cNvSpPr/>
            <p:nvPr/>
          </p:nvSpPr>
          <p:spPr>
            <a:xfrm rot="4320000">
              <a:off x="6620619" y="516137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BF2F72C5-301A-465E-8E76-FBE20C5048C8}"/>
                </a:ext>
              </a:extLst>
            </p:cNvPr>
            <p:cNvSpPr/>
            <p:nvPr/>
          </p:nvSpPr>
          <p:spPr>
            <a:xfrm rot="5400000">
              <a:off x="6656903"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42E18591-98D4-44A6-A1FA-88BBAE4D86E4}"/>
                </a:ext>
              </a:extLst>
            </p:cNvPr>
            <p:cNvSpPr/>
            <p:nvPr/>
          </p:nvSpPr>
          <p:spPr>
            <a:xfrm rot="16200000" flipH="1">
              <a:off x="4898526" y="5401943"/>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4" name="矩形: 剪去对角 23">
            <a:extLst>
              <a:ext uri="{FF2B5EF4-FFF2-40B4-BE49-F238E27FC236}">
                <a16:creationId xmlns:a16="http://schemas.microsoft.com/office/drawing/2014/main" xmlns="" id="{1EE8CAA2-F185-410D-9B7D-CB78807F2D14}"/>
              </a:ext>
            </a:extLst>
          </p:cNvPr>
          <p:cNvSpPr/>
          <p:nvPr/>
        </p:nvSpPr>
        <p:spPr>
          <a:xfrm>
            <a:off x="3919023" y="735772"/>
            <a:ext cx="6496050" cy="830996"/>
          </a:xfrm>
          <a:prstGeom prst="snip2DiagRect">
            <a:avLst>
              <a:gd name="adj1" fmla="val 0"/>
              <a:gd name="adj2" fmla="val 50000"/>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latin typeface="站酷快乐体2016修订版" panose="02010600030101010101" pitchFamily="2" charset="-122"/>
                <a:ea typeface="站酷快乐体2016修订版" panose="02010600030101010101" pitchFamily="2" charset="-122"/>
              </a:rPr>
              <a:t>02——</a:t>
            </a:r>
            <a:r>
              <a:rPr lang="zh-CN" altLang="en-US" sz="4800" dirty="0">
                <a:solidFill>
                  <a:schemeClr val="bg1"/>
                </a:solidFill>
                <a:latin typeface="站酷快乐体2016修订版" panose="02010600030101010101" pitchFamily="2" charset="-122"/>
                <a:ea typeface="站酷快乐体2016修订版" panose="02010600030101010101" pitchFamily="2" charset="-122"/>
              </a:rPr>
              <a:t>输入节标题</a:t>
            </a:r>
          </a:p>
        </p:txBody>
      </p:sp>
      <p:sp>
        <p:nvSpPr>
          <p:cNvPr id="19" name="矩形 18">
            <a:extLst>
              <a:ext uri="{FF2B5EF4-FFF2-40B4-BE49-F238E27FC236}">
                <a16:creationId xmlns:a16="http://schemas.microsoft.com/office/drawing/2014/main" xmlns="" id="{A5D2A254-5107-48F5-AD74-CCB18EE419C7}"/>
              </a:ext>
            </a:extLst>
          </p:cNvPr>
          <p:cNvSpPr/>
          <p:nvPr/>
        </p:nvSpPr>
        <p:spPr>
          <a:xfrm>
            <a:off x="2984938" y="2101331"/>
            <a:ext cx="5635666" cy="1237265"/>
          </a:xfrm>
          <a:prstGeom prst="rect">
            <a:avLst/>
          </a:prstGeom>
          <a:solidFill>
            <a:srgbClr val="B3D6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rgbClr val="548235"/>
                </a:solidFill>
                <a:latin typeface="站酷快乐体2016修订版" panose="02010600030101010101" pitchFamily="2" charset="-122"/>
                <a:ea typeface="站酷快乐体2016修订版" panose="02010600030101010101" pitchFamily="2" charset="-122"/>
              </a:rPr>
              <a:t>单击此处添加文本</a:t>
            </a:r>
          </a:p>
        </p:txBody>
      </p:sp>
    </p:spTree>
    <p:extLst>
      <p:ext uri="{BB962C8B-B14F-4D97-AF65-F5344CB8AC3E}">
        <p14:creationId xmlns:p14="http://schemas.microsoft.com/office/powerpoint/2010/main" val="3293522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
                                            <p:bg/>
                                          </p:spTgt>
                                        </p:tgtEl>
                                        <p:attrNameLst>
                                          <p:attrName>style.visibility</p:attrName>
                                        </p:attrNameLst>
                                      </p:cBhvr>
                                      <p:to>
                                        <p:strVal val="visible"/>
                                      </p:to>
                                    </p:set>
                                    <p:animEffect transition="in" filter="wipe(up)">
                                      <p:cBhvr>
                                        <p:cTn id="7" dur="500"/>
                                        <p:tgtEl>
                                          <p:spTgt spid="19">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9">
                                            <p:txEl>
                                              <p:pRg st="0" end="0"/>
                                            </p:txEl>
                                          </p:spTgt>
                                        </p:tgtEl>
                                        <p:attrNameLst>
                                          <p:attrName>style.visibility</p:attrName>
                                        </p:attrNameLst>
                                      </p:cBhvr>
                                      <p:to>
                                        <p:strVal val="visible"/>
                                      </p:to>
                                    </p:set>
                                    <p:animEffect transition="in" filter="wipe(up)">
                                      <p:cBhvr>
                                        <p:cTn id="10" dur="500"/>
                                        <p:tgtEl>
                                          <p:spTgt spid="19">
                                            <p:txEl>
                                              <p:pRg st="0" end="0"/>
                                            </p:txEl>
                                          </p:spTgt>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5">
                                            <p:bg/>
                                          </p:spTgt>
                                        </p:tgtEl>
                                        <p:attrNameLst>
                                          <p:attrName>style.visibility</p:attrName>
                                        </p:attrNameLst>
                                      </p:cBhvr>
                                      <p:to>
                                        <p:strVal val="visible"/>
                                      </p:to>
                                    </p:set>
                                    <p:animEffect transition="in" filter="wipe(up)">
                                      <p:cBhvr>
                                        <p:cTn id="14" dur="500"/>
                                        <p:tgtEl>
                                          <p:spTgt spid="25">
                                            <p:bg/>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Effect transition="in" filter="wipe(up)">
                                      <p:cBhvr>
                                        <p:cTn id="17" dur="500"/>
                                        <p:tgtEl>
                                          <p:spTgt spid="25">
                                            <p:txEl>
                                              <p:pRg st="0" end="0"/>
                                            </p:txEl>
                                          </p:spTgt>
                                        </p:tgtEl>
                                      </p:cBhvr>
                                    </p:animEffect>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29">
                                            <p:bg/>
                                          </p:spTgt>
                                        </p:tgtEl>
                                        <p:attrNameLst>
                                          <p:attrName>style.visibility</p:attrName>
                                        </p:attrNameLst>
                                      </p:cBhvr>
                                      <p:to>
                                        <p:strVal val="visible"/>
                                      </p:to>
                                    </p:set>
                                    <p:animEffect transition="in" filter="wipe(up)">
                                      <p:cBhvr>
                                        <p:cTn id="21" dur="500"/>
                                        <p:tgtEl>
                                          <p:spTgt spid="29">
                                            <p:bg/>
                                          </p:spTgt>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9">
                                            <p:txEl>
                                              <p:pRg st="0" end="0"/>
                                            </p:txEl>
                                          </p:spTgt>
                                        </p:tgtEl>
                                        <p:attrNameLst>
                                          <p:attrName>style.visibility</p:attrName>
                                        </p:attrNameLst>
                                      </p:cBhvr>
                                      <p:to>
                                        <p:strVal val="visible"/>
                                      </p:to>
                                    </p:set>
                                    <p:animEffect transition="in" filter="wipe(up)">
                                      <p:cBhvr>
                                        <p:cTn id="24"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allAtOnce" animBg="1"/>
      <p:bldP spid="25" grpId="0" uiExpand="1" build="allAtOnce" animBg="1"/>
      <p:bldP spid="19" grpId="0" uiExpand="1"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xmlns="" id="{EEEE67CA-F449-4D1D-9292-2E1AAF3C6C43}"/>
              </a:ext>
            </a:extLst>
          </p:cNvPr>
          <p:cNvSpPr/>
          <p:nvPr/>
        </p:nvSpPr>
        <p:spPr>
          <a:xfrm>
            <a:off x="9511387" y="1838287"/>
            <a:ext cx="1989441" cy="3175000"/>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站酷快乐体2016修订版" panose="02010600030101010101" pitchFamily="2" charset="-122"/>
                <a:ea typeface="站酷快乐体2016修订版" panose="02010600030101010101" pitchFamily="2" charset="-122"/>
              </a:rPr>
              <a:t>输入文字</a:t>
            </a:r>
          </a:p>
        </p:txBody>
      </p:sp>
      <p:sp>
        <p:nvSpPr>
          <p:cNvPr id="34" name="矩形 33">
            <a:extLst>
              <a:ext uri="{FF2B5EF4-FFF2-40B4-BE49-F238E27FC236}">
                <a16:creationId xmlns:a16="http://schemas.microsoft.com/office/drawing/2014/main" xmlns="" id="{19406C1A-5A70-4B5B-82A7-724CFBCD0E68}"/>
              </a:ext>
            </a:extLst>
          </p:cNvPr>
          <p:cNvSpPr/>
          <p:nvPr/>
        </p:nvSpPr>
        <p:spPr>
          <a:xfrm>
            <a:off x="6504930" y="3376231"/>
            <a:ext cx="1989441" cy="3175000"/>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站酷快乐体2016修订版" panose="02010600030101010101" pitchFamily="2" charset="-122"/>
                <a:ea typeface="站酷快乐体2016修订版" panose="02010600030101010101" pitchFamily="2" charset="-122"/>
              </a:rPr>
              <a:t>输入文字</a:t>
            </a:r>
          </a:p>
        </p:txBody>
      </p:sp>
      <p:sp>
        <p:nvSpPr>
          <p:cNvPr id="33" name="矩形 32">
            <a:extLst>
              <a:ext uri="{FF2B5EF4-FFF2-40B4-BE49-F238E27FC236}">
                <a16:creationId xmlns:a16="http://schemas.microsoft.com/office/drawing/2014/main" xmlns="" id="{00FA901B-C0A5-4C0B-B688-6034013D5B7E}"/>
              </a:ext>
            </a:extLst>
          </p:cNvPr>
          <p:cNvSpPr/>
          <p:nvPr/>
        </p:nvSpPr>
        <p:spPr>
          <a:xfrm>
            <a:off x="3465762" y="1912071"/>
            <a:ext cx="1989441" cy="3175000"/>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站酷快乐体2016修订版" panose="02010600030101010101" pitchFamily="2" charset="-122"/>
                <a:ea typeface="站酷快乐体2016修订版" panose="02010600030101010101" pitchFamily="2" charset="-122"/>
              </a:rPr>
              <a:t>输入文字</a:t>
            </a:r>
          </a:p>
        </p:txBody>
      </p:sp>
      <p:grpSp>
        <p:nvGrpSpPr>
          <p:cNvPr id="6" name="组合 5">
            <a:extLst>
              <a:ext uri="{FF2B5EF4-FFF2-40B4-BE49-F238E27FC236}">
                <a16:creationId xmlns:a16="http://schemas.microsoft.com/office/drawing/2014/main" xmlns="" id="{7D8F0B9D-13CD-409E-B135-3A369318E08B}"/>
              </a:ext>
            </a:extLst>
          </p:cNvPr>
          <p:cNvGrpSpPr/>
          <p:nvPr/>
        </p:nvGrpSpPr>
        <p:grpSpPr>
          <a:xfrm>
            <a:off x="691172" y="1769104"/>
            <a:ext cx="1376218" cy="1376218"/>
            <a:chOff x="978261" y="1239800"/>
            <a:chExt cx="1376218" cy="1376218"/>
          </a:xfrm>
        </p:grpSpPr>
        <p:sp>
          <p:nvSpPr>
            <p:cNvPr id="22" name="椭圆 21">
              <a:extLst>
                <a:ext uri="{FF2B5EF4-FFF2-40B4-BE49-F238E27FC236}">
                  <a16:creationId xmlns:a16="http://schemas.microsoft.com/office/drawing/2014/main" xmlns="" id="{F6D92454-06DC-4345-AE9C-F8292C43C296}"/>
                </a:ext>
              </a:extLst>
            </p:cNvPr>
            <p:cNvSpPr/>
            <p:nvPr/>
          </p:nvSpPr>
          <p:spPr>
            <a:xfrm>
              <a:off x="978261" y="1239800"/>
              <a:ext cx="1376218" cy="1376218"/>
            </a:xfrm>
            <a:prstGeom prst="ellips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衬衫">
              <a:extLst>
                <a:ext uri="{FF2B5EF4-FFF2-40B4-BE49-F238E27FC236}">
                  <a16:creationId xmlns:a16="http://schemas.microsoft.com/office/drawing/2014/main" xmlns="" id="{DC4C7185-2945-4F7C-9C4A-692D266323C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1249670" y="1511209"/>
              <a:ext cx="833400" cy="833400"/>
            </a:xfrm>
            <a:prstGeom prst="rect">
              <a:avLst/>
            </a:prstGeom>
          </p:spPr>
        </p:pic>
      </p:grpSp>
      <p:grpSp>
        <p:nvGrpSpPr>
          <p:cNvPr id="8" name="组合 7">
            <a:extLst>
              <a:ext uri="{FF2B5EF4-FFF2-40B4-BE49-F238E27FC236}">
                <a16:creationId xmlns:a16="http://schemas.microsoft.com/office/drawing/2014/main" xmlns="" id="{677F8D1D-7D16-44B4-8016-769A2A55CE09}"/>
              </a:ext>
            </a:extLst>
          </p:cNvPr>
          <p:cNvGrpSpPr/>
          <p:nvPr/>
        </p:nvGrpSpPr>
        <p:grpSpPr>
          <a:xfrm>
            <a:off x="6782174" y="1769104"/>
            <a:ext cx="1376218" cy="1376218"/>
            <a:chOff x="6226964" y="1301025"/>
            <a:chExt cx="1376218" cy="1376218"/>
          </a:xfrm>
        </p:grpSpPr>
        <p:sp>
          <p:nvSpPr>
            <p:cNvPr id="24" name="椭圆 23">
              <a:extLst>
                <a:ext uri="{FF2B5EF4-FFF2-40B4-BE49-F238E27FC236}">
                  <a16:creationId xmlns:a16="http://schemas.microsoft.com/office/drawing/2014/main" xmlns="" id="{23F479FD-FE07-4175-A109-A53B53FAE7D1}"/>
                </a:ext>
              </a:extLst>
            </p:cNvPr>
            <p:cNvSpPr/>
            <p:nvPr/>
          </p:nvSpPr>
          <p:spPr>
            <a:xfrm>
              <a:off x="6226964" y="1301025"/>
              <a:ext cx="1376218" cy="1376218"/>
            </a:xfrm>
            <a:prstGeom prst="ellips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形 16" descr="城市">
              <a:extLst>
                <a:ext uri="{FF2B5EF4-FFF2-40B4-BE49-F238E27FC236}">
                  <a16:creationId xmlns:a16="http://schemas.microsoft.com/office/drawing/2014/main" xmlns="" id="{0AD3AB03-83AE-46A5-A04A-12D37355D2F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6498373" y="1572434"/>
              <a:ext cx="833400" cy="833400"/>
            </a:xfrm>
            <a:prstGeom prst="rect">
              <a:avLst/>
            </a:prstGeom>
          </p:spPr>
        </p:pic>
      </p:grpSp>
      <p:grpSp>
        <p:nvGrpSpPr>
          <p:cNvPr id="7" name="组合 6">
            <a:extLst>
              <a:ext uri="{FF2B5EF4-FFF2-40B4-BE49-F238E27FC236}">
                <a16:creationId xmlns:a16="http://schemas.microsoft.com/office/drawing/2014/main" xmlns="" id="{AA27AE74-FE28-440E-9B83-8414C47C53B2}"/>
              </a:ext>
            </a:extLst>
          </p:cNvPr>
          <p:cNvGrpSpPr/>
          <p:nvPr/>
        </p:nvGrpSpPr>
        <p:grpSpPr>
          <a:xfrm>
            <a:off x="3736673" y="270886"/>
            <a:ext cx="1376218" cy="1376218"/>
            <a:chOff x="3473208" y="1280300"/>
            <a:chExt cx="1376218" cy="1376218"/>
          </a:xfrm>
        </p:grpSpPr>
        <p:sp>
          <p:nvSpPr>
            <p:cNvPr id="23" name="椭圆 22">
              <a:extLst>
                <a:ext uri="{FF2B5EF4-FFF2-40B4-BE49-F238E27FC236}">
                  <a16:creationId xmlns:a16="http://schemas.microsoft.com/office/drawing/2014/main" xmlns="" id="{C8D7EC15-A1E9-41CF-AB59-02B2A4E1052B}"/>
                </a:ext>
              </a:extLst>
            </p:cNvPr>
            <p:cNvSpPr/>
            <p:nvPr/>
          </p:nvSpPr>
          <p:spPr>
            <a:xfrm>
              <a:off x="3473208" y="1280300"/>
              <a:ext cx="1376218" cy="1376218"/>
            </a:xfrm>
            <a:prstGeom prst="ellips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形 18" descr="果盘">
              <a:extLst>
                <a:ext uri="{FF2B5EF4-FFF2-40B4-BE49-F238E27FC236}">
                  <a16:creationId xmlns:a16="http://schemas.microsoft.com/office/drawing/2014/main" xmlns="" id="{51F8F8A1-58D0-4023-9E69-E9608DAA916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785649" y="1592741"/>
              <a:ext cx="751336" cy="751336"/>
            </a:xfrm>
            <a:prstGeom prst="rect">
              <a:avLst/>
            </a:prstGeom>
          </p:spPr>
        </p:pic>
      </p:grpSp>
      <p:grpSp>
        <p:nvGrpSpPr>
          <p:cNvPr id="9" name="组合 8">
            <a:extLst>
              <a:ext uri="{FF2B5EF4-FFF2-40B4-BE49-F238E27FC236}">
                <a16:creationId xmlns:a16="http://schemas.microsoft.com/office/drawing/2014/main" xmlns="" id="{15424B41-8256-48A0-9E5D-4BAC7A672C81}"/>
              </a:ext>
            </a:extLst>
          </p:cNvPr>
          <p:cNvGrpSpPr/>
          <p:nvPr/>
        </p:nvGrpSpPr>
        <p:grpSpPr>
          <a:xfrm>
            <a:off x="9827675" y="270886"/>
            <a:ext cx="1376218" cy="1376218"/>
            <a:chOff x="8841237" y="1227566"/>
            <a:chExt cx="1376218" cy="1376218"/>
          </a:xfrm>
        </p:grpSpPr>
        <p:sp>
          <p:nvSpPr>
            <p:cNvPr id="25" name="椭圆 24">
              <a:extLst>
                <a:ext uri="{FF2B5EF4-FFF2-40B4-BE49-F238E27FC236}">
                  <a16:creationId xmlns:a16="http://schemas.microsoft.com/office/drawing/2014/main" xmlns="" id="{15412E91-1B18-4026-A463-EE7529E4401E}"/>
                </a:ext>
              </a:extLst>
            </p:cNvPr>
            <p:cNvSpPr/>
            <p:nvPr/>
          </p:nvSpPr>
          <p:spPr>
            <a:xfrm>
              <a:off x="8841237" y="1227566"/>
              <a:ext cx="1376218" cy="1376218"/>
            </a:xfrm>
            <a:prstGeom prst="ellipse">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形 20" descr="汽车">
              <a:extLst>
                <a:ext uri="{FF2B5EF4-FFF2-40B4-BE49-F238E27FC236}">
                  <a16:creationId xmlns:a16="http://schemas.microsoft.com/office/drawing/2014/main" xmlns="" id="{7684FA62-28DA-49E6-9FEB-235B75716A6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9072146" y="1458475"/>
              <a:ext cx="914400" cy="914400"/>
            </a:xfrm>
            <a:prstGeom prst="rect">
              <a:avLst/>
            </a:prstGeom>
          </p:spPr>
        </p:pic>
      </p:grpSp>
      <p:sp>
        <p:nvSpPr>
          <p:cNvPr id="31" name="任意多边形: 形状 30">
            <a:extLst>
              <a:ext uri="{FF2B5EF4-FFF2-40B4-BE49-F238E27FC236}">
                <a16:creationId xmlns:a16="http://schemas.microsoft.com/office/drawing/2014/main" xmlns="" id="{FDC3D706-967A-4115-A26B-57EEFE842062}"/>
              </a:ext>
            </a:extLst>
          </p:cNvPr>
          <p:cNvSpPr/>
          <p:nvPr/>
        </p:nvSpPr>
        <p:spPr>
          <a:xfrm rot="5400000">
            <a:off x="-2334880" y="2307584"/>
            <a:ext cx="6864425" cy="2236406"/>
          </a:xfrm>
          <a:custGeom>
            <a:avLst/>
            <a:gdLst>
              <a:gd name="connsiteX0" fmla="*/ 0 w 6864425"/>
              <a:gd name="connsiteY0" fmla="*/ 2236406 h 2236406"/>
              <a:gd name="connsiteX1" fmla="*/ 0 w 6864425"/>
              <a:gd name="connsiteY1" fmla="*/ 0 h 2236406"/>
              <a:gd name="connsiteX2" fmla="*/ 2050752 w 6864425"/>
              <a:gd name="connsiteY2" fmla="*/ 2050752 h 2236406"/>
              <a:gd name="connsiteX3" fmla="*/ 6864425 w 6864425"/>
              <a:gd name="connsiteY3" fmla="*/ 2050752 h 2236406"/>
              <a:gd name="connsiteX4" fmla="*/ 6864425 w 6864425"/>
              <a:gd name="connsiteY4" fmla="*/ 2215535 h 2236406"/>
              <a:gd name="connsiteX5" fmla="*/ 2215535 w 6864425"/>
              <a:gd name="connsiteY5" fmla="*/ 2215535 h 2236406"/>
              <a:gd name="connsiteX6" fmla="*/ 2236406 w 6864425"/>
              <a:gd name="connsiteY6" fmla="*/ 2236406 h 223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64425" h="2236406">
                <a:moveTo>
                  <a:pt x="0" y="2236406"/>
                </a:moveTo>
                <a:lnTo>
                  <a:pt x="0" y="0"/>
                </a:lnTo>
                <a:lnTo>
                  <a:pt x="2050752" y="2050752"/>
                </a:lnTo>
                <a:lnTo>
                  <a:pt x="6864425" y="2050752"/>
                </a:lnTo>
                <a:lnTo>
                  <a:pt x="6864425" y="2215535"/>
                </a:lnTo>
                <a:lnTo>
                  <a:pt x="2215535" y="2215535"/>
                </a:lnTo>
                <a:lnTo>
                  <a:pt x="2236406" y="2236406"/>
                </a:ln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dirty="0"/>
          </a:p>
        </p:txBody>
      </p:sp>
      <p:sp>
        <p:nvSpPr>
          <p:cNvPr id="12" name="文本框 11">
            <a:extLst>
              <a:ext uri="{FF2B5EF4-FFF2-40B4-BE49-F238E27FC236}">
                <a16:creationId xmlns:a16="http://schemas.microsoft.com/office/drawing/2014/main" xmlns="" id="{2FD4C7B3-75E8-4AAC-B98C-AD97CED8D206}"/>
              </a:ext>
            </a:extLst>
          </p:cNvPr>
          <p:cNvSpPr txBox="1"/>
          <p:nvPr/>
        </p:nvSpPr>
        <p:spPr>
          <a:xfrm rot="19004446">
            <a:off x="295916" y="207355"/>
            <a:ext cx="1083365" cy="830997"/>
          </a:xfrm>
          <a:prstGeom prst="rect">
            <a:avLst/>
          </a:prstGeom>
          <a:noFill/>
        </p:spPr>
        <p:txBody>
          <a:bodyPr wrap="square" rtlCol="0">
            <a:spAutoFit/>
          </a:bodyPr>
          <a:lstStyle/>
          <a:p>
            <a:r>
              <a:rPr lang="en-US" altLang="zh-CN" sz="4800" dirty="0">
                <a:solidFill>
                  <a:schemeClr val="bg1"/>
                </a:solidFill>
                <a:latin typeface="站酷快乐体2016修订版" panose="02010600030101010101" pitchFamily="2" charset="-122"/>
                <a:ea typeface="站酷快乐体2016修订版" panose="02010600030101010101" pitchFamily="2" charset="-122"/>
              </a:rPr>
              <a:t>03</a:t>
            </a:r>
            <a:endParaRPr lang="zh-CN" altLang="en-US" sz="4800" dirty="0">
              <a:solidFill>
                <a:schemeClr val="bg1"/>
              </a:solidFill>
              <a:latin typeface="站酷快乐体2016修订版" panose="02010600030101010101" pitchFamily="2" charset="-122"/>
              <a:ea typeface="站酷快乐体2016修订版" panose="02010600030101010101" pitchFamily="2" charset="-122"/>
            </a:endParaRPr>
          </a:p>
        </p:txBody>
      </p:sp>
      <p:sp>
        <p:nvSpPr>
          <p:cNvPr id="32" name="任意多边形: 形状 31">
            <a:extLst>
              <a:ext uri="{FF2B5EF4-FFF2-40B4-BE49-F238E27FC236}">
                <a16:creationId xmlns:a16="http://schemas.microsoft.com/office/drawing/2014/main" xmlns="" id="{07A94320-1AA0-4141-87DD-B878A3B5D8AD}"/>
              </a:ext>
            </a:extLst>
          </p:cNvPr>
          <p:cNvSpPr/>
          <p:nvPr/>
        </p:nvSpPr>
        <p:spPr>
          <a:xfrm>
            <a:off x="9979454" y="-1"/>
            <a:ext cx="2236406" cy="6858000"/>
          </a:xfrm>
          <a:custGeom>
            <a:avLst/>
            <a:gdLst>
              <a:gd name="connsiteX0" fmla="*/ 2047762 w 2236406"/>
              <a:gd name="connsiteY0" fmla="*/ 0 h 6858000"/>
              <a:gd name="connsiteX1" fmla="*/ 2212545 w 2236406"/>
              <a:gd name="connsiteY1" fmla="*/ 0 h 6858000"/>
              <a:gd name="connsiteX2" fmla="*/ 2212545 w 2236406"/>
              <a:gd name="connsiteY2" fmla="*/ 4645455 h 6858000"/>
              <a:gd name="connsiteX3" fmla="*/ 2236406 w 2236406"/>
              <a:gd name="connsiteY3" fmla="*/ 4621594 h 6858000"/>
              <a:gd name="connsiteX4" fmla="*/ 2236406 w 2236406"/>
              <a:gd name="connsiteY4" fmla="*/ 6858000 h 6858000"/>
              <a:gd name="connsiteX5" fmla="*/ 0 w 2236406"/>
              <a:gd name="connsiteY5" fmla="*/ 6858000 h 6858000"/>
              <a:gd name="connsiteX6" fmla="*/ 2047762 w 2236406"/>
              <a:gd name="connsiteY6" fmla="*/ 481023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6406" h="6858000">
                <a:moveTo>
                  <a:pt x="2047762" y="0"/>
                </a:moveTo>
                <a:lnTo>
                  <a:pt x="2212545" y="0"/>
                </a:lnTo>
                <a:lnTo>
                  <a:pt x="2212545" y="4645455"/>
                </a:lnTo>
                <a:lnTo>
                  <a:pt x="2236406" y="4621594"/>
                </a:lnTo>
                <a:lnTo>
                  <a:pt x="2236406" y="6858000"/>
                </a:lnTo>
                <a:lnTo>
                  <a:pt x="0" y="6858000"/>
                </a:lnTo>
                <a:lnTo>
                  <a:pt x="2047762" y="4810238"/>
                </a:lnTo>
                <a:close/>
              </a:path>
            </a:pathLst>
          </a:cu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BFD59FF-F8EC-4FA2-81BB-AD8DA69861A5}"/>
              </a:ext>
            </a:extLst>
          </p:cNvPr>
          <p:cNvSpPr/>
          <p:nvPr/>
        </p:nvSpPr>
        <p:spPr>
          <a:xfrm>
            <a:off x="451945" y="3465513"/>
            <a:ext cx="1989441" cy="3175000"/>
          </a:xfrm>
          <a:prstGeom prst="rect">
            <a:avLst/>
          </a:prstGeom>
          <a:solidFill>
            <a:srgbClr val="AED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站酷快乐体2016修订版" panose="02010600030101010101" pitchFamily="2" charset="-122"/>
                <a:ea typeface="站酷快乐体2016修订版" panose="02010600030101010101" pitchFamily="2" charset="-122"/>
              </a:rPr>
              <a:t>输入文字</a:t>
            </a:r>
          </a:p>
        </p:txBody>
      </p:sp>
    </p:spTree>
    <p:extLst>
      <p:ext uri="{BB962C8B-B14F-4D97-AF65-F5344CB8AC3E}">
        <p14:creationId xmlns:p14="http://schemas.microsoft.com/office/powerpoint/2010/main" val="98740253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8" presetClass="emph" presetSubtype="0" fill="hold" nodeType="withEffect">
                                  <p:stCondLst>
                                    <p:cond delay="0"/>
                                  </p:stCondLst>
                                  <p:childTnLst>
                                    <p:animRot by="21600000">
                                      <p:cBhvr>
                                        <p:cTn id="8" dur="1000" fill="hold"/>
                                        <p:tgtEl>
                                          <p:spTgt spid="6"/>
                                        </p:tgtEl>
                                        <p:attrNameLst>
                                          <p:attrName>r</p:attrName>
                                        </p:attrNameLst>
                                      </p:cBhvr>
                                    </p:animRo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4">
                                            <p:bg/>
                                          </p:spTgt>
                                        </p:tgtEl>
                                        <p:attrNameLst>
                                          <p:attrName>style.visibility</p:attrName>
                                        </p:attrNameLst>
                                      </p:cBhvr>
                                      <p:to>
                                        <p:strVal val="visible"/>
                                      </p:to>
                                    </p:set>
                                    <p:animEffect transition="in" filter="fade">
                                      <p:cBhvr>
                                        <p:cTn id="12" dur="500"/>
                                        <p:tgtEl>
                                          <p:spTgt spid="14">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500"/>
                                        <p:tgtEl>
                                          <p:spTgt spid="1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par>
                                <p:cTn id="20" presetID="8" presetClass="emph" presetSubtype="0" fill="hold" nodeType="withEffect">
                                  <p:stCondLst>
                                    <p:cond delay="0"/>
                                  </p:stCondLst>
                                  <p:childTnLst>
                                    <p:animRot by="21600000">
                                      <p:cBhvr>
                                        <p:cTn id="21" dur="1000" fill="hold"/>
                                        <p:tgtEl>
                                          <p:spTgt spid="7"/>
                                        </p:tgtEl>
                                        <p:attrNameLst>
                                          <p:attrName>r</p:attrName>
                                        </p:attrNameLst>
                                      </p:cBhvr>
                                    </p:animRo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bg/>
                                          </p:spTgt>
                                        </p:tgtEl>
                                        <p:attrNameLst>
                                          <p:attrName>style.visibility</p:attrName>
                                        </p:attrNameLst>
                                      </p:cBhvr>
                                      <p:to>
                                        <p:strVal val="visible"/>
                                      </p:to>
                                    </p:set>
                                    <p:animEffect transition="in" filter="fade">
                                      <p:cBhvr>
                                        <p:cTn id="25" dur="500"/>
                                        <p:tgtEl>
                                          <p:spTgt spid="33">
                                            <p:bg/>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3">
                                            <p:txEl>
                                              <p:pRg st="0" end="0"/>
                                            </p:txEl>
                                          </p:spTgt>
                                        </p:tgtEl>
                                        <p:attrNameLst>
                                          <p:attrName>style.visibility</p:attrName>
                                        </p:attrNameLst>
                                      </p:cBhvr>
                                      <p:to>
                                        <p:strVal val="visible"/>
                                      </p:to>
                                    </p:set>
                                    <p:animEffect transition="in" filter="fade">
                                      <p:cBhvr>
                                        <p:cTn id="28" dur="500"/>
                                        <p:tgtEl>
                                          <p:spTgt spid="33">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childTnLst>
                                </p:cTn>
                              </p:par>
                              <p:par>
                                <p:cTn id="33" presetID="8" presetClass="emph" presetSubtype="0" fill="hold" nodeType="withEffect">
                                  <p:stCondLst>
                                    <p:cond delay="0"/>
                                  </p:stCondLst>
                                  <p:childTnLst>
                                    <p:animRot by="21600000">
                                      <p:cBhvr>
                                        <p:cTn id="34" dur="1000" fill="hold"/>
                                        <p:tgtEl>
                                          <p:spTgt spid="8"/>
                                        </p:tgtEl>
                                        <p:attrNameLst>
                                          <p:attrName>r</p:attrName>
                                        </p:attrNameLst>
                                      </p:cBhvr>
                                    </p:animRo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34">
                                            <p:bg/>
                                          </p:spTgt>
                                        </p:tgtEl>
                                        <p:attrNameLst>
                                          <p:attrName>style.visibility</p:attrName>
                                        </p:attrNameLst>
                                      </p:cBhvr>
                                      <p:to>
                                        <p:strVal val="visible"/>
                                      </p:to>
                                    </p:set>
                                    <p:animEffect transition="in" filter="fade">
                                      <p:cBhvr>
                                        <p:cTn id="38" dur="500"/>
                                        <p:tgtEl>
                                          <p:spTgt spid="34">
                                            <p:bg/>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
                                            <p:txEl>
                                              <p:pRg st="0" end="0"/>
                                            </p:txEl>
                                          </p:spTgt>
                                        </p:tgtEl>
                                        <p:attrNameLst>
                                          <p:attrName>style.visibility</p:attrName>
                                        </p:attrNameLst>
                                      </p:cBhvr>
                                      <p:to>
                                        <p:strVal val="visible"/>
                                      </p:to>
                                    </p:set>
                                    <p:animEffect transition="in" filter="fade">
                                      <p:cBhvr>
                                        <p:cTn id="41" dur="500"/>
                                        <p:tgtEl>
                                          <p:spTgt spid="3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childTnLst>
                                </p:cTn>
                              </p:par>
                              <p:par>
                                <p:cTn id="46" presetID="8" presetClass="emph" presetSubtype="0" fill="hold" nodeType="withEffect">
                                  <p:stCondLst>
                                    <p:cond delay="0"/>
                                  </p:stCondLst>
                                  <p:childTnLst>
                                    <p:animRot by="21600000">
                                      <p:cBhvr>
                                        <p:cTn id="47" dur="1000" fill="hold"/>
                                        <p:tgtEl>
                                          <p:spTgt spid="9"/>
                                        </p:tgtEl>
                                        <p:attrNameLst>
                                          <p:attrName>r</p:attrName>
                                        </p:attrNameLst>
                                      </p:cBhvr>
                                    </p:animRot>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35">
                                            <p:bg/>
                                          </p:spTgt>
                                        </p:tgtEl>
                                        <p:attrNameLst>
                                          <p:attrName>style.visibility</p:attrName>
                                        </p:attrNameLst>
                                      </p:cBhvr>
                                      <p:to>
                                        <p:strVal val="visible"/>
                                      </p:to>
                                    </p:set>
                                    <p:animEffect transition="in" filter="fade">
                                      <p:cBhvr>
                                        <p:cTn id="51" dur="500"/>
                                        <p:tgtEl>
                                          <p:spTgt spid="35">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uiExpand="1" build="allAtOnce" animBg="1"/>
      <p:bldP spid="34" grpId="0" uiExpand="1" build="allAtOnce" animBg="1"/>
      <p:bldP spid="33" grpId="0" uiExpand="1" build="allAtOnce" animBg="1"/>
      <p:bldP spid="14" grpId="0" uiExpand="1"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xmlns="" id="{C2E2E48B-96CA-4847-8046-2C7428EFD435}"/>
              </a:ext>
            </a:extLst>
          </p:cNvPr>
          <p:cNvSpPr/>
          <p:nvPr/>
        </p:nvSpPr>
        <p:spPr>
          <a:xfrm>
            <a:off x="0" y="5389059"/>
            <a:ext cx="12192000" cy="1468941"/>
          </a:xfrm>
          <a:prstGeom prst="rect">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latin typeface="站酷快乐体2016修订版" panose="02010600030101010101" pitchFamily="2" charset="-122"/>
                <a:ea typeface="站酷快乐体2016修订版" panose="02010600030101010101" pitchFamily="2" charset="-122"/>
              </a:rPr>
              <a:t>贰</a:t>
            </a:r>
            <a:endParaRPr lang="en-US" altLang="zh-CN" sz="4800" dirty="0">
              <a:latin typeface="站酷快乐体2016修订版" panose="02010600030101010101" pitchFamily="2" charset="-122"/>
              <a:ea typeface="站酷快乐体2016修订版" panose="02010600030101010101" pitchFamily="2" charset="-122"/>
            </a:endParaRPr>
          </a:p>
          <a:p>
            <a:pPr algn="r"/>
            <a:r>
              <a:rPr lang="en-US" altLang="zh-CN" sz="4800" dirty="0">
                <a:latin typeface="站酷快乐体2016修订版" panose="02010600030101010101" pitchFamily="2" charset="-122"/>
                <a:ea typeface="站酷快乐体2016修订版" panose="02010600030101010101" pitchFamily="2" charset="-122"/>
              </a:rPr>
              <a:t>——</a:t>
            </a:r>
            <a:r>
              <a:rPr lang="zh-CN" altLang="en-US" sz="4800" dirty="0">
                <a:latin typeface="站酷快乐体2016修订版" panose="02010600030101010101" pitchFamily="2" charset="-122"/>
                <a:ea typeface="站酷快乐体2016修订版" panose="02010600030101010101" pitchFamily="2" charset="-122"/>
              </a:rPr>
              <a:t>输入标题</a:t>
            </a:r>
            <a:endParaRPr lang="en-US" altLang="zh-CN" sz="4800" dirty="0">
              <a:latin typeface="站酷快乐体2016修订版" panose="02010600030101010101" pitchFamily="2" charset="-122"/>
              <a:ea typeface="站酷快乐体2016修订版" panose="02010600030101010101" pitchFamily="2" charset="-122"/>
            </a:endParaRPr>
          </a:p>
        </p:txBody>
      </p:sp>
      <p:grpSp>
        <p:nvGrpSpPr>
          <p:cNvPr id="59" name="组合 58">
            <a:extLst>
              <a:ext uri="{FF2B5EF4-FFF2-40B4-BE49-F238E27FC236}">
                <a16:creationId xmlns:a16="http://schemas.microsoft.com/office/drawing/2014/main" xmlns="" id="{41AEA58F-9C2F-4BDD-89C3-015BCFA6E944}"/>
              </a:ext>
            </a:extLst>
          </p:cNvPr>
          <p:cNvGrpSpPr/>
          <p:nvPr/>
        </p:nvGrpSpPr>
        <p:grpSpPr>
          <a:xfrm>
            <a:off x="2950880" y="1724243"/>
            <a:ext cx="6290239" cy="3409514"/>
            <a:chOff x="3066652" y="1557735"/>
            <a:chExt cx="6290239" cy="3409514"/>
          </a:xfrm>
        </p:grpSpPr>
        <p:sp>
          <p:nvSpPr>
            <p:cNvPr id="34" name="图文框 33">
              <a:extLst>
                <a:ext uri="{FF2B5EF4-FFF2-40B4-BE49-F238E27FC236}">
                  <a16:creationId xmlns:a16="http://schemas.microsoft.com/office/drawing/2014/main" xmlns="" id="{60E7D296-2735-431E-8946-459F44844FF4}"/>
                </a:ext>
              </a:extLst>
            </p:cNvPr>
            <p:cNvSpPr/>
            <p:nvPr/>
          </p:nvSpPr>
          <p:spPr>
            <a:xfrm>
              <a:off x="4295034" y="1914568"/>
              <a:ext cx="5061857" cy="2457105"/>
            </a:xfrm>
            <a:prstGeom prst="frame">
              <a:avLst>
                <a:gd name="adj1" fmla="val 3891"/>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xmlns="" id="{F4A26C05-142A-40B8-ABF2-FA44CB4A7321}"/>
                </a:ext>
              </a:extLst>
            </p:cNvPr>
            <p:cNvGrpSpPr/>
            <p:nvPr/>
          </p:nvGrpSpPr>
          <p:grpSpPr>
            <a:xfrm>
              <a:off x="3066652" y="1557735"/>
              <a:ext cx="6058695" cy="3409514"/>
              <a:chOff x="1698171" y="673285"/>
              <a:chExt cx="8350933" cy="4699464"/>
            </a:xfrm>
          </p:grpSpPr>
          <p:sp>
            <p:nvSpPr>
              <p:cNvPr id="3" name="任意多边形: 形状 2">
                <a:extLst>
                  <a:ext uri="{FF2B5EF4-FFF2-40B4-BE49-F238E27FC236}">
                    <a16:creationId xmlns:a16="http://schemas.microsoft.com/office/drawing/2014/main" xmlns="" id="{23ACCA8D-C807-421D-A936-268F4AF1CDAB}"/>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 name="任意多边形: 形状 3">
                <a:extLst>
                  <a:ext uri="{FF2B5EF4-FFF2-40B4-BE49-F238E27FC236}">
                    <a16:creationId xmlns:a16="http://schemas.microsoft.com/office/drawing/2014/main" xmlns="" id="{F6BBA8A5-EDE2-403F-9F07-633B107AD25F}"/>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任意多边形: 形状 4">
                <a:extLst>
                  <a:ext uri="{FF2B5EF4-FFF2-40B4-BE49-F238E27FC236}">
                    <a16:creationId xmlns:a16="http://schemas.microsoft.com/office/drawing/2014/main" xmlns="" id="{BE8A45F9-2D23-4B2D-81F8-B5B7CC1BD7C3}"/>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任意多边形: 形状 5">
                <a:extLst>
                  <a:ext uri="{FF2B5EF4-FFF2-40B4-BE49-F238E27FC236}">
                    <a16:creationId xmlns:a16="http://schemas.microsoft.com/office/drawing/2014/main" xmlns="" id="{099FF624-31F9-4899-8178-39598DEBBC84}"/>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任意多边形: 形状 6">
                <a:extLst>
                  <a:ext uri="{FF2B5EF4-FFF2-40B4-BE49-F238E27FC236}">
                    <a16:creationId xmlns:a16="http://schemas.microsoft.com/office/drawing/2014/main" xmlns="" id="{C1875537-24EE-4538-9D46-208D4D98BACD}"/>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任意多边形: 形状 7">
                <a:extLst>
                  <a:ext uri="{FF2B5EF4-FFF2-40B4-BE49-F238E27FC236}">
                    <a16:creationId xmlns:a16="http://schemas.microsoft.com/office/drawing/2014/main" xmlns="" id="{B6588FD3-93A3-409B-83BD-C54BE6833A91}"/>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任意多边形: 形状 8">
                <a:extLst>
                  <a:ext uri="{FF2B5EF4-FFF2-40B4-BE49-F238E27FC236}">
                    <a16:creationId xmlns:a16="http://schemas.microsoft.com/office/drawing/2014/main" xmlns="" id="{B30E4844-1539-4E7A-94C3-134EDC0F021E}"/>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任意多边形: 形状 9">
                <a:extLst>
                  <a:ext uri="{FF2B5EF4-FFF2-40B4-BE49-F238E27FC236}">
                    <a16:creationId xmlns:a16="http://schemas.microsoft.com/office/drawing/2014/main" xmlns="" id="{8287A305-3BB2-4AA2-9053-B89355565277}"/>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任意多边形: 形状 10">
                <a:extLst>
                  <a:ext uri="{FF2B5EF4-FFF2-40B4-BE49-F238E27FC236}">
                    <a16:creationId xmlns:a16="http://schemas.microsoft.com/office/drawing/2014/main" xmlns="" id="{169F36D5-EFF1-4E6F-95FE-4A3BF8B46010}"/>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任意多边形: 形状 11">
                <a:extLst>
                  <a:ext uri="{FF2B5EF4-FFF2-40B4-BE49-F238E27FC236}">
                    <a16:creationId xmlns:a16="http://schemas.microsoft.com/office/drawing/2014/main" xmlns="" id="{87DF5449-435F-43DD-B9A6-082A71D24881}"/>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任意多边形: 形状 12">
                <a:extLst>
                  <a:ext uri="{FF2B5EF4-FFF2-40B4-BE49-F238E27FC236}">
                    <a16:creationId xmlns:a16="http://schemas.microsoft.com/office/drawing/2014/main" xmlns="" id="{A8D7101D-BE78-4329-A905-9339C9D747C1}"/>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4" name="任意多边形: 形状 13">
                <a:extLst>
                  <a:ext uri="{FF2B5EF4-FFF2-40B4-BE49-F238E27FC236}">
                    <a16:creationId xmlns:a16="http://schemas.microsoft.com/office/drawing/2014/main" xmlns="" id="{49584C72-D5C6-48CF-A58A-496C6DDBD4CD}"/>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任意多边形: 形状 14">
                <a:extLst>
                  <a:ext uri="{FF2B5EF4-FFF2-40B4-BE49-F238E27FC236}">
                    <a16:creationId xmlns:a16="http://schemas.microsoft.com/office/drawing/2014/main" xmlns="" id="{A483D2EC-C386-4F5E-BE35-499AF54FB13B}"/>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15">
                <a:extLst>
                  <a:ext uri="{FF2B5EF4-FFF2-40B4-BE49-F238E27FC236}">
                    <a16:creationId xmlns:a16="http://schemas.microsoft.com/office/drawing/2014/main" xmlns="" id="{C94CCA83-2994-48ED-AD05-F8A770B4A9CF}"/>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a:extLst>
                  <a:ext uri="{FF2B5EF4-FFF2-40B4-BE49-F238E27FC236}">
                    <a16:creationId xmlns:a16="http://schemas.microsoft.com/office/drawing/2014/main" xmlns="" id="{92B53815-FA59-42CC-8D7A-850341CD52E9}"/>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8" name="任意多边形: 形状 17">
                <a:extLst>
                  <a:ext uri="{FF2B5EF4-FFF2-40B4-BE49-F238E27FC236}">
                    <a16:creationId xmlns:a16="http://schemas.microsoft.com/office/drawing/2014/main" xmlns="" id="{DC8847D1-27EA-47C4-8A85-71E7FC83C6F6}"/>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9" name="任意多边形: 形状 18">
                <a:extLst>
                  <a:ext uri="{FF2B5EF4-FFF2-40B4-BE49-F238E27FC236}">
                    <a16:creationId xmlns:a16="http://schemas.microsoft.com/office/drawing/2014/main" xmlns="" id="{C68C82DE-E0FE-4819-B4BD-C76281399842}"/>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任意多边形: 形状 19">
                <a:extLst>
                  <a:ext uri="{FF2B5EF4-FFF2-40B4-BE49-F238E27FC236}">
                    <a16:creationId xmlns:a16="http://schemas.microsoft.com/office/drawing/2014/main" xmlns="" id="{E54B0FD1-BAD2-4101-B30D-E1D3913EFF7A}"/>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a:extLst>
                  <a:ext uri="{FF2B5EF4-FFF2-40B4-BE49-F238E27FC236}">
                    <a16:creationId xmlns:a16="http://schemas.microsoft.com/office/drawing/2014/main" xmlns="" id="{3B089245-9900-497F-BBE6-C993FBC9C3EA}"/>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任意多边形: 形状 21">
                <a:extLst>
                  <a:ext uri="{FF2B5EF4-FFF2-40B4-BE49-F238E27FC236}">
                    <a16:creationId xmlns:a16="http://schemas.microsoft.com/office/drawing/2014/main" xmlns="" id="{3B322EFF-DBAB-4FE8-B38C-93776DC949E7}"/>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任意多边形: 形状 22">
                <a:extLst>
                  <a:ext uri="{FF2B5EF4-FFF2-40B4-BE49-F238E27FC236}">
                    <a16:creationId xmlns:a16="http://schemas.microsoft.com/office/drawing/2014/main" xmlns="" id="{49CC4F17-99B9-49EA-B96F-DBB2D4D3E6A4}"/>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23">
                <a:extLst>
                  <a:ext uri="{FF2B5EF4-FFF2-40B4-BE49-F238E27FC236}">
                    <a16:creationId xmlns:a16="http://schemas.microsoft.com/office/drawing/2014/main" xmlns="" id="{FD3CE297-15C9-48C6-8BE0-84CCB0416173}"/>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任意多边形: 形状 24">
                <a:extLst>
                  <a:ext uri="{FF2B5EF4-FFF2-40B4-BE49-F238E27FC236}">
                    <a16:creationId xmlns:a16="http://schemas.microsoft.com/office/drawing/2014/main" xmlns="" id="{B40C923D-DEC2-44E2-B488-0B92813A5202}"/>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6" name="任意多边形: 形状 25">
                <a:extLst>
                  <a:ext uri="{FF2B5EF4-FFF2-40B4-BE49-F238E27FC236}">
                    <a16:creationId xmlns:a16="http://schemas.microsoft.com/office/drawing/2014/main" xmlns="" id="{6E834CD1-599A-43C3-8FE2-FCD4D1B88724}"/>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a:extLst>
                  <a:ext uri="{FF2B5EF4-FFF2-40B4-BE49-F238E27FC236}">
                    <a16:creationId xmlns:a16="http://schemas.microsoft.com/office/drawing/2014/main" xmlns="" id="{5E37AFFD-06F1-4CB2-98CC-D58FFDB32320}"/>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任意多边形: 形状 27">
                <a:extLst>
                  <a:ext uri="{FF2B5EF4-FFF2-40B4-BE49-F238E27FC236}">
                    <a16:creationId xmlns:a16="http://schemas.microsoft.com/office/drawing/2014/main" xmlns="" id="{0261CF09-9147-4B58-8D23-004AA9FEC8CE}"/>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a:extLst>
                  <a:ext uri="{FF2B5EF4-FFF2-40B4-BE49-F238E27FC236}">
                    <a16:creationId xmlns:a16="http://schemas.microsoft.com/office/drawing/2014/main" xmlns="" id="{0CE6F1EE-7026-468C-8C31-E451D2F49F5C}"/>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任意多边形: 形状 29">
                <a:extLst>
                  <a:ext uri="{FF2B5EF4-FFF2-40B4-BE49-F238E27FC236}">
                    <a16:creationId xmlns:a16="http://schemas.microsoft.com/office/drawing/2014/main" xmlns="" id="{A91AA4E9-9897-40B1-877B-D0DEBD2DAE35}"/>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任意多边形: 形状 30">
                <a:extLst>
                  <a:ext uri="{FF2B5EF4-FFF2-40B4-BE49-F238E27FC236}">
                    <a16:creationId xmlns:a16="http://schemas.microsoft.com/office/drawing/2014/main" xmlns="" id="{4BECE47B-0A1A-4E13-9147-BE1B5CC185E4}"/>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2" name="任意多边形: 形状 31">
                <a:extLst>
                  <a:ext uri="{FF2B5EF4-FFF2-40B4-BE49-F238E27FC236}">
                    <a16:creationId xmlns:a16="http://schemas.microsoft.com/office/drawing/2014/main" xmlns="" id="{F07AA274-2544-417B-9941-5349383B3468}"/>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3" name="任意多边形: 形状 32">
                <a:extLst>
                  <a:ext uri="{FF2B5EF4-FFF2-40B4-BE49-F238E27FC236}">
                    <a16:creationId xmlns:a16="http://schemas.microsoft.com/office/drawing/2014/main" xmlns="" id="{45AEC65D-B43C-4B01-B70A-D1A89F1DDDDE}"/>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45" name="矩形 44">
              <a:extLst>
                <a:ext uri="{FF2B5EF4-FFF2-40B4-BE49-F238E27FC236}">
                  <a16:creationId xmlns:a16="http://schemas.microsoft.com/office/drawing/2014/main" xmlns="" id="{819004FE-348B-4BD8-9C75-723AFC71B476}"/>
                </a:ext>
              </a:extLst>
            </p:cNvPr>
            <p:cNvSpPr/>
            <p:nvPr/>
          </p:nvSpPr>
          <p:spPr>
            <a:xfrm>
              <a:off x="4822031" y="1914568"/>
              <a:ext cx="3271838" cy="92826"/>
            </a:xfrm>
            <a:prstGeom prst="rect">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8F614098-E960-497A-8D71-253027A46437}"/>
                </a:ext>
              </a:extLst>
            </p:cNvPr>
            <p:cNvSpPr/>
            <p:nvPr/>
          </p:nvSpPr>
          <p:spPr>
            <a:xfrm>
              <a:off x="4764881" y="4271963"/>
              <a:ext cx="3028950" cy="99710"/>
            </a:xfrm>
            <a:prstGeom prst="rect">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图文框 59">
            <a:extLst>
              <a:ext uri="{FF2B5EF4-FFF2-40B4-BE49-F238E27FC236}">
                <a16:creationId xmlns:a16="http://schemas.microsoft.com/office/drawing/2014/main" xmlns="" id="{4B509651-C338-4660-BD1E-38603176943F}"/>
              </a:ext>
            </a:extLst>
          </p:cNvPr>
          <p:cNvSpPr/>
          <p:nvPr/>
        </p:nvSpPr>
        <p:spPr>
          <a:xfrm>
            <a:off x="727959" y="3950250"/>
            <a:ext cx="2425700" cy="1076152"/>
          </a:xfrm>
          <a:prstGeom prst="frame">
            <a:avLst>
              <a:gd name="adj1" fmla="val 4239"/>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图文框 60">
            <a:extLst>
              <a:ext uri="{FF2B5EF4-FFF2-40B4-BE49-F238E27FC236}">
                <a16:creationId xmlns:a16="http://schemas.microsoft.com/office/drawing/2014/main" xmlns="" id="{405A6167-C703-4E0A-8A0E-7D565DF558C1}"/>
              </a:ext>
            </a:extLst>
          </p:cNvPr>
          <p:cNvSpPr/>
          <p:nvPr/>
        </p:nvSpPr>
        <p:spPr>
          <a:xfrm>
            <a:off x="9981944" y="685800"/>
            <a:ext cx="1813124" cy="1813124"/>
          </a:xfrm>
          <a:prstGeom prst="frame">
            <a:avLst>
              <a:gd name="adj1" fmla="val 10399"/>
            </a:avLst>
          </a:prstGeom>
          <a:solidFill>
            <a:srgbClr val="84CC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36775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1000"/>
                                        <p:tgtEl>
                                          <p:spTgt spid="60"/>
                                        </p:tgtEl>
                                      </p:cBhvr>
                                    </p:animEffect>
                                    <p:anim calcmode="lin" valueType="num">
                                      <p:cBhvr>
                                        <p:cTn id="14" dur="1000" fill="hold"/>
                                        <p:tgtEl>
                                          <p:spTgt spid="60"/>
                                        </p:tgtEl>
                                        <p:attrNameLst>
                                          <p:attrName>ppt_x</p:attrName>
                                        </p:attrNameLst>
                                      </p:cBhvr>
                                      <p:tavLst>
                                        <p:tav tm="0">
                                          <p:val>
                                            <p:strVal val="#ppt_x"/>
                                          </p:val>
                                        </p:tav>
                                        <p:tav tm="100000">
                                          <p:val>
                                            <p:strVal val="#ppt_x"/>
                                          </p:val>
                                        </p:tav>
                                      </p:tavLst>
                                    </p:anim>
                                    <p:anim calcmode="lin" valueType="num">
                                      <p:cBhvr>
                                        <p:cTn id="15" dur="10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1000"/>
                                        <p:tgtEl>
                                          <p:spTgt spid="61"/>
                                        </p:tgtEl>
                                      </p:cBhvr>
                                    </p:animEffect>
                                    <p:anim calcmode="lin" valueType="num">
                                      <p:cBhvr>
                                        <p:cTn id="20" dur="1000" fill="hold"/>
                                        <p:tgtEl>
                                          <p:spTgt spid="61"/>
                                        </p:tgtEl>
                                        <p:attrNameLst>
                                          <p:attrName>ppt_x</p:attrName>
                                        </p:attrNameLst>
                                      </p:cBhvr>
                                      <p:tavLst>
                                        <p:tav tm="0">
                                          <p:val>
                                            <p:strVal val="#ppt_x"/>
                                          </p:val>
                                        </p:tav>
                                        <p:tav tm="100000">
                                          <p:val>
                                            <p:strVal val="#ppt_x"/>
                                          </p:val>
                                        </p:tav>
                                      </p:tavLst>
                                    </p:anim>
                                    <p:anim calcmode="lin" valueType="num">
                                      <p:cBhvr>
                                        <p:cTn id="21"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FF5457B7-3A66-40B0-B72A-03055D3E78B0}"/>
              </a:ext>
            </a:extLst>
          </p:cNvPr>
          <p:cNvSpPr/>
          <p:nvPr/>
        </p:nvSpPr>
        <p:spPr>
          <a:xfrm>
            <a:off x="0" y="-1"/>
            <a:ext cx="12192000" cy="1078419"/>
          </a:xfrm>
          <a:prstGeom prst="rect">
            <a:avLst/>
          </a:prstGeom>
          <a:solidFill>
            <a:srgbClr val="84CC91"/>
          </a:solidFill>
          <a:ln>
            <a:solidFill>
              <a:srgbClr val="AED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FF0BDA1F-7E3B-406A-98F6-FDBD10AE1C08}"/>
              </a:ext>
            </a:extLst>
          </p:cNvPr>
          <p:cNvSpPr/>
          <p:nvPr/>
        </p:nvSpPr>
        <p:spPr>
          <a:xfrm rot="20184002">
            <a:off x="1202855" y="1187890"/>
            <a:ext cx="2449264" cy="4008328"/>
          </a:xfrm>
          <a:prstGeom prst="rect">
            <a:avLst/>
          </a:prstGeom>
          <a:solidFill>
            <a:srgbClr val="84CC91"/>
          </a:solidFill>
          <a:ln>
            <a:solidFill>
              <a:srgbClr val="AED498"/>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sz="2800" u="sng" dirty="0">
                <a:latin typeface="站酷快乐体2016修订版" panose="02010600030101010101" pitchFamily="2" charset="-122"/>
                <a:ea typeface="站酷快乐体2016修订版" panose="02010600030101010101" pitchFamily="2" charset="-122"/>
              </a:rPr>
              <a:t>添加文本添加文本添加文本添加文本添加文本添加文本添加文本添加文本添加文本添加文本添加文本添加文本</a:t>
            </a:r>
          </a:p>
          <a:p>
            <a:pPr algn="just"/>
            <a:endParaRPr lang="zh-CN" altLang="en-US" sz="2800" u="sng" dirty="0">
              <a:latin typeface="华康娃娃体W5" panose="040B0509000000000000" pitchFamily="81" charset="-122"/>
              <a:ea typeface="华康娃娃体W5" panose="040B0509000000000000" pitchFamily="81" charset="-122"/>
            </a:endParaRPr>
          </a:p>
          <a:p>
            <a:pPr algn="just"/>
            <a:endParaRPr lang="zh-CN" altLang="en-US" sz="2800" u="sng" dirty="0">
              <a:latin typeface="华康娃娃体W5" panose="040B0509000000000000" pitchFamily="81" charset="-122"/>
              <a:ea typeface="华康娃娃体W5" panose="040B0509000000000000" pitchFamily="81" charset="-122"/>
            </a:endParaRPr>
          </a:p>
          <a:p>
            <a:pPr algn="just"/>
            <a:endParaRPr lang="zh-CN" altLang="en-US" sz="2800" u="sng" dirty="0">
              <a:latin typeface="华康娃娃体W5" panose="040B0509000000000000" pitchFamily="81" charset="-122"/>
              <a:ea typeface="华康娃娃体W5" panose="040B0509000000000000" pitchFamily="81" charset="-122"/>
            </a:endParaRPr>
          </a:p>
          <a:p>
            <a:pPr algn="ctr"/>
            <a:endParaRPr lang="zh-CN" altLang="en-US" sz="2800" u="sng" dirty="0">
              <a:latin typeface="华康娃娃体W5" panose="040B0509000000000000" pitchFamily="81" charset="-122"/>
              <a:ea typeface="华康娃娃体W5" panose="040B0509000000000000" pitchFamily="81" charset="-122"/>
            </a:endParaRPr>
          </a:p>
        </p:txBody>
      </p:sp>
      <p:sp>
        <p:nvSpPr>
          <p:cNvPr id="7" name="矩形 6">
            <a:extLst>
              <a:ext uri="{FF2B5EF4-FFF2-40B4-BE49-F238E27FC236}">
                <a16:creationId xmlns:a16="http://schemas.microsoft.com/office/drawing/2014/main" xmlns="" id="{8C2EC148-D724-4E49-B611-B851034F17C1}"/>
              </a:ext>
            </a:extLst>
          </p:cNvPr>
          <p:cNvSpPr/>
          <p:nvPr/>
        </p:nvSpPr>
        <p:spPr>
          <a:xfrm rot="20688532">
            <a:off x="8813605" y="1109255"/>
            <a:ext cx="2536372" cy="3516085"/>
          </a:xfrm>
          <a:prstGeom prst="rect">
            <a:avLst/>
          </a:prstGeom>
          <a:solidFill>
            <a:srgbClr val="84CC91"/>
          </a:solidFill>
          <a:ln>
            <a:solidFill>
              <a:srgbClr val="AED498"/>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添加文本添加文本添加文本添加文本添加文本添加文本添加文本添加文本添加文本</a:t>
            </a:r>
          </a:p>
          <a:p>
            <a:pPr algn="ctr"/>
            <a:endParaRPr lang="zh-CN" altLang="en-US" sz="2800" u="sng" dirty="0">
              <a:latin typeface="华康娃娃体W5" panose="040B0509000000000000" pitchFamily="81" charset="-122"/>
              <a:ea typeface="华康娃娃体W5" panose="040B0509000000000000" pitchFamily="81" charset="-122"/>
            </a:endParaRPr>
          </a:p>
          <a:p>
            <a:pPr algn="ctr"/>
            <a:endParaRPr lang="zh-CN" altLang="en-US" sz="2800" u="sng" dirty="0">
              <a:latin typeface="华康娃娃体W5" panose="040B0509000000000000" pitchFamily="81" charset="-122"/>
              <a:ea typeface="华康娃娃体W5" panose="040B0509000000000000" pitchFamily="81" charset="-122"/>
            </a:endParaRPr>
          </a:p>
          <a:p>
            <a:pPr algn="ctr"/>
            <a:endParaRPr lang="zh-CN" altLang="en-US" sz="2800" u="sng" dirty="0">
              <a:latin typeface="华康娃娃体W5" panose="040B0509000000000000" pitchFamily="81" charset="-122"/>
              <a:ea typeface="华康娃娃体W5" panose="040B0509000000000000" pitchFamily="81" charset="-122"/>
            </a:endParaRPr>
          </a:p>
        </p:txBody>
      </p:sp>
      <p:sp>
        <p:nvSpPr>
          <p:cNvPr id="5" name="矩形 4">
            <a:extLst>
              <a:ext uri="{FF2B5EF4-FFF2-40B4-BE49-F238E27FC236}">
                <a16:creationId xmlns:a16="http://schemas.microsoft.com/office/drawing/2014/main" xmlns="" id="{A0E7423C-71D8-41B2-9A76-634FBAAFB816}"/>
              </a:ext>
            </a:extLst>
          </p:cNvPr>
          <p:cNvSpPr/>
          <p:nvPr/>
        </p:nvSpPr>
        <p:spPr>
          <a:xfrm rot="19850053">
            <a:off x="3972063" y="748348"/>
            <a:ext cx="2298026" cy="3519267"/>
          </a:xfrm>
          <a:prstGeom prst="rect">
            <a:avLst/>
          </a:prstGeom>
          <a:solidFill>
            <a:srgbClr val="84CC91"/>
          </a:solidFill>
          <a:ln>
            <a:solidFill>
              <a:srgbClr val="AED498"/>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a:p>
            <a:pPr algn="ctr"/>
            <a:r>
              <a:rPr lang="zh-CN" altLang="en-US" sz="2800" u="sng" dirty="0">
                <a:latin typeface="站酷快乐体2016修订版" panose="02010600030101010101" pitchFamily="2" charset="-122"/>
                <a:ea typeface="站酷快乐体2016修订版" panose="02010600030101010101" pitchFamily="2" charset="-122"/>
              </a:rPr>
              <a:t>添加文本</a:t>
            </a:r>
          </a:p>
        </p:txBody>
      </p:sp>
      <p:sp>
        <p:nvSpPr>
          <p:cNvPr id="6" name="矩形 5">
            <a:extLst>
              <a:ext uri="{FF2B5EF4-FFF2-40B4-BE49-F238E27FC236}">
                <a16:creationId xmlns:a16="http://schemas.microsoft.com/office/drawing/2014/main" xmlns="" id="{C1556219-CB94-4935-B3A3-2AF8209C7C6B}"/>
              </a:ext>
            </a:extLst>
          </p:cNvPr>
          <p:cNvSpPr/>
          <p:nvPr/>
        </p:nvSpPr>
        <p:spPr>
          <a:xfrm rot="221872">
            <a:off x="6125282" y="3242803"/>
            <a:ext cx="2536372" cy="3456755"/>
          </a:xfrm>
          <a:prstGeom prst="rect">
            <a:avLst/>
          </a:prstGeom>
          <a:solidFill>
            <a:srgbClr val="84CC91"/>
          </a:solidFill>
          <a:ln>
            <a:solidFill>
              <a:srgbClr val="AED498"/>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altLang="en-US" sz="2800" u="sng" dirty="0">
                <a:latin typeface="站酷快乐体2016修订版" panose="02010600030101010101" pitchFamily="2" charset="-122"/>
                <a:ea typeface="站酷快乐体2016修订版" panose="02010600030101010101" pitchFamily="2" charset="-122"/>
              </a:rPr>
              <a:t>添加文本添加文本添加文添加文本添加文本添加文本添加文本添加文本添加文本添加文本</a:t>
            </a:r>
          </a:p>
          <a:p>
            <a:pPr algn="ctr"/>
            <a:endParaRPr lang="zh-CN" altLang="en-US" sz="2800" u="sng" dirty="0">
              <a:latin typeface="华康娃娃体W5" panose="040B0509000000000000" pitchFamily="81" charset="-122"/>
              <a:ea typeface="华康娃娃体W5" panose="040B0509000000000000" pitchFamily="81" charset="-122"/>
            </a:endParaRPr>
          </a:p>
          <a:p>
            <a:pPr algn="ctr"/>
            <a:endParaRPr lang="zh-CN" altLang="en-US" sz="2800" u="sng" dirty="0">
              <a:latin typeface="华康娃娃体W5" panose="040B0509000000000000" pitchFamily="81" charset="-122"/>
              <a:ea typeface="华康娃娃体W5" panose="040B0509000000000000" pitchFamily="81" charset="-122"/>
            </a:endParaRPr>
          </a:p>
          <a:p>
            <a:pPr algn="ctr"/>
            <a:endParaRPr lang="zh-CN" altLang="en-US" sz="2800" u="sng" dirty="0">
              <a:latin typeface="华康娃娃体W5" panose="040B0509000000000000" pitchFamily="81" charset="-122"/>
              <a:ea typeface="华康娃娃体W5" panose="040B0509000000000000" pitchFamily="81" charset="-122"/>
            </a:endParaRPr>
          </a:p>
        </p:txBody>
      </p:sp>
      <p:sp>
        <p:nvSpPr>
          <p:cNvPr id="33" name="任意多边形: 形状 32">
            <a:extLst>
              <a:ext uri="{FF2B5EF4-FFF2-40B4-BE49-F238E27FC236}">
                <a16:creationId xmlns:a16="http://schemas.microsoft.com/office/drawing/2014/main" xmlns="" id="{713D7717-9BC9-465B-B5E0-FC0A125623EF}"/>
              </a:ext>
            </a:extLst>
          </p:cNvPr>
          <p:cNvSpPr/>
          <p:nvPr/>
        </p:nvSpPr>
        <p:spPr>
          <a:xfrm rot="442735">
            <a:off x="2213467" y="672010"/>
            <a:ext cx="861964" cy="386444"/>
          </a:xfrm>
          <a:custGeom>
            <a:avLst/>
            <a:gdLst>
              <a:gd name="connsiteX0" fmla="*/ 242009 w 1885222"/>
              <a:gd name="connsiteY0" fmla="*/ 0 h 413658"/>
              <a:gd name="connsiteX1" fmla="*/ 1726502 w 1885222"/>
              <a:gd name="connsiteY1" fmla="*/ 0 h 413658"/>
              <a:gd name="connsiteX2" fmla="*/ 1885222 w 1885222"/>
              <a:gd name="connsiteY2" fmla="*/ 14969 h 413658"/>
              <a:gd name="connsiteX3" fmla="*/ 1885222 w 1885222"/>
              <a:gd name="connsiteY3" fmla="*/ 162296 h 413658"/>
              <a:gd name="connsiteX4" fmla="*/ 1811088 w 1885222"/>
              <a:gd name="connsiteY4" fmla="*/ 187338 h 413658"/>
              <a:gd name="connsiteX5" fmla="*/ 1885222 w 1885222"/>
              <a:gd name="connsiteY5" fmla="*/ 213692 h 413658"/>
              <a:gd name="connsiteX6" fmla="*/ 1885222 w 1885222"/>
              <a:gd name="connsiteY6" fmla="*/ 341395 h 413658"/>
              <a:gd name="connsiteX7" fmla="*/ 1719507 w 1885222"/>
              <a:gd name="connsiteY7" fmla="*/ 335290 h 413658"/>
              <a:gd name="connsiteX8" fmla="*/ 1758957 w 1885222"/>
              <a:gd name="connsiteY8" fmla="*/ 413658 h 413658"/>
              <a:gd name="connsiteX9" fmla="*/ 381867 w 1885222"/>
              <a:gd name="connsiteY9" fmla="*/ 413658 h 413658"/>
              <a:gd name="connsiteX10" fmla="*/ 390985 w 1885222"/>
              <a:gd name="connsiteY10" fmla="*/ 394962 h 413658"/>
              <a:gd name="connsiteX11" fmla="*/ 75425 w 1885222"/>
              <a:gd name="connsiteY11" fmla="*/ 413658 h 413658"/>
              <a:gd name="connsiteX12" fmla="*/ 0 w 1885222"/>
              <a:gd name="connsiteY12" fmla="*/ 413658 h 413658"/>
              <a:gd name="connsiteX13" fmla="*/ 0 w 1885222"/>
              <a:gd name="connsiteY13" fmla="*/ 328412 h 413658"/>
              <a:gd name="connsiteX14" fmla="*/ 159654 w 1885222"/>
              <a:gd name="connsiteY14" fmla="*/ 265302 h 413658"/>
              <a:gd name="connsiteX15" fmla="*/ 0 w 1885222"/>
              <a:gd name="connsiteY15" fmla="*/ 196954 h 413658"/>
              <a:gd name="connsiteX16" fmla="*/ 0 w 1885222"/>
              <a:gd name="connsiteY16" fmla="*/ 45008 h 413658"/>
              <a:gd name="connsiteX17" fmla="*/ 267291 w 1885222"/>
              <a:gd name="connsiteY17" fmla="*/ 15938 h 4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85222" h="413658">
                <a:moveTo>
                  <a:pt x="242009" y="0"/>
                </a:moveTo>
                <a:lnTo>
                  <a:pt x="1726502" y="0"/>
                </a:lnTo>
                <a:lnTo>
                  <a:pt x="1885222" y="14969"/>
                </a:lnTo>
                <a:lnTo>
                  <a:pt x="1885222" y="162296"/>
                </a:lnTo>
                <a:lnTo>
                  <a:pt x="1811088" y="187338"/>
                </a:lnTo>
                <a:lnTo>
                  <a:pt x="1885222" y="213692"/>
                </a:lnTo>
                <a:lnTo>
                  <a:pt x="1885222" y="341395"/>
                </a:lnTo>
                <a:lnTo>
                  <a:pt x="1719507" y="335290"/>
                </a:lnTo>
                <a:lnTo>
                  <a:pt x="1758957" y="413658"/>
                </a:lnTo>
                <a:lnTo>
                  <a:pt x="381867" y="413658"/>
                </a:lnTo>
                <a:lnTo>
                  <a:pt x="390985" y="394962"/>
                </a:lnTo>
                <a:lnTo>
                  <a:pt x="75425" y="413658"/>
                </a:lnTo>
                <a:lnTo>
                  <a:pt x="0" y="413658"/>
                </a:lnTo>
                <a:lnTo>
                  <a:pt x="0" y="328412"/>
                </a:lnTo>
                <a:lnTo>
                  <a:pt x="159654" y="265302"/>
                </a:lnTo>
                <a:lnTo>
                  <a:pt x="0" y="196954"/>
                </a:lnTo>
                <a:lnTo>
                  <a:pt x="0" y="45008"/>
                </a:lnTo>
                <a:lnTo>
                  <a:pt x="267291" y="15938"/>
                </a:lnTo>
                <a:close/>
              </a:path>
            </a:pathLst>
          </a:custGeom>
          <a:solidFill>
            <a:srgbClr val="AED498"/>
          </a:solidFill>
          <a:ln>
            <a:solidFill>
              <a:srgbClr val="AED498"/>
            </a:solidFill>
          </a:ln>
          <a:effectLst>
            <a:outerShdw blurRad="50800" dist="38100" algn="l" rotWithShape="0">
              <a:prstClr val="black">
                <a:alpha val="40000"/>
              </a:prstClr>
            </a:outerShdw>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xmlns="" id="{12834278-09DC-42E0-B618-48D2E0500D5E}"/>
              </a:ext>
            </a:extLst>
          </p:cNvPr>
          <p:cNvSpPr/>
          <p:nvPr/>
        </p:nvSpPr>
        <p:spPr>
          <a:xfrm rot="444910">
            <a:off x="9873850" y="637497"/>
            <a:ext cx="1377981" cy="386444"/>
          </a:xfrm>
          <a:custGeom>
            <a:avLst/>
            <a:gdLst>
              <a:gd name="connsiteX0" fmla="*/ 242009 w 1885222"/>
              <a:gd name="connsiteY0" fmla="*/ 0 h 413658"/>
              <a:gd name="connsiteX1" fmla="*/ 1726502 w 1885222"/>
              <a:gd name="connsiteY1" fmla="*/ 0 h 413658"/>
              <a:gd name="connsiteX2" fmla="*/ 1885222 w 1885222"/>
              <a:gd name="connsiteY2" fmla="*/ 14969 h 413658"/>
              <a:gd name="connsiteX3" fmla="*/ 1885222 w 1885222"/>
              <a:gd name="connsiteY3" fmla="*/ 162296 h 413658"/>
              <a:gd name="connsiteX4" fmla="*/ 1811088 w 1885222"/>
              <a:gd name="connsiteY4" fmla="*/ 187338 h 413658"/>
              <a:gd name="connsiteX5" fmla="*/ 1885222 w 1885222"/>
              <a:gd name="connsiteY5" fmla="*/ 213692 h 413658"/>
              <a:gd name="connsiteX6" fmla="*/ 1885222 w 1885222"/>
              <a:gd name="connsiteY6" fmla="*/ 341395 h 413658"/>
              <a:gd name="connsiteX7" fmla="*/ 1719507 w 1885222"/>
              <a:gd name="connsiteY7" fmla="*/ 335290 h 413658"/>
              <a:gd name="connsiteX8" fmla="*/ 1758957 w 1885222"/>
              <a:gd name="connsiteY8" fmla="*/ 413658 h 413658"/>
              <a:gd name="connsiteX9" fmla="*/ 381867 w 1885222"/>
              <a:gd name="connsiteY9" fmla="*/ 413658 h 413658"/>
              <a:gd name="connsiteX10" fmla="*/ 390985 w 1885222"/>
              <a:gd name="connsiteY10" fmla="*/ 394962 h 413658"/>
              <a:gd name="connsiteX11" fmla="*/ 75425 w 1885222"/>
              <a:gd name="connsiteY11" fmla="*/ 413658 h 413658"/>
              <a:gd name="connsiteX12" fmla="*/ 0 w 1885222"/>
              <a:gd name="connsiteY12" fmla="*/ 413658 h 413658"/>
              <a:gd name="connsiteX13" fmla="*/ 0 w 1885222"/>
              <a:gd name="connsiteY13" fmla="*/ 328412 h 413658"/>
              <a:gd name="connsiteX14" fmla="*/ 159654 w 1885222"/>
              <a:gd name="connsiteY14" fmla="*/ 265302 h 413658"/>
              <a:gd name="connsiteX15" fmla="*/ 0 w 1885222"/>
              <a:gd name="connsiteY15" fmla="*/ 196954 h 413658"/>
              <a:gd name="connsiteX16" fmla="*/ 0 w 1885222"/>
              <a:gd name="connsiteY16" fmla="*/ 45008 h 413658"/>
              <a:gd name="connsiteX17" fmla="*/ 267291 w 1885222"/>
              <a:gd name="connsiteY17" fmla="*/ 15938 h 4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85222" h="413658">
                <a:moveTo>
                  <a:pt x="242009" y="0"/>
                </a:moveTo>
                <a:lnTo>
                  <a:pt x="1726502" y="0"/>
                </a:lnTo>
                <a:lnTo>
                  <a:pt x="1885222" y="14969"/>
                </a:lnTo>
                <a:lnTo>
                  <a:pt x="1885222" y="162296"/>
                </a:lnTo>
                <a:lnTo>
                  <a:pt x="1811088" y="187338"/>
                </a:lnTo>
                <a:lnTo>
                  <a:pt x="1885222" y="213692"/>
                </a:lnTo>
                <a:lnTo>
                  <a:pt x="1885222" y="341395"/>
                </a:lnTo>
                <a:lnTo>
                  <a:pt x="1719507" y="335290"/>
                </a:lnTo>
                <a:lnTo>
                  <a:pt x="1758957" y="413658"/>
                </a:lnTo>
                <a:lnTo>
                  <a:pt x="381867" y="413658"/>
                </a:lnTo>
                <a:lnTo>
                  <a:pt x="390985" y="394962"/>
                </a:lnTo>
                <a:lnTo>
                  <a:pt x="75425" y="413658"/>
                </a:lnTo>
                <a:lnTo>
                  <a:pt x="0" y="413658"/>
                </a:lnTo>
                <a:lnTo>
                  <a:pt x="0" y="328412"/>
                </a:lnTo>
                <a:lnTo>
                  <a:pt x="159654" y="265302"/>
                </a:lnTo>
                <a:lnTo>
                  <a:pt x="0" y="196954"/>
                </a:lnTo>
                <a:lnTo>
                  <a:pt x="0" y="45008"/>
                </a:lnTo>
                <a:lnTo>
                  <a:pt x="267291" y="15938"/>
                </a:lnTo>
                <a:close/>
              </a:path>
            </a:pathLst>
          </a:custGeom>
          <a:solidFill>
            <a:srgbClr val="AED498"/>
          </a:solidFill>
          <a:ln>
            <a:solidFill>
              <a:srgbClr val="AED498"/>
            </a:solidFill>
          </a:ln>
          <a:effectLst>
            <a:outerShdw blurRad="50800" dist="38100" dir="18900000" algn="bl" rotWithShape="0">
              <a:prstClr val="black">
                <a:alpha val="40000"/>
              </a:prstClr>
            </a:outerShdw>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6161DB80-1BF9-481E-B208-AD423FC1DAC2}"/>
              </a:ext>
            </a:extLst>
          </p:cNvPr>
          <p:cNvSpPr/>
          <p:nvPr/>
        </p:nvSpPr>
        <p:spPr>
          <a:xfrm rot="624019">
            <a:off x="4470540" y="383982"/>
            <a:ext cx="1484780" cy="386444"/>
          </a:xfrm>
          <a:custGeom>
            <a:avLst/>
            <a:gdLst>
              <a:gd name="connsiteX0" fmla="*/ 242009 w 1885222"/>
              <a:gd name="connsiteY0" fmla="*/ 0 h 413658"/>
              <a:gd name="connsiteX1" fmla="*/ 1726502 w 1885222"/>
              <a:gd name="connsiteY1" fmla="*/ 0 h 413658"/>
              <a:gd name="connsiteX2" fmla="*/ 1885222 w 1885222"/>
              <a:gd name="connsiteY2" fmla="*/ 14969 h 413658"/>
              <a:gd name="connsiteX3" fmla="*/ 1885222 w 1885222"/>
              <a:gd name="connsiteY3" fmla="*/ 162296 h 413658"/>
              <a:gd name="connsiteX4" fmla="*/ 1811088 w 1885222"/>
              <a:gd name="connsiteY4" fmla="*/ 187338 h 413658"/>
              <a:gd name="connsiteX5" fmla="*/ 1885222 w 1885222"/>
              <a:gd name="connsiteY5" fmla="*/ 213692 h 413658"/>
              <a:gd name="connsiteX6" fmla="*/ 1885222 w 1885222"/>
              <a:gd name="connsiteY6" fmla="*/ 341395 h 413658"/>
              <a:gd name="connsiteX7" fmla="*/ 1719507 w 1885222"/>
              <a:gd name="connsiteY7" fmla="*/ 335290 h 413658"/>
              <a:gd name="connsiteX8" fmla="*/ 1758957 w 1885222"/>
              <a:gd name="connsiteY8" fmla="*/ 413658 h 413658"/>
              <a:gd name="connsiteX9" fmla="*/ 381867 w 1885222"/>
              <a:gd name="connsiteY9" fmla="*/ 413658 h 413658"/>
              <a:gd name="connsiteX10" fmla="*/ 390985 w 1885222"/>
              <a:gd name="connsiteY10" fmla="*/ 394962 h 413658"/>
              <a:gd name="connsiteX11" fmla="*/ 75425 w 1885222"/>
              <a:gd name="connsiteY11" fmla="*/ 413658 h 413658"/>
              <a:gd name="connsiteX12" fmla="*/ 0 w 1885222"/>
              <a:gd name="connsiteY12" fmla="*/ 413658 h 413658"/>
              <a:gd name="connsiteX13" fmla="*/ 0 w 1885222"/>
              <a:gd name="connsiteY13" fmla="*/ 328412 h 413658"/>
              <a:gd name="connsiteX14" fmla="*/ 159654 w 1885222"/>
              <a:gd name="connsiteY14" fmla="*/ 265302 h 413658"/>
              <a:gd name="connsiteX15" fmla="*/ 0 w 1885222"/>
              <a:gd name="connsiteY15" fmla="*/ 196954 h 413658"/>
              <a:gd name="connsiteX16" fmla="*/ 0 w 1885222"/>
              <a:gd name="connsiteY16" fmla="*/ 45008 h 413658"/>
              <a:gd name="connsiteX17" fmla="*/ 267291 w 1885222"/>
              <a:gd name="connsiteY17" fmla="*/ 15938 h 4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85222" h="413658">
                <a:moveTo>
                  <a:pt x="242009" y="0"/>
                </a:moveTo>
                <a:lnTo>
                  <a:pt x="1726502" y="0"/>
                </a:lnTo>
                <a:lnTo>
                  <a:pt x="1885222" y="14969"/>
                </a:lnTo>
                <a:lnTo>
                  <a:pt x="1885222" y="162296"/>
                </a:lnTo>
                <a:lnTo>
                  <a:pt x="1811088" y="187338"/>
                </a:lnTo>
                <a:lnTo>
                  <a:pt x="1885222" y="213692"/>
                </a:lnTo>
                <a:lnTo>
                  <a:pt x="1885222" y="341395"/>
                </a:lnTo>
                <a:lnTo>
                  <a:pt x="1719507" y="335290"/>
                </a:lnTo>
                <a:lnTo>
                  <a:pt x="1758957" y="413658"/>
                </a:lnTo>
                <a:lnTo>
                  <a:pt x="381867" y="413658"/>
                </a:lnTo>
                <a:lnTo>
                  <a:pt x="390985" y="394962"/>
                </a:lnTo>
                <a:lnTo>
                  <a:pt x="75425" y="413658"/>
                </a:lnTo>
                <a:lnTo>
                  <a:pt x="0" y="413658"/>
                </a:lnTo>
                <a:lnTo>
                  <a:pt x="0" y="328412"/>
                </a:lnTo>
                <a:lnTo>
                  <a:pt x="159654" y="265302"/>
                </a:lnTo>
                <a:lnTo>
                  <a:pt x="0" y="196954"/>
                </a:lnTo>
                <a:lnTo>
                  <a:pt x="0" y="45008"/>
                </a:lnTo>
                <a:lnTo>
                  <a:pt x="267291" y="15938"/>
                </a:lnTo>
                <a:close/>
              </a:path>
            </a:pathLst>
          </a:custGeom>
          <a:solidFill>
            <a:srgbClr val="AED498"/>
          </a:solidFill>
          <a:ln>
            <a:solidFill>
              <a:srgbClr val="AED498"/>
            </a:solidFill>
          </a:ln>
          <a:effectLst>
            <a:outerShdw blurRad="50800" dist="38100" dir="18900000" algn="bl" rotWithShape="0">
              <a:prstClr val="black">
                <a:alpha val="40000"/>
              </a:prstClr>
            </a:outerShdw>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F1E79E8D-E254-4052-9DB2-945172612A79}"/>
              </a:ext>
            </a:extLst>
          </p:cNvPr>
          <p:cNvSpPr/>
          <p:nvPr/>
        </p:nvSpPr>
        <p:spPr>
          <a:xfrm rot="19158483">
            <a:off x="5845491" y="3132952"/>
            <a:ext cx="921611" cy="386444"/>
          </a:xfrm>
          <a:custGeom>
            <a:avLst/>
            <a:gdLst>
              <a:gd name="connsiteX0" fmla="*/ 242009 w 1885222"/>
              <a:gd name="connsiteY0" fmla="*/ 0 h 413658"/>
              <a:gd name="connsiteX1" fmla="*/ 1726502 w 1885222"/>
              <a:gd name="connsiteY1" fmla="*/ 0 h 413658"/>
              <a:gd name="connsiteX2" fmla="*/ 1885222 w 1885222"/>
              <a:gd name="connsiteY2" fmla="*/ 14969 h 413658"/>
              <a:gd name="connsiteX3" fmla="*/ 1885222 w 1885222"/>
              <a:gd name="connsiteY3" fmla="*/ 162296 h 413658"/>
              <a:gd name="connsiteX4" fmla="*/ 1811088 w 1885222"/>
              <a:gd name="connsiteY4" fmla="*/ 187338 h 413658"/>
              <a:gd name="connsiteX5" fmla="*/ 1885222 w 1885222"/>
              <a:gd name="connsiteY5" fmla="*/ 213692 h 413658"/>
              <a:gd name="connsiteX6" fmla="*/ 1885222 w 1885222"/>
              <a:gd name="connsiteY6" fmla="*/ 341395 h 413658"/>
              <a:gd name="connsiteX7" fmla="*/ 1719507 w 1885222"/>
              <a:gd name="connsiteY7" fmla="*/ 335290 h 413658"/>
              <a:gd name="connsiteX8" fmla="*/ 1758957 w 1885222"/>
              <a:gd name="connsiteY8" fmla="*/ 413658 h 413658"/>
              <a:gd name="connsiteX9" fmla="*/ 381867 w 1885222"/>
              <a:gd name="connsiteY9" fmla="*/ 413658 h 413658"/>
              <a:gd name="connsiteX10" fmla="*/ 390985 w 1885222"/>
              <a:gd name="connsiteY10" fmla="*/ 394962 h 413658"/>
              <a:gd name="connsiteX11" fmla="*/ 75425 w 1885222"/>
              <a:gd name="connsiteY11" fmla="*/ 413658 h 413658"/>
              <a:gd name="connsiteX12" fmla="*/ 0 w 1885222"/>
              <a:gd name="connsiteY12" fmla="*/ 413658 h 413658"/>
              <a:gd name="connsiteX13" fmla="*/ 0 w 1885222"/>
              <a:gd name="connsiteY13" fmla="*/ 328412 h 413658"/>
              <a:gd name="connsiteX14" fmla="*/ 159654 w 1885222"/>
              <a:gd name="connsiteY14" fmla="*/ 265302 h 413658"/>
              <a:gd name="connsiteX15" fmla="*/ 0 w 1885222"/>
              <a:gd name="connsiteY15" fmla="*/ 196954 h 413658"/>
              <a:gd name="connsiteX16" fmla="*/ 0 w 1885222"/>
              <a:gd name="connsiteY16" fmla="*/ 45008 h 413658"/>
              <a:gd name="connsiteX17" fmla="*/ 267291 w 1885222"/>
              <a:gd name="connsiteY17" fmla="*/ 15938 h 4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85222" h="413658">
                <a:moveTo>
                  <a:pt x="242009" y="0"/>
                </a:moveTo>
                <a:lnTo>
                  <a:pt x="1726502" y="0"/>
                </a:lnTo>
                <a:lnTo>
                  <a:pt x="1885222" y="14969"/>
                </a:lnTo>
                <a:lnTo>
                  <a:pt x="1885222" y="162296"/>
                </a:lnTo>
                <a:lnTo>
                  <a:pt x="1811088" y="187338"/>
                </a:lnTo>
                <a:lnTo>
                  <a:pt x="1885222" y="213692"/>
                </a:lnTo>
                <a:lnTo>
                  <a:pt x="1885222" y="341395"/>
                </a:lnTo>
                <a:lnTo>
                  <a:pt x="1719507" y="335290"/>
                </a:lnTo>
                <a:lnTo>
                  <a:pt x="1758957" y="413658"/>
                </a:lnTo>
                <a:lnTo>
                  <a:pt x="381867" y="413658"/>
                </a:lnTo>
                <a:lnTo>
                  <a:pt x="390985" y="394962"/>
                </a:lnTo>
                <a:lnTo>
                  <a:pt x="75425" y="413658"/>
                </a:lnTo>
                <a:lnTo>
                  <a:pt x="0" y="413658"/>
                </a:lnTo>
                <a:lnTo>
                  <a:pt x="0" y="328412"/>
                </a:lnTo>
                <a:lnTo>
                  <a:pt x="159654" y="265302"/>
                </a:lnTo>
                <a:lnTo>
                  <a:pt x="0" y="196954"/>
                </a:lnTo>
                <a:lnTo>
                  <a:pt x="0" y="45008"/>
                </a:lnTo>
                <a:lnTo>
                  <a:pt x="267291" y="15938"/>
                </a:lnTo>
                <a:close/>
              </a:path>
            </a:pathLst>
          </a:custGeom>
          <a:solidFill>
            <a:srgbClr val="AED498"/>
          </a:solidFill>
          <a:ln>
            <a:solidFill>
              <a:srgbClr val="AED498"/>
            </a:solidFill>
          </a:ln>
          <a:effectLst>
            <a:outerShdw blurRad="50800" dist="38100" dir="13500000" algn="br" rotWithShape="0">
              <a:prstClr val="black">
                <a:alpha val="40000"/>
              </a:prstClr>
            </a:outerShdw>
          </a:effectLst>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77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right)">
                                      <p:cBhvr>
                                        <p:cTn id="12" dur="500"/>
                                        <p:tgtEl>
                                          <p:spTgt spid="33"/>
                                        </p:tgtEl>
                                      </p:cBhvr>
                                    </p:animEffect>
                                  </p:childTnLst>
                                </p:cTn>
                              </p:par>
                              <p:par>
                                <p:cTn id="13" presetID="2" presetClass="entr" presetSubtype="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right)">
                                      <p:cBhvr>
                                        <p:cTn id="20" dur="500"/>
                                        <p:tgtEl>
                                          <p:spTgt spid="34"/>
                                        </p:tgtEl>
                                      </p:cBhvr>
                                    </p:animEffect>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5" grpId="0" animBg="1"/>
      <p:bldP spid="6" grpId="0" animBg="1"/>
      <p:bldP spid="33" grpId="0" animBg="1"/>
      <p:bldP spid="35" grpId="0" animBg="1"/>
      <p:bldP spid="34"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BE9F6">
            <a:alpha val="73000"/>
          </a:srgbClr>
        </a:solidFill>
        <a:effectLst/>
      </p:bgPr>
    </p:bg>
    <p:spTree>
      <p:nvGrpSpPr>
        <p:cNvPr id="1" name=""/>
        <p:cNvGrpSpPr/>
        <p:nvPr/>
      </p:nvGrpSpPr>
      <p:grpSpPr>
        <a:xfrm>
          <a:off x="0" y="0"/>
          <a:ext cx="0" cy="0"/>
          <a:chOff x="0" y="0"/>
          <a:chExt cx="0" cy="0"/>
        </a:xfrm>
      </p:grpSpPr>
      <p:sp>
        <p:nvSpPr>
          <p:cNvPr id="80" name="云形 79"/>
          <p:cNvSpPr/>
          <p:nvPr/>
        </p:nvSpPr>
        <p:spPr>
          <a:xfrm rot="1896578">
            <a:off x="4100151" y="3213894"/>
            <a:ext cx="865424" cy="668191"/>
          </a:xfrm>
          <a:prstGeom prst="cloud">
            <a:avLst/>
          </a:prstGeom>
          <a:solidFill>
            <a:srgbClr val="AFD3A9">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dirty="0">
                <a:solidFill>
                  <a:prstClr val="white"/>
                </a:solidFill>
                <a:latin typeface="站酷快乐体2016修订版" panose="02010600030101010101" pitchFamily="2" charset="-122"/>
                <a:ea typeface="站酷快乐体2016修订版" panose="02010600030101010101" pitchFamily="2" charset="-122"/>
              </a:rPr>
              <a:t>02</a:t>
            </a:r>
            <a:endParaRPr lang="zh-CN" altLang="en-US" sz="2400" b="1"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81" name="云形 80"/>
          <p:cNvSpPr/>
          <p:nvPr/>
        </p:nvSpPr>
        <p:spPr>
          <a:xfrm rot="1896578">
            <a:off x="4098046" y="5149423"/>
            <a:ext cx="893799" cy="668191"/>
          </a:xfrm>
          <a:prstGeom prst="cloud">
            <a:avLst/>
          </a:prstGeom>
          <a:solidFill>
            <a:srgbClr val="C4DC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b="1" dirty="0">
                <a:solidFill>
                  <a:prstClr val="white"/>
                </a:solidFill>
                <a:latin typeface="站酷快乐体2016修订版" panose="02010600030101010101" pitchFamily="2" charset="-122"/>
                <a:ea typeface="站酷快乐体2016修订版" panose="02010600030101010101" pitchFamily="2" charset="-122"/>
              </a:rPr>
              <a:t>03</a:t>
            </a:r>
            <a:endParaRPr lang="zh-CN" altLang="en-US" sz="2400" b="1"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82" name="云形 81"/>
          <p:cNvSpPr/>
          <p:nvPr/>
        </p:nvSpPr>
        <p:spPr>
          <a:xfrm rot="1896578">
            <a:off x="4099573" y="1278364"/>
            <a:ext cx="873212" cy="668191"/>
          </a:xfrm>
          <a:prstGeom prst="cloud">
            <a:avLst/>
          </a:prstGeom>
          <a:solidFill>
            <a:srgbClr val="67C887">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rPr>
              <a:t>01</a:t>
            </a:r>
            <a:endParaRPr kumimoji="0" lang="zh-CN" altLang="en-US" sz="2400" b="1" i="0" u="none" strike="noStrike" kern="1200" cap="none" spc="0" normalizeH="0" baseline="0" noProof="0" dirty="0">
              <a:ln>
                <a:noFill/>
              </a:ln>
              <a:solidFill>
                <a:prstClr val="white"/>
              </a:solidFill>
              <a:effectLst/>
              <a:uLnTx/>
              <a:uFillTx/>
              <a:latin typeface="站酷快乐体2016修订版" panose="02010600030101010101" pitchFamily="2" charset="-122"/>
              <a:ea typeface="站酷快乐体2016修订版" panose="02010600030101010101" pitchFamily="2" charset="-122"/>
            </a:endParaRPr>
          </a:p>
        </p:txBody>
      </p:sp>
      <p:cxnSp>
        <p:nvCxnSpPr>
          <p:cNvPr id="84" name="连接符: 肘形 83"/>
          <p:cNvCxnSpPr/>
          <p:nvPr/>
        </p:nvCxnSpPr>
        <p:spPr>
          <a:xfrm>
            <a:off x="4157496" y="854433"/>
            <a:ext cx="7740800" cy="1525532"/>
          </a:xfrm>
          <a:prstGeom prst="bentConnector3">
            <a:avLst>
              <a:gd name="adj1" fmla="val -4265"/>
            </a:avLst>
          </a:prstGeom>
          <a:ln w="57150">
            <a:solidFill>
              <a:srgbClr val="67C887"/>
            </a:solidFill>
          </a:ln>
        </p:spPr>
        <p:style>
          <a:lnRef idx="1">
            <a:schemeClr val="accent1"/>
          </a:lnRef>
          <a:fillRef idx="0">
            <a:schemeClr val="accent1"/>
          </a:fillRef>
          <a:effectRef idx="0">
            <a:schemeClr val="accent1"/>
          </a:effectRef>
          <a:fontRef idx="minor">
            <a:schemeClr val="tx1"/>
          </a:fontRef>
        </p:style>
      </p:cxnSp>
      <p:cxnSp>
        <p:nvCxnSpPr>
          <p:cNvPr id="92" name="连接符: 肘形 91"/>
          <p:cNvCxnSpPr/>
          <p:nvPr/>
        </p:nvCxnSpPr>
        <p:spPr>
          <a:xfrm>
            <a:off x="4157496" y="2840354"/>
            <a:ext cx="7740800" cy="1525532"/>
          </a:xfrm>
          <a:prstGeom prst="bentConnector3">
            <a:avLst>
              <a:gd name="adj1" fmla="val -4265"/>
            </a:avLst>
          </a:prstGeom>
          <a:ln w="57150">
            <a:solidFill>
              <a:srgbClr val="AFD3A9"/>
            </a:solidFill>
          </a:ln>
        </p:spPr>
        <p:style>
          <a:lnRef idx="1">
            <a:schemeClr val="accent1"/>
          </a:lnRef>
          <a:fillRef idx="0">
            <a:schemeClr val="accent1"/>
          </a:fillRef>
          <a:effectRef idx="0">
            <a:schemeClr val="accent1"/>
          </a:effectRef>
          <a:fontRef idx="minor">
            <a:schemeClr val="tx1"/>
          </a:fontRef>
        </p:style>
      </p:cxnSp>
      <p:cxnSp>
        <p:nvCxnSpPr>
          <p:cNvPr id="93" name="连接符: 肘形 92"/>
          <p:cNvCxnSpPr/>
          <p:nvPr/>
        </p:nvCxnSpPr>
        <p:spPr>
          <a:xfrm>
            <a:off x="4157496" y="4826275"/>
            <a:ext cx="7740800" cy="1525532"/>
          </a:xfrm>
          <a:prstGeom prst="bentConnector3">
            <a:avLst>
              <a:gd name="adj1" fmla="val -4265"/>
            </a:avLst>
          </a:prstGeom>
          <a:ln w="57150">
            <a:solidFill>
              <a:srgbClr val="C4DCF0"/>
            </a:soli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xmlns="" id="{DC568B46-929D-4059-A444-2BA7D0416B44}"/>
              </a:ext>
            </a:extLst>
          </p:cNvPr>
          <p:cNvGrpSpPr/>
          <p:nvPr/>
        </p:nvGrpSpPr>
        <p:grpSpPr>
          <a:xfrm rot="5400000">
            <a:off x="-1884007" y="1610824"/>
            <a:ext cx="6067498" cy="3414467"/>
            <a:chOff x="1698171" y="673285"/>
            <a:chExt cx="8350933" cy="4699464"/>
          </a:xfrm>
        </p:grpSpPr>
        <p:sp>
          <p:nvSpPr>
            <p:cNvPr id="42" name="任意多边形: 形状 41">
              <a:extLst>
                <a:ext uri="{FF2B5EF4-FFF2-40B4-BE49-F238E27FC236}">
                  <a16:creationId xmlns:a16="http://schemas.microsoft.com/office/drawing/2014/main" xmlns="" id="{D4C927B8-399A-4A4E-8EEC-46923128D2EB}"/>
                </a:ext>
              </a:extLst>
            </p:cNvPr>
            <p:cNvSpPr/>
            <p:nvPr/>
          </p:nvSpPr>
          <p:spPr>
            <a:xfrm rot="660000">
              <a:off x="588610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43" name="任意多边形: 形状 42">
              <a:extLst>
                <a:ext uri="{FF2B5EF4-FFF2-40B4-BE49-F238E27FC236}">
                  <a16:creationId xmlns:a16="http://schemas.microsoft.com/office/drawing/2014/main" xmlns="" id="{83EBA26E-83D5-446B-827E-A696C686EEF6}"/>
                </a:ext>
              </a:extLst>
            </p:cNvPr>
            <p:cNvSpPr/>
            <p:nvPr/>
          </p:nvSpPr>
          <p:spPr>
            <a:xfrm rot="18960000">
              <a:off x="3850751"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4" name="任意多边形: 形状 43">
              <a:extLst>
                <a:ext uri="{FF2B5EF4-FFF2-40B4-BE49-F238E27FC236}">
                  <a16:creationId xmlns:a16="http://schemas.microsoft.com/office/drawing/2014/main" xmlns="" id="{A4CA21D0-5953-4AE5-ACCF-B0E6F21B2008}"/>
                </a:ext>
              </a:extLst>
            </p:cNvPr>
            <p:cNvSpPr/>
            <p:nvPr/>
          </p:nvSpPr>
          <p:spPr>
            <a:xfrm rot="2640000">
              <a:off x="7036339" y="1013837"/>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5" name="任意多边形: 形状 44">
              <a:extLst>
                <a:ext uri="{FF2B5EF4-FFF2-40B4-BE49-F238E27FC236}">
                  <a16:creationId xmlns:a16="http://schemas.microsoft.com/office/drawing/2014/main" xmlns="" id="{5A18AC2E-22FC-4848-9E63-AD2817FA9EED}"/>
                </a:ext>
              </a:extLst>
            </p:cNvPr>
            <p:cNvSpPr/>
            <p:nvPr/>
          </p:nvSpPr>
          <p:spPr>
            <a:xfrm>
              <a:off x="5440420" y="72075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6" name="任意多边形: 形状 45">
              <a:extLst>
                <a:ext uri="{FF2B5EF4-FFF2-40B4-BE49-F238E27FC236}">
                  <a16:creationId xmlns:a16="http://schemas.microsoft.com/office/drawing/2014/main" xmlns="" id="{3176677C-BCD5-4D1D-9C98-6CB0414C8E89}"/>
                </a:ext>
              </a:extLst>
            </p:cNvPr>
            <p:cNvSpPr/>
            <p:nvPr/>
          </p:nvSpPr>
          <p:spPr>
            <a:xfrm rot="20940000">
              <a:off x="4992571" y="673285"/>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7" name="任意多边形: 形状 46">
              <a:extLst>
                <a:ext uri="{FF2B5EF4-FFF2-40B4-BE49-F238E27FC236}">
                  <a16:creationId xmlns:a16="http://schemas.microsoft.com/office/drawing/2014/main" xmlns="" id="{3F194015-C468-49F2-BD85-F21A18666A01}"/>
                </a:ext>
              </a:extLst>
            </p:cNvPr>
            <p:cNvSpPr/>
            <p:nvPr/>
          </p:nvSpPr>
          <p:spPr>
            <a:xfrm rot="20280000">
              <a:off x="4557961"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任意多边形: 形状 47">
              <a:extLst>
                <a:ext uri="{FF2B5EF4-FFF2-40B4-BE49-F238E27FC236}">
                  <a16:creationId xmlns:a16="http://schemas.microsoft.com/office/drawing/2014/main" xmlns="" id="{7255A712-AFEA-4FF3-B243-0575D8EEDC84}"/>
                </a:ext>
              </a:extLst>
            </p:cNvPr>
            <p:cNvSpPr/>
            <p:nvPr/>
          </p:nvSpPr>
          <p:spPr>
            <a:xfrm rot="1320000">
              <a:off x="6314044" y="707643"/>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任意多边形: 形状 48">
              <a:extLst>
                <a:ext uri="{FF2B5EF4-FFF2-40B4-BE49-F238E27FC236}">
                  <a16:creationId xmlns:a16="http://schemas.microsoft.com/office/drawing/2014/main" xmlns="" id="{8BD2603A-2F21-4548-B831-81C856FFA830}"/>
                </a:ext>
              </a:extLst>
            </p:cNvPr>
            <p:cNvSpPr/>
            <p:nvPr/>
          </p:nvSpPr>
          <p:spPr>
            <a:xfrm rot="19620000">
              <a:off x="4177286"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0" name="任意多边形: 形状 49">
              <a:extLst>
                <a:ext uri="{FF2B5EF4-FFF2-40B4-BE49-F238E27FC236}">
                  <a16:creationId xmlns:a16="http://schemas.microsoft.com/office/drawing/2014/main" xmlns="" id="{7334EB37-F191-4A8B-B7F5-FEDA6C4B4C9D}"/>
                </a:ext>
              </a:extLst>
            </p:cNvPr>
            <p:cNvSpPr/>
            <p:nvPr/>
          </p:nvSpPr>
          <p:spPr>
            <a:xfrm rot="1980000">
              <a:off x="6693142" y="822568"/>
              <a:ext cx="981168" cy="435891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1" name="任意多边形: 形状 50">
              <a:extLst>
                <a:ext uri="{FF2B5EF4-FFF2-40B4-BE49-F238E27FC236}">
                  <a16:creationId xmlns:a16="http://schemas.microsoft.com/office/drawing/2014/main" xmlns="" id="{B0303778-6B4D-4AB6-B341-579E65E10ED9}"/>
                </a:ext>
              </a:extLst>
            </p:cNvPr>
            <p:cNvSpPr/>
            <p:nvPr/>
          </p:nvSpPr>
          <p:spPr>
            <a:xfrm rot="3300000">
              <a:off x="7259264"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任意多边形: 形状 51">
              <a:extLst>
                <a:ext uri="{FF2B5EF4-FFF2-40B4-BE49-F238E27FC236}">
                  <a16:creationId xmlns:a16="http://schemas.microsoft.com/office/drawing/2014/main" xmlns="" id="{2C89509F-0F8D-4FBA-8481-7AF44DF5773C}"/>
                </a:ext>
              </a:extLst>
            </p:cNvPr>
            <p:cNvSpPr/>
            <p:nvPr/>
          </p:nvSpPr>
          <p:spPr>
            <a:xfrm rot="18300000" flipH="1">
              <a:off x="3570703" y="1122692"/>
              <a:ext cx="917307" cy="466237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5">
                <a:lumMod val="40000"/>
                <a:lumOff val="6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任意多边形: 形状 52">
              <a:extLst>
                <a:ext uri="{FF2B5EF4-FFF2-40B4-BE49-F238E27FC236}">
                  <a16:creationId xmlns:a16="http://schemas.microsoft.com/office/drawing/2014/main" xmlns="" id="{91F76820-F121-4B8D-A52B-088A9EB8B6FB}"/>
                </a:ext>
              </a:extLst>
            </p:cNvPr>
            <p:cNvSpPr/>
            <p:nvPr/>
          </p:nvSpPr>
          <p:spPr>
            <a:xfrm rot="18360000">
              <a:off x="4302082"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任意多边形: 形状 53">
              <a:extLst>
                <a:ext uri="{FF2B5EF4-FFF2-40B4-BE49-F238E27FC236}">
                  <a16:creationId xmlns:a16="http://schemas.microsoft.com/office/drawing/2014/main" xmlns="" id="{1C141B39-8677-418E-BD25-4A49E7E3AF49}"/>
                </a:ext>
              </a:extLst>
            </p:cNvPr>
            <p:cNvSpPr/>
            <p:nvPr/>
          </p:nvSpPr>
          <p:spPr>
            <a:xfrm rot="3240000">
              <a:off x="6863628" y="2258715"/>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5" name="任意多边形: 形状 54">
              <a:extLst>
                <a:ext uri="{FF2B5EF4-FFF2-40B4-BE49-F238E27FC236}">
                  <a16:creationId xmlns:a16="http://schemas.microsoft.com/office/drawing/2014/main" xmlns="" id="{F3968AE4-1DC2-46B8-AEC8-6AC67B22A08A}"/>
                </a:ext>
              </a:extLst>
            </p:cNvPr>
            <p:cNvSpPr/>
            <p:nvPr/>
          </p:nvSpPr>
          <p:spPr>
            <a:xfrm rot="20520000">
              <a:off x="5114907"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6" name="任意多边形: 形状 55">
              <a:extLst>
                <a:ext uri="{FF2B5EF4-FFF2-40B4-BE49-F238E27FC236}">
                  <a16:creationId xmlns:a16="http://schemas.microsoft.com/office/drawing/2014/main" xmlns="" id="{93ECEA08-34DE-47F0-8512-FE042C198BE9}"/>
                </a:ext>
              </a:extLst>
            </p:cNvPr>
            <p:cNvSpPr/>
            <p:nvPr/>
          </p:nvSpPr>
          <p:spPr>
            <a:xfrm>
              <a:off x="5584927" y="2019901"/>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7" name="任意多边形: 形状 56">
              <a:extLst>
                <a:ext uri="{FF2B5EF4-FFF2-40B4-BE49-F238E27FC236}">
                  <a16:creationId xmlns:a16="http://schemas.microsoft.com/office/drawing/2014/main" xmlns="" id="{065D0E0A-5656-411D-8A55-57095FB0622F}"/>
                </a:ext>
              </a:extLst>
            </p:cNvPr>
            <p:cNvSpPr/>
            <p:nvPr/>
          </p:nvSpPr>
          <p:spPr>
            <a:xfrm rot="1080000">
              <a:off x="6050099" y="1994565"/>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8" name="任意多边形: 形状 57">
              <a:extLst>
                <a:ext uri="{FF2B5EF4-FFF2-40B4-BE49-F238E27FC236}">
                  <a16:creationId xmlns:a16="http://schemas.microsoft.com/office/drawing/2014/main" xmlns="" id="{79627056-0F64-429E-8506-E3CAE7D3A7FD}"/>
                </a:ext>
              </a:extLst>
            </p:cNvPr>
            <p:cNvSpPr/>
            <p:nvPr/>
          </p:nvSpPr>
          <p:spPr>
            <a:xfrm rot="19440000">
              <a:off x="4733676"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任意多边形: 形状 58">
              <a:extLst>
                <a:ext uri="{FF2B5EF4-FFF2-40B4-BE49-F238E27FC236}">
                  <a16:creationId xmlns:a16="http://schemas.microsoft.com/office/drawing/2014/main" xmlns="" id="{09D2ADE3-AEB2-4774-B367-3E98AFD2B457}"/>
                </a:ext>
              </a:extLst>
            </p:cNvPr>
            <p:cNvSpPr/>
            <p:nvPr/>
          </p:nvSpPr>
          <p:spPr>
            <a:xfrm rot="2160000">
              <a:off x="6485920" y="2110987"/>
              <a:ext cx="657482" cy="2845690"/>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任意多边形: 形状 59">
              <a:extLst>
                <a:ext uri="{FF2B5EF4-FFF2-40B4-BE49-F238E27FC236}">
                  <a16:creationId xmlns:a16="http://schemas.microsoft.com/office/drawing/2014/main" xmlns="" id="{958026D9-A566-49A8-9BB9-2BF3EA838EBD}"/>
                </a:ext>
              </a:extLst>
            </p:cNvPr>
            <p:cNvSpPr/>
            <p:nvPr/>
          </p:nvSpPr>
          <p:spPr>
            <a:xfrm rot="4320000">
              <a:off x="6930417"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任意多边形: 形状 60">
              <a:extLst>
                <a:ext uri="{FF2B5EF4-FFF2-40B4-BE49-F238E27FC236}">
                  <a16:creationId xmlns:a16="http://schemas.microsoft.com/office/drawing/2014/main" xmlns="" id="{5D79B680-4295-4872-B5A9-E72ECFEA9A9E}"/>
                </a:ext>
              </a:extLst>
            </p:cNvPr>
            <p:cNvSpPr/>
            <p:nvPr/>
          </p:nvSpPr>
          <p:spPr>
            <a:xfrm rot="17280000" flipH="1">
              <a:off x="4237512" y="2611704"/>
              <a:ext cx="614689" cy="3043802"/>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chemeClr val="accent6">
                <a:lumMod val="60000"/>
                <a:lumOff val="4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任意多边形: 形状 61">
              <a:extLst>
                <a:ext uri="{FF2B5EF4-FFF2-40B4-BE49-F238E27FC236}">
                  <a16:creationId xmlns:a16="http://schemas.microsoft.com/office/drawing/2014/main" xmlns="" id="{498A2AB5-6809-485B-A3FC-22362998122D}"/>
                </a:ext>
              </a:extLst>
            </p:cNvPr>
            <p:cNvSpPr/>
            <p:nvPr/>
          </p:nvSpPr>
          <p:spPr>
            <a:xfrm rot="18360000">
              <a:off x="5079149"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3" name="任意多边形: 形状 62">
              <a:extLst>
                <a:ext uri="{FF2B5EF4-FFF2-40B4-BE49-F238E27FC236}">
                  <a16:creationId xmlns:a16="http://schemas.microsoft.com/office/drawing/2014/main" xmlns="" id="{C5E716CF-6D62-44A4-AE9B-45313F8AC344}"/>
                </a:ext>
              </a:extLst>
            </p:cNvPr>
            <p:cNvSpPr/>
            <p:nvPr/>
          </p:nvSpPr>
          <p:spPr>
            <a:xfrm rot="19440000">
              <a:off x="5242970"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任意多边形: 形状 66">
              <a:extLst>
                <a:ext uri="{FF2B5EF4-FFF2-40B4-BE49-F238E27FC236}">
                  <a16:creationId xmlns:a16="http://schemas.microsoft.com/office/drawing/2014/main" xmlns="" id="{00A0C084-B1CA-4D41-93AE-4518363DC393}"/>
                </a:ext>
              </a:extLst>
            </p:cNvPr>
            <p:cNvSpPr/>
            <p:nvPr/>
          </p:nvSpPr>
          <p:spPr>
            <a:xfrm rot="20520000">
              <a:off x="5455347" y="3037371"/>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任意多边形: 形状 67">
              <a:extLst>
                <a:ext uri="{FF2B5EF4-FFF2-40B4-BE49-F238E27FC236}">
                  <a16:creationId xmlns:a16="http://schemas.microsoft.com/office/drawing/2014/main" xmlns="" id="{F0DBCF5F-1DEF-4D99-9010-13D2F5E3B479}"/>
                </a:ext>
              </a:extLst>
            </p:cNvPr>
            <p:cNvSpPr/>
            <p:nvPr/>
          </p:nvSpPr>
          <p:spPr>
            <a:xfrm rot="1098201">
              <a:off x="6014685" y="3037824"/>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9" name="任意多边形: 形状 68">
              <a:extLst>
                <a:ext uri="{FF2B5EF4-FFF2-40B4-BE49-F238E27FC236}">
                  <a16:creationId xmlns:a16="http://schemas.microsoft.com/office/drawing/2014/main" xmlns="" id="{EB1F5750-A070-438D-A49C-EE44B5E7CF63}"/>
                </a:ext>
              </a:extLst>
            </p:cNvPr>
            <p:cNvSpPr/>
            <p:nvPr/>
          </p:nvSpPr>
          <p:spPr>
            <a:xfrm rot="2160000">
              <a:off x="6242347" y="3103327"/>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0" name="任意多边形: 形状 69">
              <a:extLst>
                <a:ext uri="{FF2B5EF4-FFF2-40B4-BE49-F238E27FC236}">
                  <a16:creationId xmlns:a16="http://schemas.microsoft.com/office/drawing/2014/main" xmlns="" id="{3E651351-26E9-4D0B-9FFF-64EB8150DAB5}"/>
                </a:ext>
              </a:extLst>
            </p:cNvPr>
            <p:cNvSpPr/>
            <p:nvPr/>
          </p:nvSpPr>
          <p:spPr>
            <a:xfrm rot="3240000">
              <a:off x="6473378" y="3187021"/>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1" name="任意多边形: 形状 70">
              <a:extLst>
                <a:ext uri="{FF2B5EF4-FFF2-40B4-BE49-F238E27FC236}">
                  <a16:creationId xmlns:a16="http://schemas.microsoft.com/office/drawing/2014/main" xmlns="" id="{1472F111-A51B-4788-BAB8-5761A3F20B14}"/>
                </a:ext>
              </a:extLst>
            </p:cNvPr>
            <p:cNvSpPr/>
            <p:nvPr/>
          </p:nvSpPr>
          <p:spPr>
            <a:xfrm>
              <a:off x="5753334" y="3051725"/>
              <a:ext cx="372485" cy="1612174"/>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2" name="任意多边形: 形状 71">
              <a:extLst>
                <a:ext uri="{FF2B5EF4-FFF2-40B4-BE49-F238E27FC236}">
                  <a16:creationId xmlns:a16="http://schemas.microsoft.com/office/drawing/2014/main" xmlns="" id="{29EF51CD-09DC-48E3-9256-600F89548706}"/>
                </a:ext>
              </a:extLst>
            </p:cNvPr>
            <p:cNvSpPr/>
            <p:nvPr/>
          </p:nvSpPr>
          <p:spPr>
            <a:xfrm rot="17280000">
              <a:off x="4958529"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3" name="任意多边形: 形状 72">
              <a:extLst>
                <a:ext uri="{FF2B5EF4-FFF2-40B4-BE49-F238E27FC236}">
                  <a16:creationId xmlns:a16="http://schemas.microsoft.com/office/drawing/2014/main" xmlns="" id="{81A81123-C295-49E4-9000-22839DB82DD3}"/>
                </a:ext>
              </a:extLst>
            </p:cNvPr>
            <p:cNvSpPr/>
            <p:nvPr/>
          </p:nvSpPr>
          <p:spPr>
            <a:xfrm rot="4320000">
              <a:off x="6577076" y="3387000"/>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4" name="任意多边形: 形状 73">
              <a:extLst>
                <a:ext uri="{FF2B5EF4-FFF2-40B4-BE49-F238E27FC236}">
                  <a16:creationId xmlns:a16="http://schemas.microsoft.com/office/drawing/2014/main" xmlns="" id="{5CAEAE89-CD67-4699-ACDE-A8499E379C0E}"/>
                </a:ext>
              </a:extLst>
            </p:cNvPr>
            <p:cNvSpPr/>
            <p:nvPr/>
          </p:nvSpPr>
          <p:spPr>
            <a:xfrm rot="5400000">
              <a:off x="6613360"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75" name="任意多边形: 形状 74">
              <a:extLst>
                <a:ext uri="{FF2B5EF4-FFF2-40B4-BE49-F238E27FC236}">
                  <a16:creationId xmlns:a16="http://schemas.microsoft.com/office/drawing/2014/main" xmlns="" id="{D0D3E716-4921-49F4-B074-EF2165AA30DF}"/>
                </a:ext>
              </a:extLst>
            </p:cNvPr>
            <p:cNvSpPr/>
            <p:nvPr/>
          </p:nvSpPr>
          <p:spPr>
            <a:xfrm rot="16200000" flipH="1">
              <a:off x="4854983" y="3627572"/>
              <a:ext cx="348241" cy="1724411"/>
            </a:xfrm>
            <a:custGeom>
              <a:avLst/>
              <a:gdLst>
                <a:gd name="connsiteX0" fmla="*/ 190500 w 381000"/>
                <a:gd name="connsiteY0" fmla="*/ 0 h 1763833"/>
                <a:gd name="connsiteX1" fmla="*/ 213021 w 381000"/>
                <a:gd name="connsiteY1" fmla="*/ 32852 h 1763833"/>
                <a:gd name="connsiteX2" fmla="*/ 381000 w 381000"/>
                <a:gd name="connsiteY2" fmla="*/ 881917 h 1763833"/>
                <a:gd name="connsiteX3" fmla="*/ 213021 w 381000"/>
                <a:gd name="connsiteY3" fmla="*/ 1730982 h 1763833"/>
                <a:gd name="connsiteX4" fmla="*/ 190500 w 381000"/>
                <a:gd name="connsiteY4" fmla="*/ 1763833 h 1763833"/>
                <a:gd name="connsiteX5" fmla="*/ 167980 w 381000"/>
                <a:gd name="connsiteY5" fmla="*/ 1730982 h 1763833"/>
                <a:gd name="connsiteX6" fmla="*/ 0 w 381000"/>
                <a:gd name="connsiteY6" fmla="*/ 881916 h 1763833"/>
                <a:gd name="connsiteX7" fmla="*/ 167980 w 381000"/>
                <a:gd name="connsiteY7" fmla="*/ 32851 h 176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1000" h="1763833">
                  <a:moveTo>
                    <a:pt x="190500" y="0"/>
                  </a:moveTo>
                  <a:lnTo>
                    <a:pt x="213021" y="32852"/>
                  </a:lnTo>
                  <a:cubicBezTo>
                    <a:pt x="314367" y="216861"/>
                    <a:pt x="381000" y="528476"/>
                    <a:pt x="381000" y="881917"/>
                  </a:cubicBezTo>
                  <a:cubicBezTo>
                    <a:pt x="381000" y="1235358"/>
                    <a:pt x="314367" y="1546973"/>
                    <a:pt x="213021" y="1730982"/>
                  </a:cubicBezTo>
                  <a:lnTo>
                    <a:pt x="190500" y="1763833"/>
                  </a:lnTo>
                  <a:lnTo>
                    <a:pt x="167980" y="1730982"/>
                  </a:lnTo>
                  <a:cubicBezTo>
                    <a:pt x="66633" y="1546972"/>
                    <a:pt x="0" y="1235357"/>
                    <a:pt x="0" y="881916"/>
                  </a:cubicBezTo>
                  <a:cubicBezTo>
                    <a:pt x="0" y="528475"/>
                    <a:pt x="66633" y="216860"/>
                    <a:pt x="167980" y="32851"/>
                  </a:cubicBezTo>
                  <a:close/>
                </a:path>
              </a:pathLst>
            </a:custGeom>
            <a:solidFill>
              <a:srgbClr val="45C384">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sp>
        <p:nvSpPr>
          <p:cNvPr id="2" name="文本框 1">
            <a:extLst>
              <a:ext uri="{FF2B5EF4-FFF2-40B4-BE49-F238E27FC236}">
                <a16:creationId xmlns:a16="http://schemas.microsoft.com/office/drawing/2014/main" xmlns="" id="{E2F87949-D230-4D0F-8879-40A505383DAB}"/>
              </a:ext>
            </a:extLst>
          </p:cNvPr>
          <p:cNvSpPr txBox="1"/>
          <p:nvPr/>
        </p:nvSpPr>
        <p:spPr>
          <a:xfrm>
            <a:off x="5237521" y="1169351"/>
            <a:ext cx="6506373" cy="769441"/>
          </a:xfrm>
          <a:prstGeom prst="rect">
            <a:avLst/>
          </a:prstGeom>
          <a:noFill/>
        </p:spPr>
        <p:txBody>
          <a:bodyPr wrap="square" rtlCol="0">
            <a:spAutoFit/>
          </a:bodyPr>
          <a:lstStyle/>
          <a:p>
            <a:r>
              <a:rPr lang="zh-CN" altLang="en-US" sz="44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64" name="文本框 63">
            <a:extLst>
              <a:ext uri="{FF2B5EF4-FFF2-40B4-BE49-F238E27FC236}">
                <a16:creationId xmlns:a16="http://schemas.microsoft.com/office/drawing/2014/main" xmlns="" id="{5A504630-3266-4FBA-82DE-1997C0A1F63C}"/>
              </a:ext>
            </a:extLst>
          </p:cNvPr>
          <p:cNvSpPr txBox="1"/>
          <p:nvPr/>
        </p:nvSpPr>
        <p:spPr>
          <a:xfrm>
            <a:off x="5237521" y="3150290"/>
            <a:ext cx="6506373" cy="769441"/>
          </a:xfrm>
          <a:prstGeom prst="rect">
            <a:avLst/>
          </a:prstGeom>
          <a:noFill/>
        </p:spPr>
        <p:txBody>
          <a:bodyPr wrap="square" rtlCol="0">
            <a:spAutoFit/>
          </a:bodyPr>
          <a:lstStyle/>
          <a:p>
            <a:r>
              <a:rPr lang="zh-CN" altLang="en-US" sz="44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
        <p:nvSpPr>
          <p:cNvPr id="76" name="文本框 75">
            <a:extLst>
              <a:ext uri="{FF2B5EF4-FFF2-40B4-BE49-F238E27FC236}">
                <a16:creationId xmlns:a16="http://schemas.microsoft.com/office/drawing/2014/main" xmlns="" id="{FE94E73A-4B1E-40DA-8E97-F1F2DFC9A788}"/>
              </a:ext>
            </a:extLst>
          </p:cNvPr>
          <p:cNvSpPr txBox="1"/>
          <p:nvPr/>
        </p:nvSpPr>
        <p:spPr>
          <a:xfrm>
            <a:off x="5237521" y="5131228"/>
            <a:ext cx="6506373" cy="769441"/>
          </a:xfrm>
          <a:prstGeom prst="rect">
            <a:avLst/>
          </a:prstGeom>
          <a:noFill/>
        </p:spPr>
        <p:txBody>
          <a:bodyPr wrap="square" rtlCol="0">
            <a:spAutoFit/>
          </a:bodyPr>
          <a:lstStyle/>
          <a:p>
            <a:r>
              <a:rPr lang="zh-CN" altLang="en-US" sz="4400" dirty="0">
                <a:solidFill>
                  <a:srgbClr val="84CC91"/>
                </a:solidFill>
                <a:latin typeface="站酷快乐体2016修订版" panose="02010600030101010101" pitchFamily="2" charset="-122"/>
                <a:ea typeface="站酷快乐体2016修订版" panose="02010600030101010101" pitchFamily="2" charset="-122"/>
              </a:rPr>
              <a:t>单击此处添加文本</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等线 Light"/>
        <a:ea typeface="站酷快乐体2016修订版"/>
        <a:cs typeface=""/>
      </a:majorFont>
      <a:minorFont>
        <a:latin typeface="等线"/>
        <a:ea typeface="站酷快乐体2016修订版"/>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804</TotalTime>
  <Words>684</Words>
  <Application>Microsoft Office PowerPoint</Application>
  <PresentationFormat>宽屏</PresentationFormat>
  <Paragraphs>81</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19</vt:i4>
      </vt:variant>
    </vt:vector>
  </HeadingPairs>
  <TitlesOfParts>
    <vt:vector size="26" baseType="lpstr">
      <vt:lpstr>站酷快乐体2016修订版</vt:lpstr>
      <vt:lpstr>等线 Light</vt:lpstr>
      <vt:lpstr>等线</vt:lpstr>
      <vt:lpstr>Arial</vt:lpstr>
      <vt:lpstr>华康娃娃体W5</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vt:lpstr>
      <vt:lpstr>哈，我是一张过渡页啦～</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2722175869@qq.com</dc:creator>
  <cp:keywords>51PPT模板网</cp:keywords>
  <dc:description>www.51pptmoban.com</dc:description>
  <cp:lastModifiedBy>Microsoft 帐户</cp:lastModifiedBy>
  <cp:revision>78</cp:revision>
  <dcterms:created xsi:type="dcterms:W3CDTF">2019-07-18T14:46:00Z</dcterms:created>
  <dcterms:modified xsi:type="dcterms:W3CDTF">2020-08-10T12:12:27Z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2052-11.1.0.8864</vt:lpwstr>
  </property>
</Properties>
</file>