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82" r:id="rId3"/>
    <p:sldId id="283" r:id="rId4"/>
    <p:sldId id="284" r:id="rId5"/>
    <p:sldId id="285" r:id="rId6"/>
    <p:sldId id="286" r:id="rId7"/>
    <p:sldId id="289" r:id="rId8"/>
    <p:sldId id="290" r:id="rId9"/>
    <p:sldId id="287" r:id="rId10"/>
    <p:sldId id="299" r:id="rId11"/>
    <p:sldId id="292" r:id="rId12"/>
    <p:sldId id="300" r:id="rId13"/>
    <p:sldId id="291" r:id="rId14"/>
    <p:sldId id="295" r:id="rId15"/>
    <p:sldId id="297" r:id="rId16"/>
    <p:sldId id="301" r:id="rId17"/>
    <p:sldId id="298" r:id="rId18"/>
    <p:sldId id="271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82"/>
            <p14:sldId id="283"/>
            <p14:sldId id="284"/>
            <p14:sldId id="285"/>
            <p14:sldId id="286"/>
            <p14:sldId id="289"/>
            <p14:sldId id="290"/>
            <p14:sldId id="287"/>
            <p14:sldId id="299"/>
            <p14:sldId id="292"/>
            <p14:sldId id="300"/>
            <p14:sldId id="291"/>
            <p14:sldId id="295"/>
            <p14:sldId id="297"/>
            <p14:sldId id="301"/>
            <p14:sldId id="29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902"/>
    <a:srgbClr val="FF9601"/>
    <a:srgbClr val="133154"/>
    <a:srgbClr val="123255"/>
    <a:srgbClr val="040D1A"/>
    <a:srgbClr val="102B49"/>
    <a:srgbClr val="17365C"/>
    <a:srgbClr val="122F4E"/>
    <a:srgbClr val="DA2429"/>
    <a:srgbClr val="A81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4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86"/>
    </p:cViewPr>
  </p:sorterViewPr>
  <p:notesViewPr>
    <p:cSldViewPr snapToGrid="0"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50-4DCD-A540-894904DD2294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50-4DCD-A540-894904DD2294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350-4DCD-A540-894904DD2294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350-4DCD-A540-894904DD229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350-4DCD-A540-894904DD22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DF-4EA5-997D-07EB1D1E97CF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DF-4EA5-997D-07EB1D1E97CF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DF-4EA5-997D-07EB1D1E97CF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DF-4EA5-997D-07EB1D1E97C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5DF-4EA5-997D-07EB1D1E97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DD-40A9-BF8E-03D637A283D8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DD-40A9-BF8E-03D637A283D8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DD-40A9-BF8E-03D637A283D8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DD-40A9-BF8E-03D637A283D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5DD-40A9-BF8E-03D637A283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F6-43CD-B47D-46CDBCB87E1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9F6-43CD-B47D-46CDBCB87E1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9F6-43CD-B47D-46CDBCB87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FF960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39-4312-A82A-064F45EDBD1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39-4312-A82A-064F45EDBD1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239-4312-A82A-064F45EDBD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C5-4CC5-A53E-462279A583F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C5-4CC5-A53E-462279A583F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C5-4CC5-A53E-462279A583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6B6F06-C440-4AB6-8BFA-4E6342CDF7D5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E770774-2E7D-4BEF-8730-787DE4BA206E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177C4CE5-AE4C-45DD-AC94-022EDD723F53}" type="parTrans" cxnId="{C97702F0-B21F-43C0-BA5C-2F324F0EE2D1}">
      <dgm:prSet/>
      <dgm:spPr/>
      <dgm:t>
        <a:bodyPr/>
        <a:lstStyle/>
        <a:p>
          <a:endParaRPr lang="zh-CN" altLang="en-US"/>
        </a:p>
      </dgm:t>
    </dgm:pt>
    <dgm:pt modelId="{3E5B6519-0BBD-4AAA-8691-A03B34F51DE8}" type="sibTrans" cxnId="{C97702F0-B21F-43C0-BA5C-2F324F0EE2D1}">
      <dgm:prSet/>
      <dgm:spPr/>
      <dgm:t>
        <a:bodyPr/>
        <a:lstStyle/>
        <a:p>
          <a:endParaRPr lang="zh-CN" altLang="en-US"/>
        </a:p>
      </dgm:t>
    </dgm:pt>
    <dgm:pt modelId="{28C4C62B-8FAC-4A86-85C6-4C02EB0B8831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8ABF40E-8BFA-46F4-A831-E6A20B8E7603}" type="parTrans" cxnId="{AF1CF674-FF9A-4994-B37A-7BA1C37DA340}">
      <dgm:prSet/>
      <dgm:spPr/>
      <dgm:t>
        <a:bodyPr/>
        <a:lstStyle/>
        <a:p>
          <a:endParaRPr lang="zh-CN" altLang="en-US"/>
        </a:p>
      </dgm:t>
    </dgm:pt>
    <dgm:pt modelId="{43FEC8BD-D013-4CC8-977B-2490673F9DCC}" type="sibTrans" cxnId="{AF1CF674-FF9A-4994-B37A-7BA1C37DA340}">
      <dgm:prSet/>
      <dgm:spPr/>
      <dgm:t>
        <a:bodyPr/>
        <a:lstStyle/>
        <a:p>
          <a:endParaRPr lang="zh-CN" altLang="en-US"/>
        </a:p>
      </dgm:t>
    </dgm:pt>
    <dgm:pt modelId="{29CAB10C-D77F-4992-9216-6B2F61543700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9032D2B7-FAFC-4DFA-BF29-FB87AF2150EF}" type="parTrans" cxnId="{97316683-AE5D-45C7-86EC-0B15618EF908}">
      <dgm:prSet/>
      <dgm:spPr/>
      <dgm:t>
        <a:bodyPr/>
        <a:lstStyle/>
        <a:p>
          <a:endParaRPr lang="zh-CN" altLang="en-US"/>
        </a:p>
      </dgm:t>
    </dgm:pt>
    <dgm:pt modelId="{CE7FB73B-BD0A-4D15-B7FD-5654B7C78554}" type="sibTrans" cxnId="{97316683-AE5D-45C7-86EC-0B15618EF908}">
      <dgm:prSet/>
      <dgm:spPr/>
      <dgm:t>
        <a:bodyPr/>
        <a:lstStyle/>
        <a:p>
          <a:endParaRPr lang="zh-CN" altLang="en-US"/>
        </a:p>
      </dgm:t>
    </dgm:pt>
    <dgm:pt modelId="{57426296-C441-4DA0-A756-C1489B4242BC}" type="pres">
      <dgm:prSet presAssocID="{136B6F06-C440-4AB6-8BFA-4E6342CDF7D5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BC1743D-AAB4-4781-AF3B-B84BB0C4C902}" type="pres">
      <dgm:prSet presAssocID="{6E770774-2E7D-4BEF-8730-787DE4BA206E}" presName="Accent1" presStyleCnt="0"/>
      <dgm:spPr/>
    </dgm:pt>
    <dgm:pt modelId="{ADA6B17B-F11A-4386-B82A-7C8BE862A440}" type="pres">
      <dgm:prSet presAssocID="{6E770774-2E7D-4BEF-8730-787DE4BA206E}" presName="Accent" presStyleLbl="node1" presStyleIdx="0" presStyleCnt="3"/>
      <dgm:spPr>
        <a:solidFill>
          <a:srgbClr val="F7B902"/>
        </a:solidFill>
        <a:ln>
          <a:noFill/>
        </a:ln>
      </dgm:spPr>
    </dgm:pt>
    <dgm:pt modelId="{7555824B-CB33-4CB4-875B-0086E62B880F}" type="pres">
      <dgm:prSet presAssocID="{6E770774-2E7D-4BEF-8730-787DE4BA206E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231FA2-BE53-4A86-93BA-F53B254EED84}" type="pres">
      <dgm:prSet presAssocID="{28C4C62B-8FAC-4A86-85C6-4C02EB0B8831}" presName="Accent2" presStyleCnt="0"/>
      <dgm:spPr/>
    </dgm:pt>
    <dgm:pt modelId="{31E961C1-222D-42F3-AC8F-102E41038B77}" type="pres">
      <dgm:prSet presAssocID="{28C4C62B-8FAC-4A86-85C6-4C02EB0B8831}" presName="Accent" presStyleLbl="node1" presStyleIdx="1" presStyleCnt="3"/>
      <dgm:spPr>
        <a:solidFill>
          <a:srgbClr val="F7B902"/>
        </a:solidFill>
        <a:ln>
          <a:noFill/>
        </a:ln>
      </dgm:spPr>
    </dgm:pt>
    <dgm:pt modelId="{CDF48A84-CBF2-4F53-A353-9F8B59D37E7F}" type="pres">
      <dgm:prSet presAssocID="{28C4C62B-8FAC-4A86-85C6-4C02EB0B8831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E4E362-FB59-41C1-B63C-71E13CC0F315}" type="pres">
      <dgm:prSet presAssocID="{29CAB10C-D77F-4992-9216-6B2F61543700}" presName="Accent3" presStyleCnt="0"/>
      <dgm:spPr/>
    </dgm:pt>
    <dgm:pt modelId="{EC558510-D6E0-4C54-A8C5-8F90ABF2D5E0}" type="pres">
      <dgm:prSet presAssocID="{29CAB10C-D77F-4992-9216-6B2F61543700}" presName="Accent" presStyleLbl="node1" presStyleIdx="2" presStyleCnt="3"/>
      <dgm:spPr>
        <a:solidFill>
          <a:srgbClr val="F7B902"/>
        </a:solidFill>
        <a:ln>
          <a:noFill/>
        </a:ln>
      </dgm:spPr>
    </dgm:pt>
    <dgm:pt modelId="{B1EA9479-DC85-405D-AFBC-E0547ADCA663}" type="pres">
      <dgm:prSet presAssocID="{29CAB10C-D77F-4992-9216-6B2F61543700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7702F0-B21F-43C0-BA5C-2F324F0EE2D1}" srcId="{136B6F06-C440-4AB6-8BFA-4E6342CDF7D5}" destId="{6E770774-2E7D-4BEF-8730-787DE4BA206E}" srcOrd="0" destOrd="0" parTransId="{177C4CE5-AE4C-45DD-AC94-022EDD723F53}" sibTransId="{3E5B6519-0BBD-4AAA-8691-A03B34F51DE8}"/>
    <dgm:cxn modelId="{08E66F42-5595-47E1-8FC5-49E59E52C77D}" type="presOf" srcId="{6E770774-2E7D-4BEF-8730-787DE4BA206E}" destId="{7555824B-CB33-4CB4-875B-0086E62B880F}" srcOrd="0" destOrd="0" presId="urn:microsoft.com/office/officeart/2009/layout/CircleArrowProcess"/>
    <dgm:cxn modelId="{ABDD3D3C-1508-45A4-B4F4-B401EA72C173}" type="presOf" srcId="{28C4C62B-8FAC-4A86-85C6-4C02EB0B8831}" destId="{CDF48A84-CBF2-4F53-A353-9F8B59D37E7F}" srcOrd="0" destOrd="0" presId="urn:microsoft.com/office/officeart/2009/layout/CircleArrowProcess"/>
    <dgm:cxn modelId="{AF1CF674-FF9A-4994-B37A-7BA1C37DA340}" srcId="{136B6F06-C440-4AB6-8BFA-4E6342CDF7D5}" destId="{28C4C62B-8FAC-4A86-85C6-4C02EB0B8831}" srcOrd="1" destOrd="0" parTransId="{A8ABF40E-8BFA-46F4-A831-E6A20B8E7603}" sibTransId="{43FEC8BD-D013-4CC8-977B-2490673F9DCC}"/>
    <dgm:cxn modelId="{8EF1D742-3118-4613-8A93-D00A4DFFD6BA}" type="presOf" srcId="{29CAB10C-D77F-4992-9216-6B2F61543700}" destId="{B1EA9479-DC85-405D-AFBC-E0547ADCA663}" srcOrd="0" destOrd="0" presId="urn:microsoft.com/office/officeart/2009/layout/CircleArrowProcess"/>
    <dgm:cxn modelId="{97316683-AE5D-45C7-86EC-0B15618EF908}" srcId="{136B6F06-C440-4AB6-8BFA-4E6342CDF7D5}" destId="{29CAB10C-D77F-4992-9216-6B2F61543700}" srcOrd="2" destOrd="0" parTransId="{9032D2B7-FAFC-4DFA-BF29-FB87AF2150EF}" sibTransId="{CE7FB73B-BD0A-4D15-B7FD-5654B7C78554}"/>
    <dgm:cxn modelId="{B50FFA4E-FFE7-44BF-B849-010BE828CCF5}" type="presOf" srcId="{136B6F06-C440-4AB6-8BFA-4E6342CDF7D5}" destId="{57426296-C441-4DA0-A756-C1489B4242BC}" srcOrd="0" destOrd="0" presId="urn:microsoft.com/office/officeart/2009/layout/CircleArrowProcess"/>
    <dgm:cxn modelId="{645567BC-B21A-47E4-B2FD-7321B407AA49}" type="presParOf" srcId="{57426296-C441-4DA0-A756-C1489B4242BC}" destId="{3BC1743D-AAB4-4781-AF3B-B84BB0C4C902}" srcOrd="0" destOrd="0" presId="urn:microsoft.com/office/officeart/2009/layout/CircleArrowProcess"/>
    <dgm:cxn modelId="{064BBA48-CF0B-48C1-8839-EB00DB657A35}" type="presParOf" srcId="{3BC1743D-AAB4-4781-AF3B-B84BB0C4C902}" destId="{ADA6B17B-F11A-4386-B82A-7C8BE862A440}" srcOrd="0" destOrd="0" presId="urn:microsoft.com/office/officeart/2009/layout/CircleArrowProcess"/>
    <dgm:cxn modelId="{42922C97-8C16-4C76-8FF5-9ED81E04B7F1}" type="presParOf" srcId="{57426296-C441-4DA0-A756-C1489B4242BC}" destId="{7555824B-CB33-4CB4-875B-0086E62B880F}" srcOrd="1" destOrd="0" presId="urn:microsoft.com/office/officeart/2009/layout/CircleArrowProcess"/>
    <dgm:cxn modelId="{84599126-2A3F-4CF8-B7B9-1D0B7EDEB73E}" type="presParOf" srcId="{57426296-C441-4DA0-A756-C1489B4242BC}" destId="{C1231FA2-BE53-4A86-93BA-F53B254EED84}" srcOrd="2" destOrd="0" presId="urn:microsoft.com/office/officeart/2009/layout/CircleArrowProcess"/>
    <dgm:cxn modelId="{628E42A2-4132-46AC-8095-348DD437B85F}" type="presParOf" srcId="{C1231FA2-BE53-4A86-93BA-F53B254EED84}" destId="{31E961C1-222D-42F3-AC8F-102E41038B77}" srcOrd="0" destOrd="0" presId="urn:microsoft.com/office/officeart/2009/layout/CircleArrowProcess"/>
    <dgm:cxn modelId="{4C70DB5A-BE2D-441B-9C49-61611D337709}" type="presParOf" srcId="{57426296-C441-4DA0-A756-C1489B4242BC}" destId="{CDF48A84-CBF2-4F53-A353-9F8B59D37E7F}" srcOrd="3" destOrd="0" presId="urn:microsoft.com/office/officeart/2009/layout/CircleArrowProcess"/>
    <dgm:cxn modelId="{54B8E1E3-7973-414C-B65E-41768994EB53}" type="presParOf" srcId="{57426296-C441-4DA0-A756-C1489B4242BC}" destId="{29E4E362-FB59-41C1-B63C-71E13CC0F315}" srcOrd="4" destOrd="0" presId="urn:microsoft.com/office/officeart/2009/layout/CircleArrowProcess"/>
    <dgm:cxn modelId="{78840B84-2FD3-46BB-A6AF-29C8A8A66EF4}" type="presParOf" srcId="{29E4E362-FB59-41C1-B63C-71E13CC0F315}" destId="{EC558510-D6E0-4C54-A8C5-8F90ABF2D5E0}" srcOrd="0" destOrd="0" presId="urn:microsoft.com/office/officeart/2009/layout/CircleArrowProcess"/>
    <dgm:cxn modelId="{F2829728-271F-4FD2-82E7-A48A0191DAC1}" type="presParOf" srcId="{57426296-C441-4DA0-A756-C1489B4242BC}" destId="{B1EA9479-DC85-405D-AFBC-E0547ADCA66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D9920EB-95BC-4260-9C22-320D6B57AB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12B27BD-5AEB-4774-B59A-49ADCDB962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AC3AC-E04E-476C-A6EA-038D04733A15}" type="datetimeFigureOut">
              <a:rPr lang="zh-CN" altLang="en-US" smtClean="0"/>
              <a:t>2020/8/10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A9D6131-26AD-4E37-A956-BCB7708BCD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480EA59-98C7-4E7A-BBF0-4F4FFA293B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1EC4B-8856-482C-8AAD-92D59F569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27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jp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0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hlinkClick r:id="rId3"/>
            <a:extLst>
              <a:ext uri="{FF2B5EF4-FFF2-40B4-BE49-F238E27FC236}">
                <a16:creationId xmlns:a16="http://schemas.microsoft.com/office/drawing/2014/main" xmlns="" id="{160CCF16-D49B-430C-BDAD-64D7A4C5D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39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xmlns="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xmlns="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xmlns="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xmlns="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644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8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fficePLUS-1">
            <a:hlinkClick r:id="rId2"/>
            <a:extLst>
              <a:ext uri="{FF2B5EF4-FFF2-40B4-BE49-F238E27FC236}">
                <a16:creationId xmlns:a16="http://schemas.microsoft.com/office/drawing/2014/main" xmlns="" id="{DA111152-1CF8-40F6-A002-7C36A01BE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599" y="1765210"/>
            <a:ext cx="1828800" cy="243840"/>
          </a:xfrm>
          <a:prstGeom prst="rect">
            <a:avLst/>
          </a:prstGeom>
        </p:spPr>
      </p:pic>
      <p:sp>
        <p:nvSpPr>
          <p:cNvPr id="19" name="OfficePLUS-2">
            <a:extLst>
              <a:ext uri="{FF2B5EF4-FFF2-40B4-BE49-F238E27FC236}">
                <a16:creationId xmlns:a16="http://schemas.microsoft.com/office/drawing/2014/main" xmlns="" id="{B20E02C7-8317-4421-8969-07FBA2D7FAF5}"/>
              </a:ext>
            </a:extLst>
          </p:cNvPr>
          <p:cNvSpPr txBox="1"/>
          <p:nvPr/>
        </p:nvSpPr>
        <p:spPr>
          <a:xfrm>
            <a:off x="4635499" y="48895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OfficePLUS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OfficePLUS-3">
            <a:extLst>
              <a:ext uri="{FF2B5EF4-FFF2-40B4-BE49-F238E27FC236}">
                <a16:creationId xmlns:a16="http://schemas.microsoft.com/office/drawing/2014/main" xmlns="" id="{D6B62C31-AD81-4A56-9987-AD681F265F56}"/>
              </a:ext>
            </a:extLst>
          </p:cNvPr>
          <p:cNvSpPr txBox="1"/>
          <p:nvPr/>
        </p:nvSpPr>
        <p:spPr>
          <a:xfrm>
            <a:off x="4832349" y="545846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fficePLUS-4">
            <a:extLst>
              <a:ext uri="{FF2B5EF4-FFF2-40B4-BE49-F238E27FC236}">
                <a16:creationId xmlns:a16="http://schemas.microsoft.com/office/drawing/2014/main" xmlns="" id="{3F1C1CC9-7A2F-4163-86D3-4F3E9A41D97F}"/>
              </a:ext>
            </a:extLst>
          </p:cNvPr>
          <p:cNvSpPr txBox="1"/>
          <p:nvPr/>
        </p:nvSpPr>
        <p:spPr>
          <a:xfrm>
            <a:off x="1945197" y="2427852"/>
            <a:ext cx="830160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7B902"/>
                </a:solidFill>
                <a:effectLst>
                  <a:outerShdw blurRad="50800" dist="38100" dir="2700000" algn="tl" rotWithShape="0">
                    <a:srgbClr val="040D1A"/>
                  </a:outerShdw>
                </a:effectLst>
                <a:cs typeface="+mn-ea"/>
                <a:sym typeface="+mn-lt"/>
              </a:rPr>
              <a:t>金融行业通用模板</a:t>
            </a:r>
          </a:p>
        </p:txBody>
      </p:sp>
      <p:sp>
        <p:nvSpPr>
          <p:cNvPr id="25" name="OfficePLUS-5">
            <a:extLst>
              <a:ext uri="{FF2B5EF4-FFF2-40B4-BE49-F238E27FC236}">
                <a16:creationId xmlns:a16="http://schemas.microsoft.com/office/drawing/2014/main" xmlns="" id="{07C840F6-CE8D-4E30-B6FC-E1D67E8CDE65}"/>
              </a:ext>
            </a:extLst>
          </p:cNvPr>
          <p:cNvSpPr txBox="1"/>
          <p:nvPr/>
        </p:nvSpPr>
        <p:spPr>
          <a:xfrm>
            <a:off x="2555081" y="3559966"/>
            <a:ext cx="708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902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General template for financial industry</a:t>
            </a:r>
            <a:endParaRPr lang="zh-CN" altLang="en-US" sz="2000" dirty="0">
              <a:solidFill>
                <a:srgbClr val="F7B902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758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xmlns="" id="{46E15946-BD7E-4CC5-9379-56CE3F33506A}"/>
              </a:ext>
            </a:extLst>
          </p:cNvPr>
          <p:cNvGrpSpPr/>
          <p:nvPr/>
        </p:nvGrpSpPr>
        <p:grpSpPr>
          <a:xfrm>
            <a:off x="2081862" y="1237455"/>
            <a:ext cx="7910850" cy="2813494"/>
            <a:chOff x="2431018" y="1296985"/>
            <a:chExt cx="7312601" cy="2982680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xmlns="" id="{D3778AE4-CB7B-4C42-A7D8-EDE413C8E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018" y="2477557"/>
              <a:ext cx="201392" cy="1802108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xmlns="" id="{8C209B0E-62E3-4D92-86BE-CE561D6AB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0467" y="1449765"/>
              <a:ext cx="199656" cy="2829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OfficePLUS-1-3">
              <a:extLst>
                <a:ext uri="{FF2B5EF4-FFF2-40B4-BE49-F238E27FC236}">
                  <a16:creationId xmlns:a16="http://schemas.microsoft.com/office/drawing/2014/main" xmlns="" id="{972665C9-959D-4C27-8021-8C6088A7B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80" y="2055676"/>
              <a:ext cx="201392" cy="2223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OfficePLUS-1-4">
              <a:extLst>
                <a:ext uri="{FF2B5EF4-FFF2-40B4-BE49-F238E27FC236}">
                  <a16:creationId xmlns:a16="http://schemas.microsoft.com/office/drawing/2014/main" xmlns="" id="{DF24CCFC-F672-435B-B09A-0A46536E0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629" y="2696310"/>
              <a:ext cx="201392" cy="1583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OfficePLUS-1-5">
              <a:extLst>
                <a:ext uri="{FF2B5EF4-FFF2-40B4-BE49-F238E27FC236}">
                  <a16:creationId xmlns:a16="http://schemas.microsoft.com/office/drawing/2014/main" xmlns="" id="{07025A4D-6733-41E0-8357-DBB92E71F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22" y="1567822"/>
              <a:ext cx="201392" cy="2711842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OfficePLUS-1-6">
              <a:extLst>
                <a:ext uri="{FF2B5EF4-FFF2-40B4-BE49-F238E27FC236}">
                  <a16:creationId xmlns:a16="http://schemas.microsoft.com/office/drawing/2014/main" xmlns="" id="{A5E0A6CA-ED33-492D-A7CE-9B5BDF304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634" y="2814367"/>
              <a:ext cx="201392" cy="1465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OfficePLUS-1-7">
              <a:extLst>
                <a:ext uri="{FF2B5EF4-FFF2-40B4-BE49-F238E27FC236}">
                  <a16:creationId xmlns:a16="http://schemas.microsoft.com/office/drawing/2014/main" xmlns="" id="{2135D757-B9A7-4B55-9330-DB3918FF0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5083" y="3168538"/>
              <a:ext cx="217017" cy="11111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OfficePLUS-1-8">
              <a:extLst>
                <a:ext uri="{FF2B5EF4-FFF2-40B4-BE49-F238E27FC236}">
                  <a16:creationId xmlns:a16="http://schemas.microsoft.com/office/drawing/2014/main" xmlns="" id="{00C260E8-BF17-484B-8641-FCF145C90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2796" y="3724101"/>
              <a:ext cx="218753" cy="555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OfficePLUS-1-9">
              <a:extLst>
                <a:ext uri="{FF2B5EF4-FFF2-40B4-BE49-F238E27FC236}">
                  <a16:creationId xmlns:a16="http://schemas.microsoft.com/office/drawing/2014/main" xmlns="" id="{833EF950-9B3D-4D16-A0C3-C0EDB7047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450" y="3201525"/>
              <a:ext cx="201392" cy="1078140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OfficePLUS-1-10">
              <a:extLst>
                <a:ext uri="{FF2B5EF4-FFF2-40B4-BE49-F238E27FC236}">
                  <a16:creationId xmlns:a16="http://schemas.microsoft.com/office/drawing/2014/main" xmlns="" id="{0C799ED4-7055-4AB0-9666-029A8D084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8162" y="3387291"/>
              <a:ext cx="201392" cy="892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OfficePLUS-1-11">
              <a:extLst>
                <a:ext uri="{FF2B5EF4-FFF2-40B4-BE49-F238E27FC236}">
                  <a16:creationId xmlns:a16="http://schemas.microsoft.com/office/drawing/2014/main" xmlns="" id="{BC91DF07-C38C-47EB-9728-4CC8D3624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7611" y="3741463"/>
              <a:ext cx="201392" cy="538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OfficePLUS-1-12">
              <a:extLst>
                <a:ext uri="{FF2B5EF4-FFF2-40B4-BE49-F238E27FC236}">
                  <a16:creationId xmlns:a16="http://schemas.microsoft.com/office/drawing/2014/main" xmlns="" id="{3ABAC333-CD5F-4DBF-BD0F-5D02F6E2B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060" y="1296985"/>
              <a:ext cx="199656" cy="29826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OfficePLUS-1-13">
              <a:extLst>
                <a:ext uri="{FF2B5EF4-FFF2-40B4-BE49-F238E27FC236}">
                  <a16:creationId xmlns:a16="http://schemas.microsoft.com/office/drawing/2014/main" xmlns="" id="{CBD9EBCE-BBEB-4B41-8FCA-7D194A5C0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5617" y="1753588"/>
              <a:ext cx="201392" cy="2526076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OfficePLUS-1-14">
              <a:extLst>
                <a:ext uri="{FF2B5EF4-FFF2-40B4-BE49-F238E27FC236}">
                  <a16:creationId xmlns:a16="http://schemas.microsoft.com/office/drawing/2014/main" xmlns="" id="{9823DB10-C7A8-458F-83E4-0E1FA78C1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5066" y="1296985"/>
              <a:ext cx="201392" cy="29826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OfficePLUS-1-15">
              <a:extLst>
                <a:ext uri="{FF2B5EF4-FFF2-40B4-BE49-F238E27FC236}">
                  <a16:creationId xmlns:a16="http://schemas.microsoft.com/office/drawing/2014/main" xmlns="" id="{814ED871-7B13-4920-9D81-6A5080B13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2778" y="1567822"/>
              <a:ext cx="201392" cy="27118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OfficePLUS-1-16">
              <a:extLst>
                <a:ext uri="{FF2B5EF4-FFF2-40B4-BE49-F238E27FC236}">
                  <a16:creationId xmlns:a16="http://schemas.microsoft.com/office/drawing/2014/main" xmlns="" id="{99054C2C-9DBC-4CC4-88C7-62B1E91BE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2227" y="2477557"/>
              <a:ext cx="201392" cy="18021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fficePLUS-2">
            <a:extLst>
              <a:ext uri="{FF2B5EF4-FFF2-40B4-BE49-F238E27FC236}">
                <a16:creationId xmlns:a16="http://schemas.microsoft.com/office/drawing/2014/main" xmlns="" id="{D3E05535-B53D-4222-93D5-BC8F75AC2199}"/>
              </a:ext>
            </a:extLst>
          </p:cNvPr>
          <p:cNvSpPr txBox="1"/>
          <p:nvPr/>
        </p:nvSpPr>
        <p:spPr>
          <a:xfrm>
            <a:off x="1915753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xmlns="" id="{9BA3D9A6-806F-457A-8B37-49B2AE3A3A34}"/>
              </a:ext>
            </a:extLst>
          </p:cNvPr>
          <p:cNvSpPr txBox="1"/>
          <p:nvPr/>
        </p:nvSpPr>
        <p:spPr>
          <a:xfrm>
            <a:off x="4146843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1" name="OfficePLUS-4">
            <a:extLst>
              <a:ext uri="{FF2B5EF4-FFF2-40B4-BE49-F238E27FC236}">
                <a16:creationId xmlns:a16="http://schemas.microsoft.com/office/drawing/2014/main" xmlns="" id="{4CC90F66-4706-443F-9FE6-A8F152FAA117}"/>
              </a:ext>
            </a:extLst>
          </p:cNvPr>
          <p:cNvSpPr txBox="1"/>
          <p:nvPr/>
        </p:nvSpPr>
        <p:spPr>
          <a:xfrm>
            <a:off x="6334391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2" name="OfficePLUS-5">
            <a:extLst>
              <a:ext uri="{FF2B5EF4-FFF2-40B4-BE49-F238E27FC236}">
                <a16:creationId xmlns:a16="http://schemas.microsoft.com/office/drawing/2014/main" xmlns="" id="{2EDD6BA7-A3BA-4772-8052-C0DE1F6CA8AD}"/>
              </a:ext>
            </a:extLst>
          </p:cNvPr>
          <p:cNvSpPr txBox="1"/>
          <p:nvPr/>
        </p:nvSpPr>
        <p:spPr>
          <a:xfrm>
            <a:off x="8568900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xmlns="" id="{D4FD9D50-E646-488F-B6BC-234EBD605E5E}"/>
              </a:ext>
            </a:extLst>
          </p:cNvPr>
          <p:cNvSpPr/>
          <p:nvPr/>
        </p:nvSpPr>
        <p:spPr>
          <a:xfrm>
            <a:off x="3048000" y="539018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fficePLUS-7">
            <a:extLst>
              <a:ext uri="{FF2B5EF4-FFF2-40B4-BE49-F238E27FC236}">
                <a16:creationId xmlns:a16="http://schemas.microsoft.com/office/drawing/2014/main" xmlns="" id="{068450D7-D14E-481C-B903-2BCC92F5BC24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0" name="OfficePLUS-8">
            <a:extLst>
              <a:ext uri="{FF2B5EF4-FFF2-40B4-BE49-F238E27FC236}">
                <a16:creationId xmlns:a16="http://schemas.microsoft.com/office/drawing/2014/main" xmlns="" id="{A453C940-E6F6-4C70-9A2D-DF8414EF6B18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fficePLUS-9">
            <a:extLst>
              <a:ext uri="{FF2B5EF4-FFF2-40B4-BE49-F238E27FC236}">
                <a16:creationId xmlns:a16="http://schemas.microsoft.com/office/drawing/2014/main" xmlns="" id="{5BA2CB24-BCB0-4975-80A0-15A114CAB61D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fficePLUS-10">
            <a:extLst>
              <a:ext uri="{FF2B5EF4-FFF2-40B4-BE49-F238E27FC236}">
                <a16:creationId xmlns:a16="http://schemas.microsoft.com/office/drawing/2014/main" xmlns="" id="{57B42D3E-B88C-4EE4-B9AC-64A7E5EB1A18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fficePLUS-11">
            <a:extLst>
              <a:ext uri="{FF2B5EF4-FFF2-40B4-BE49-F238E27FC236}">
                <a16:creationId xmlns:a16="http://schemas.microsoft.com/office/drawing/2014/main" xmlns="" id="{673C29A9-93F5-444C-BB9D-9562AFCC2970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628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xmlns="" id="{624304C8-1860-41DC-BA28-49A0E6CB3EE4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xmlns="" id="{C21A2A25-A4E3-4DF1-A57F-B597AA59518B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xmlns="" id="{8B6831F3-1A22-4573-B0D7-6F3DD7580721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4">
            <a:extLst>
              <a:ext uri="{FF2B5EF4-FFF2-40B4-BE49-F238E27FC236}">
                <a16:creationId xmlns:a16="http://schemas.microsoft.com/office/drawing/2014/main" xmlns="" id="{E32E47FC-846C-43F0-AA41-03EF3DA5F34F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fficePLUS-5">
            <a:extLst>
              <a:ext uri="{FF2B5EF4-FFF2-40B4-BE49-F238E27FC236}">
                <a16:creationId xmlns:a16="http://schemas.microsoft.com/office/drawing/2014/main" xmlns="" id="{2C295CD3-BFA2-413D-8899-DA2A10C9C6D6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fficePLUS-6">
            <a:extLst>
              <a:ext uri="{FF2B5EF4-FFF2-40B4-BE49-F238E27FC236}">
                <a16:creationId xmlns:a16="http://schemas.microsoft.com/office/drawing/2014/main" xmlns="" id="{A88DD637-2D25-4EDB-B279-3D83B3EF91D9}"/>
              </a:ext>
            </a:extLst>
          </p:cNvPr>
          <p:cNvSpPr/>
          <p:nvPr/>
        </p:nvSpPr>
        <p:spPr>
          <a:xfrm>
            <a:off x="29823" y="5825059"/>
            <a:ext cx="7582768" cy="52488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0" name="OfficePLUS-7">
            <a:extLst>
              <a:ext uri="{FF2B5EF4-FFF2-40B4-BE49-F238E27FC236}">
                <a16:creationId xmlns:a16="http://schemas.microsoft.com/office/drawing/2014/main" xmlns="" id="{DBBA7EE2-747D-4434-9DE7-247B6FEBFAB6}"/>
              </a:ext>
            </a:extLst>
          </p:cNvPr>
          <p:cNvSpPr/>
          <p:nvPr/>
        </p:nvSpPr>
        <p:spPr>
          <a:xfrm>
            <a:off x="7590696" y="4722701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2" name="OfficePLUS-8">
            <a:extLst>
              <a:ext uri="{FF2B5EF4-FFF2-40B4-BE49-F238E27FC236}">
                <a16:creationId xmlns:a16="http://schemas.microsoft.com/office/drawing/2014/main" xmlns="" id="{1AF7BE7C-15FA-4569-AA80-04A82171F9E1}"/>
              </a:ext>
            </a:extLst>
          </p:cNvPr>
          <p:cNvSpPr/>
          <p:nvPr/>
        </p:nvSpPr>
        <p:spPr>
          <a:xfrm>
            <a:off x="2681196" y="4722702"/>
            <a:ext cx="4906497" cy="52488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4" name="OfficePLUS-9">
            <a:extLst>
              <a:ext uri="{FF2B5EF4-FFF2-40B4-BE49-F238E27FC236}">
                <a16:creationId xmlns:a16="http://schemas.microsoft.com/office/drawing/2014/main" xmlns="" id="{9A78DC6B-609B-4A0A-B769-DFE4E2FC9036}"/>
              </a:ext>
            </a:extLst>
          </p:cNvPr>
          <p:cNvSpPr/>
          <p:nvPr/>
        </p:nvSpPr>
        <p:spPr>
          <a:xfrm flipH="1">
            <a:off x="2113187" y="3620343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6" name="OfficePLUS-10">
            <a:extLst>
              <a:ext uri="{FF2B5EF4-FFF2-40B4-BE49-F238E27FC236}">
                <a16:creationId xmlns:a16="http://schemas.microsoft.com/office/drawing/2014/main" xmlns="" id="{61702594-8694-4733-9855-0B5A71A121D6}"/>
              </a:ext>
            </a:extLst>
          </p:cNvPr>
          <p:cNvSpPr/>
          <p:nvPr/>
        </p:nvSpPr>
        <p:spPr>
          <a:xfrm>
            <a:off x="2676093" y="3624278"/>
            <a:ext cx="2676271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OfficePLUS-11">
            <a:extLst>
              <a:ext uri="{FF2B5EF4-FFF2-40B4-BE49-F238E27FC236}">
                <a16:creationId xmlns:a16="http://schemas.microsoft.com/office/drawing/2014/main" xmlns="" id="{199933E0-29A3-4DDE-BA4A-741DC82680DA}"/>
              </a:ext>
            </a:extLst>
          </p:cNvPr>
          <p:cNvSpPr/>
          <p:nvPr/>
        </p:nvSpPr>
        <p:spPr>
          <a:xfrm>
            <a:off x="5352365" y="2519450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0" name="OfficePLUS-12">
            <a:extLst>
              <a:ext uri="{FF2B5EF4-FFF2-40B4-BE49-F238E27FC236}">
                <a16:creationId xmlns:a16="http://schemas.microsoft.com/office/drawing/2014/main" xmlns="" id="{1F4E1E29-5290-4498-AD06-8035372577AB}"/>
              </a:ext>
            </a:extLst>
          </p:cNvPr>
          <p:cNvSpPr/>
          <p:nvPr/>
        </p:nvSpPr>
        <p:spPr>
          <a:xfrm>
            <a:off x="3252881" y="2519450"/>
            <a:ext cx="2099484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2" name="OfficePLUS-13">
            <a:extLst>
              <a:ext uri="{FF2B5EF4-FFF2-40B4-BE49-F238E27FC236}">
                <a16:creationId xmlns:a16="http://schemas.microsoft.com/office/drawing/2014/main" xmlns="" id="{DAA284FD-C0DB-4D52-B16B-E9ECC80F8DA5}"/>
              </a:ext>
            </a:extLst>
          </p:cNvPr>
          <p:cNvSpPr/>
          <p:nvPr/>
        </p:nvSpPr>
        <p:spPr>
          <a:xfrm flipH="1">
            <a:off x="2676095" y="1417094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4" name="OfficePLUS-14">
            <a:extLst>
              <a:ext uri="{FF2B5EF4-FFF2-40B4-BE49-F238E27FC236}">
                <a16:creationId xmlns:a16="http://schemas.microsoft.com/office/drawing/2014/main" xmlns="" id="{2CC7F054-43E0-4110-9441-8102E0CA432E}"/>
              </a:ext>
            </a:extLst>
          </p:cNvPr>
          <p:cNvSpPr/>
          <p:nvPr/>
        </p:nvSpPr>
        <p:spPr>
          <a:xfrm>
            <a:off x="3253516" y="1417096"/>
            <a:ext cx="7136724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6" name="OfficePLUS-15">
            <a:extLst>
              <a:ext uri="{FF2B5EF4-FFF2-40B4-BE49-F238E27FC236}">
                <a16:creationId xmlns:a16="http://schemas.microsoft.com/office/drawing/2014/main" xmlns="" id="{1E6EA649-BDDF-434E-9857-B54F4A89E2FC}"/>
              </a:ext>
            </a:extLst>
          </p:cNvPr>
          <p:cNvSpPr/>
          <p:nvPr/>
        </p:nvSpPr>
        <p:spPr>
          <a:xfrm rot="5400000">
            <a:off x="10378793" y="1217649"/>
            <a:ext cx="364562" cy="44609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50" name="OfficePLUS-16">
            <a:extLst>
              <a:ext uri="{FF2B5EF4-FFF2-40B4-BE49-F238E27FC236}">
                <a16:creationId xmlns:a16="http://schemas.microsoft.com/office/drawing/2014/main" xmlns="" id="{9215802B-9502-48EE-A159-655C570E0AE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49512" y="1605272"/>
            <a:ext cx="431645" cy="346322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56" name="OfficePLUS-17">
            <a:extLst>
              <a:ext uri="{FF2B5EF4-FFF2-40B4-BE49-F238E27FC236}">
                <a16:creationId xmlns:a16="http://schemas.microsoft.com/office/drawing/2014/main" xmlns="" id="{B8557210-3425-4BF2-A4C8-E838CC9E44CF}"/>
              </a:ext>
            </a:extLst>
          </p:cNvPr>
          <p:cNvSpPr>
            <a:spLocks noChangeAspect="1"/>
          </p:cNvSpPr>
          <p:nvPr/>
        </p:nvSpPr>
        <p:spPr bwMode="auto">
          <a:xfrm>
            <a:off x="6076410" y="2694702"/>
            <a:ext cx="386798" cy="346322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62" name="OfficePLUS-18">
            <a:extLst>
              <a:ext uri="{FF2B5EF4-FFF2-40B4-BE49-F238E27FC236}">
                <a16:creationId xmlns:a16="http://schemas.microsoft.com/office/drawing/2014/main" xmlns="" id="{0D9C80B2-2BE4-4E3E-BE00-E54989D7186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676092" y="3802195"/>
            <a:ext cx="321874" cy="346322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66" name="OfficePLUS-19">
            <a:extLst>
              <a:ext uri="{FF2B5EF4-FFF2-40B4-BE49-F238E27FC236}">
                <a16:creationId xmlns:a16="http://schemas.microsoft.com/office/drawing/2014/main" xmlns="" id="{662A40F9-EBD5-4403-8B49-011DC9CB4983}"/>
              </a:ext>
            </a:extLst>
          </p:cNvPr>
          <p:cNvSpPr>
            <a:spLocks noChangeAspect="1"/>
          </p:cNvSpPr>
          <p:nvPr/>
        </p:nvSpPr>
        <p:spPr bwMode="auto">
          <a:xfrm>
            <a:off x="8556494" y="5045791"/>
            <a:ext cx="358838" cy="346322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72" name="OfficePLUS-20">
            <a:extLst>
              <a:ext uri="{FF2B5EF4-FFF2-40B4-BE49-F238E27FC236}">
                <a16:creationId xmlns:a16="http://schemas.microsoft.com/office/drawing/2014/main" xmlns="" id="{3DD29604-49E5-4EA8-91CF-84F9E90A8C16}"/>
              </a:ext>
            </a:extLst>
          </p:cNvPr>
          <p:cNvSpPr txBox="1"/>
          <p:nvPr/>
        </p:nvSpPr>
        <p:spPr>
          <a:xfrm>
            <a:off x="3658735" y="1540876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4" name="OfficePLUS-21">
            <a:extLst>
              <a:ext uri="{FF2B5EF4-FFF2-40B4-BE49-F238E27FC236}">
                <a16:creationId xmlns:a16="http://schemas.microsoft.com/office/drawing/2014/main" xmlns="" id="{7636C512-DB7E-4B49-AB1E-B78C147C2AAB}"/>
              </a:ext>
            </a:extLst>
          </p:cNvPr>
          <p:cNvSpPr/>
          <p:nvPr/>
        </p:nvSpPr>
        <p:spPr>
          <a:xfrm>
            <a:off x="3687764" y="1787602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5" name="OfficePLUS-22">
            <a:extLst>
              <a:ext uri="{FF2B5EF4-FFF2-40B4-BE49-F238E27FC236}">
                <a16:creationId xmlns:a16="http://schemas.microsoft.com/office/drawing/2014/main" xmlns="" id="{AEEF433E-BF9F-4CDF-8225-045F70178C21}"/>
              </a:ext>
            </a:extLst>
          </p:cNvPr>
          <p:cNvSpPr txBox="1"/>
          <p:nvPr/>
        </p:nvSpPr>
        <p:spPr>
          <a:xfrm>
            <a:off x="3107192" y="3761561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6" name="OfficePLUS-23">
            <a:extLst>
              <a:ext uri="{FF2B5EF4-FFF2-40B4-BE49-F238E27FC236}">
                <a16:creationId xmlns:a16="http://schemas.microsoft.com/office/drawing/2014/main" xmlns="" id="{B5EDD4B6-C195-48FF-8F73-CE8AD3431FFA}"/>
              </a:ext>
            </a:extLst>
          </p:cNvPr>
          <p:cNvSpPr/>
          <p:nvPr/>
        </p:nvSpPr>
        <p:spPr>
          <a:xfrm>
            <a:off x="3136221" y="4008287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7" name="OfficePLUS-24">
            <a:extLst>
              <a:ext uri="{FF2B5EF4-FFF2-40B4-BE49-F238E27FC236}">
                <a16:creationId xmlns:a16="http://schemas.microsoft.com/office/drawing/2014/main" xmlns="" id="{68BFC659-7A9F-4111-934F-5F277F5D1061}"/>
              </a:ext>
            </a:extLst>
          </p:cNvPr>
          <p:cNvSpPr txBox="1"/>
          <p:nvPr/>
        </p:nvSpPr>
        <p:spPr>
          <a:xfrm>
            <a:off x="6561592" y="2644463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8" name="OfficePLUS-25">
            <a:extLst>
              <a:ext uri="{FF2B5EF4-FFF2-40B4-BE49-F238E27FC236}">
                <a16:creationId xmlns:a16="http://schemas.microsoft.com/office/drawing/2014/main" xmlns="" id="{478FA49E-E0B3-4166-94C2-D19EB17E9D9F}"/>
              </a:ext>
            </a:extLst>
          </p:cNvPr>
          <p:cNvSpPr/>
          <p:nvPr/>
        </p:nvSpPr>
        <p:spPr>
          <a:xfrm>
            <a:off x="6590621" y="2891189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9" name="OfficePLUS-26">
            <a:extLst>
              <a:ext uri="{FF2B5EF4-FFF2-40B4-BE49-F238E27FC236}">
                <a16:creationId xmlns:a16="http://schemas.microsoft.com/office/drawing/2014/main" xmlns="" id="{597EAB89-0656-4060-BA15-C2676E0D63B2}"/>
              </a:ext>
            </a:extLst>
          </p:cNvPr>
          <p:cNvSpPr txBox="1"/>
          <p:nvPr/>
        </p:nvSpPr>
        <p:spPr>
          <a:xfrm>
            <a:off x="8990109" y="4908692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80" name="OfficePLUS-27">
            <a:extLst>
              <a:ext uri="{FF2B5EF4-FFF2-40B4-BE49-F238E27FC236}">
                <a16:creationId xmlns:a16="http://schemas.microsoft.com/office/drawing/2014/main" xmlns="" id="{74B2412C-820C-440D-96BC-959FBE1C1426}"/>
              </a:ext>
            </a:extLst>
          </p:cNvPr>
          <p:cNvSpPr/>
          <p:nvPr/>
        </p:nvSpPr>
        <p:spPr>
          <a:xfrm>
            <a:off x="9019138" y="5155418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63286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xmlns="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03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xmlns="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xmlns="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xmlns="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xmlns="" id="{5B5F76F4-3129-474D-8358-681600EDDC87}"/>
              </a:ext>
            </a:extLst>
          </p:cNvPr>
          <p:cNvSpPr/>
          <p:nvPr/>
        </p:nvSpPr>
        <p:spPr>
          <a:xfrm>
            <a:off x="6858000" y="0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xmlns="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xmlns="" id="{7D310CDF-F097-413F-AF0F-203DD2A70430}"/>
              </a:ext>
            </a:extLst>
          </p:cNvPr>
          <p:cNvGrpSpPr/>
          <p:nvPr/>
        </p:nvGrpSpPr>
        <p:grpSpPr>
          <a:xfrm>
            <a:off x="3962401" y="1890707"/>
            <a:ext cx="2140140" cy="2007624"/>
            <a:chOff x="3962401" y="1890707"/>
            <a:chExt cx="2140140" cy="2007624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xmlns="" id="{5D99844F-4316-4F28-B71C-B8D626C7446A}"/>
                </a:ext>
              </a:extLst>
            </p:cNvPr>
            <p:cNvSpPr/>
            <p:nvPr/>
          </p:nvSpPr>
          <p:spPr>
            <a:xfrm>
              <a:off x="3962401" y="1890707"/>
              <a:ext cx="2007624" cy="2007624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xmlns="" id="{1C74B24A-1501-4569-BA9E-DC374716B709}"/>
                </a:ext>
              </a:extLst>
            </p:cNvPr>
            <p:cNvSpPr/>
            <p:nvPr/>
          </p:nvSpPr>
          <p:spPr>
            <a:xfrm rot="5400000">
              <a:off x="5800539" y="2828261"/>
              <a:ext cx="471488" cy="132516"/>
            </a:xfrm>
            <a:prstGeom prst="triangl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OfficePLUS-2">
            <a:extLst>
              <a:ext uri="{FF2B5EF4-FFF2-40B4-BE49-F238E27FC236}">
                <a16:creationId xmlns:a16="http://schemas.microsoft.com/office/drawing/2014/main" xmlns="" id="{1F5EEC3B-E622-4C3E-BAD1-30D2E07BDA51}"/>
              </a:ext>
            </a:extLst>
          </p:cNvPr>
          <p:cNvGrpSpPr/>
          <p:nvPr/>
        </p:nvGrpSpPr>
        <p:grpSpPr>
          <a:xfrm>
            <a:off x="6221975" y="1890707"/>
            <a:ext cx="2007624" cy="2132952"/>
            <a:chOff x="6221975" y="1890707"/>
            <a:chExt cx="2007624" cy="2132952"/>
          </a:xfrm>
        </p:grpSpPr>
        <p:sp>
          <p:nvSpPr>
            <p:cNvPr id="6" name="OfficePLUS-2-1">
              <a:extLst>
                <a:ext uri="{FF2B5EF4-FFF2-40B4-BE49-F238E27FC236}">
                  <a16:creationId xmlns:a16="http://schemas.microsoft.com/office/drawing/2014/main" xmlns="" id="{416DF88C-174E-4C6C-852D-B43A376CE5FF}"/>
                </a:ext>
              </a:extLst>
            </p:cNvPr>
            <p:cNvSpPr/>
            <p:nvPr/>
          </p:nvSpPr>
          <p:spPr>
            <a:xfrm>
              <a:off x="6221975" y="1890707"/>
              <a:ext cx="2007624" cy="2007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fficePLUS-2-2">
              <a:extLst>
                <a:ext uri="{FF2B5EF4-FFF2-40B4-BE49-F238E27FC236}">
                  <a16:creationId xmlns:a16="http://schemas.microsoft.com/office/drawing/2014/main" xmlns="" id="{92A1265E-82BB-407E-8EFD-0E79A7741041}"/>
                </a:ext>
              </a:extLst>
            </p:cNvPr>
            <p:cNvSpPr/>
            <p:nvPr/>
          </p:nvSpPr>
          <p:spPr>
            <a:xfrm rot="10800000">
              <a:off x="6990044" y="3891143"/>
              <a:ext cx="471488" cy="132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OfficePLUS-3">
            <a:extLst>
              <a:ext uri="{FF2B5EF4-FFF2-40B4-BE49-F238E27FC236}">
                <a16:creationId xmlns:a16="http://schemas.microsoft.com/office/drawing/2014/main" xmlns="" id="{209DA5A5-A886-4B30-89F1-CED0C3EA8011}"/>
              </a:ext>
            </a:extLst>
          </p:cNvPr>
          <p:cNvGrpSpPr/>
          <p:nvPr/>
        </p:nvGrpSpPr>
        <p:grpSpPr>
          <a:xfrm>
            <a:off x="6098617" y="4150281"/>
            <a:ext cx="2130982" cy="2007624"/>
            <a:chOff x="6098617" y="4150281"/>
            <a:chExt cx="2130982" cy="2007624"/>
          </a:xfrm>
        </p:grpSpPr>
        <p:sp>
          <p:nvSpPr>
            <p:cNvPr id="9" name="OfficePLUS-3-1">
              <a:extLst>
                <a:ext uri="{FF2B5EF4-FFF2-40B4-BE49-F238E27FC236}">
                  <a16:creationId xmlns:a16="http://schemas.microsoft.com/office/drawing/2014/main" xmlns="" id="{A82EBABF-7BAF-45DC-AC8F-65DC05B32201}"/>
                </a:ext>
              </a:extLst>
            </p:cNvPr>
            <p:cNvSpPr/>
            <p:nvPr/>
          </p:nvSpPr>
          <p:spPr>
            <a:xfrm>
              <a:off x="6221975" y="4150281"/>
              <a:ext cx="2007624" cy="2007624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fficePLUS-3-2">
              <a:extLst>
                <a:ext uri="{FF2B5EF4-FFF2-40B4-BE49-F238E27FC236}">
                  <a16:creationId xmlns:a16="http://schemas.microsoft.com/office/drawing/2014/main" xmlns="" id="{BB89C8EF-5C6F-4550-BC3D-591995C594DC}"/>
                </a:ext>
              </a:extLst>
            </p:cNvPr>
            <p:cNvSpPr/>
            <p:nvPr/>
          </p:nvSpPr>
          <p:spPr>
            <a:xfrm rot="16200000" flipH="1">
              <a:off x="5929131" y="5087835"/>
              <a:ext cx="471488" cy="132516"/>
            </a:xfrm>
            <a:prstGeom prst="triangl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OfficePLUS-4">
            <a:extLst>
              <a:ext uri="{FF2B5EF4-FFF2-40B4-BE49-F238E27FC236}">
                <a16:creationId xmlns:a16="http://schemas.microsoft.com/office/drawing/2014/main" xmlns="" id="{8393622D-C2B1-43B8-8E67-8552ADFCD0AD}"/>
              </a:ext>
            </a:extLst>
          </p:cNvPr>
          <p:cNvGrpSpPr/>
          <p:nvPr/>
        </p:nvGrpSpPr>
        <p:grpSpPr>
          <a:xfrm>
            <a:off x="3964305" y="4031493"/>
            <a:ext cx="2007624" cy="2126412"/>
            <a:chOff x="3964305" y="4031493"/>
            <a:chExt cx="2007624" cy="2126412"/>
          </a:xfrm>
        </p:grpSpPr>
        <p:sp>
          <p:nvSpPr>
            <p:cNvPr id="12" name="OfficePLUS-4-1">
              <a:extLst>
                <a:ext uri="{FF2B5EF4-FFF2-40B4-BE49-F238E27FC236}">
                  <a16:creationId xmlns:a16="http://schemas.microsoft.com/office/drawing/2014/main" xmlns="" id="{C0283CD8-8CA2-4DF8-B195-CE83B06399E3}"/>
                </a:ext>
              </a:extLst>
            </p:cNvPr>
            <p:cNvSpPr/>
            <p:nvPr/>
          </p:nvSpPr>
          <p:spPr>
            <a:xfrm>
              <a:off x="3964305" y="4150281"/>
              <a:ext cx="2007624" cy="200762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fficePLUS-4-2">
              <a:extLst>
                <a:ext uri="{FF2B5EF4-FFF2-40B4-BE49-F238E27FC236}">
                  <a16:creationId xmlns:a16="http://schemas.microsoft.com/office/drawing/2014/main" xmlns="" id="{40808208-D373-4E82-A918-113640DFDD44}"/>
                </a:ext>
              </a:extLst>
            </p:cNvPr>
            <p:cNvSpPr/>
            <p:nvPr/>
          </p:nvSpPr>
          <p:spPr>
            <a:xfrm rot="10800000" flipV="1">
              <a:off x="4730469" y="4031493"/>
              <a:ext cx="471488" cy="132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OfficePLUS-5">
            <a:extLst>
              <a:ext uri="{FF2B5EF4-FFF2-40B4-BE49-F238E27FC236}">
                <a16:creationId xmlns:a16="http://schemas.microsoft.com/office/drawing/2014/main" xmlns="" id="{73B7E1C4-3821-43F1-8089-4B6714B83805}"/>
              </a:ext>
            </a:extLst>
          </p:cNvPr>
          <p:cNvGrpSpPr/>
          <p:nvPr/>
        </p:nvGrpSpPr>
        <p:grpSpPr>
          <a:xfrm>
            <a:off x="4145757" y="2289443"/>
            <a:ext cx="1640912" cy="1139557"/>
            <a:chOff x="4145757" y="2289443"/>
            <a:chExt cx="1640912" cy="1139557"/>
          </a:xfrm>
        </p:grpSpPr>
        <p:sp>
          <p:nvSpPr>
            <p:cNvPr id="15" name="OfficePLUS-5-1">
              <a:extLst>
                <a:ext uri="{FF2B5EF4-FFF2-40B4-BE49-F238E27FC236}">
                  <a16:creationId xmlns:a16="http://schemas.microsoft.com/office/drawing/2014/main" xmlns="" id="{24C86E20-B76F-40A9-8074-F5D91660B6C9}"/>
                </a:ext>
              </a:extLst>
            </p:cNvPr>
            <p:cNvSpPr txBox="1"/>
            <p:nvPr/>
          </p:nvSpPr>
          <p:spPr>
            <a:xfrm>
              <a:off x="4145757" y="2289443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6" name="OfficePLUS-5-2">
              <a:extLst>
                <a:ext uri="{FF2B5EF4-FFF2-40B4-BE49-F238E27FC236}">
                  <a16:creationId xmlns:a16="http://schemas.microsoft.com/office/drawing/2014/main" xmlns="" id="{D63FE7EE-7DB2-48F2-AB68-6209B6B87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9746" y="2876185"/>
              <a:ext cx="652931" cy="552815"/>
            </a:xfrm>
            <a:custGeom>
              <a:avLst/>
              <a:gdLst>
                <a:gd name="T0" fmla="*/ 294416 w 1263650"/>
                <a:gd name="T1" fmla="*/ 1098599 h 1069975"/>
                <a:gd name="T2" fmla="*/ 1320142 w 1263650"/>
                <a:gd name="T3" fmla="*/ 878240 h 1069975"/>
                <a:gd name="T4" fmla="*/ 1613379 w 1263650"/>
                <a:gd name="T5" fmla="*/ 878240 h 1069975"/>
                <a:gd name="T6" fmla="*/ 74190 w 1263650"/>
                <a:gd name="T7" fmla="*/ 1612900 h 1069975"/>
                <a:gd name="T8" fmla="*/ 1538839 w 1263650"/>
                <a:gd name="T9" fmla="*/ 732266 h 1069975"/>
                <a:gd name="T10" fmla="*/ 1392852 w 1263650"/>
                <a:gd name="T11" fmla="*/ 732266 h 1069975"/>
                <a:gd name="T12" fmla="*/ 514542 w 1263650"/>
                <a:gd name="T13" fmla="*/ 1026609 h 1069975"/>
                <a:gd name="T14" fmla="*/ 725543 w 1263650"/>
                <a:gd name="T15" fmla="*/ 146518 h 1069975"/>
                <a:gd name="T16" fmla="*/ 708392 w 1263650"/>
                <a:gd name="T17" fmla="*/ 149712 h 1069975"/>
                <a:gd name="T18" fmla="*/ 694033 w 1263650"/>
                <a:gd name="T19" fmla="*/ 155302 h 1069975"/>
                <a:gd name="T20" fmla="*/ 683263 w 1263650"/>
                <a:gd name="T21" fmla="*/ 163287 h 1069975"/>
                <a:gd name="T22" fmla="*/ 674487 w 1263650"/>
                <a:gd name="T23" fmla="*/ 172868 h 1069975"/>
                <a:gd name="T24" fmla="*/ 665314 w 1263650"/>
                <a:gd name="T25" fmla="*/ 189636 h 1069975"/>
                <a:gd name="T26" fmla="*/ 660528 w 1263650"/>
                <a:gd name="T27" fmla="*/ 208399 h 1069975"/>
                <a:gd name="T28" fmla="*/ 659331 w 1263650"/>
                <a:gd name="T29" fmla="*/ 293036 h 1069975"/>
                <a:gd name="T30" fmla="*/ 1245270 w 1263650"/>
                <a:gd name="T31" fmla="*/ 213190 h 1069975"/>
                <a:gd name="T32" fmla="*/ 1242078 w 1263650"/>
                <a:gd name="T33" fmla="*/ 195624 h 1069975"/>
                <a:gd name="T34" fmla="*/ 1236494 w 1263650"/>
                <a:gd name="T35" fmla="*/ 181252 h 1069975"/>
                <a:gd name="T36" fmla="*/ 1228517 w 1263650"/>
                <a:gd name="T37" fmla="*/ 170472 h 1069975"/>
                <a:gd name="T38" fmla="*/ 1219343 w 1263650"/>
                <a:gd name="T39" fmla="*/ 161689 h 1069975"/>
                <a:gd name="T40" fmla="*/ 1201792 w 1263650"/>
                <a:gd name="T41" fmla="*/ 152507 h 1069975"/>
                <a:gd name="T42" fmla="*/ 1183446 w 1263650"/>
                <a:gd name="T43" fmla="*/ 147716 h 1069975"/>
                <a:gd name="T44" fmla="*/ 732324 w 1263650"/>
                <a:gd name="T45" fmla="*/ 146518 h 1069975"/>
                <a:gd name="T46" fmla="*/ 1172276 w 1263650"/>
                <a:gd name="T47" fmla="*/ 0 h 1069975"/>
                <a:gd name="T48" fmla="*/ 1202192 w 1263650"/>
                <a:gd name="T49" fmla="*/ 1996 h 1069975"/>
                <a:gd name="T50" fmla="*/ 1232108 w 1263650"/>
                <a:gd name="T51" fmla="*/ 7985 h 1069975"/>
                <a:gd name="T52" fmla="*/ 1260826 w 1263650"/>
                <a:gd name="T53" fmla="*/ 17566 h 1069975"/>
                <a:gd name="T54" fmla="*/ 1288348 w 1263650"/>
                <a:gd name="T55" fmla="*/ 31939 h 1069975"/>
                <a:gd name="T56" fmla="*/ 1313875 w 1263650"/>
                <a:gd name="T57" fmla="*/ 49106 h 1069975"/>
                <a:gd name="T58" fmla="*/ 1337010 w 1263650"/>
                <a:gd name="T59" fmla="*/ 70665 h 1069975"/>
                <a:gd name="T60" fmla="*/ 1356953 w 1263650"/>
                <a:gd name="T61" fmla="*/ 96216 h 1069975"/>
                <a:gd name="T62" fmla="*/ 1372509 w 1263650"/>
                <a:gd name="T63" fmla="*/ 124960 h 1069975"/>
                <a:gd name="T64" fmla="*/ 1384076 w 1263650"/>
                <a:gd name="T65" fmla="*/ 157697 h 1069975"/>
                <a:gd name="T66" fmla="*/ 1390857 w 1263650"/>
                <a:gd name="T67" fmla="*/ 194027 h 1069975"/>
                <a:gd name="T68" fmla="*/ 1392054 w 1263650"/>
                <a:gd name="T69" fmla="*/ 283854 h 1069975"/>
                <a:gd name="T70" fmla="*/ 1905000 w 1263650"/>
                <a:gd name="T71" fmla="*/ 806451 h 1069975"/>
                <a:gd name="T72" fmla="*/ 1318661 w 1263650"/>
                <a:gd name="T73" fmla="*/ 659931 h 1069975"/>
                <a:gd name="T74" fmla="*/ 585939 w 1263650"/>
                <a:gd name="T75" fmla="*/ 659931 h 1069975"/>
                <a:gd name="T76" fmla="*/ 0 w 1263650"/>
                <a:gd name="T77" fmla="*/ 806451 h 1069975"/>
                <a:gd name="T78" fmla="*/ 512946 w 1263650"/>
                <a:gd name="T79" fmla="*/ 219578 h 1069975"/>
                <a:gd name="T80" fmla="*/ 514940 w 1263650"/>
                <a:gd name="T81" fmla="*/ 189636 h 1069975"/>
                <a:gd name="T82" fmla="*/ 520924 w 1263650"/>
                <a:gd name="T83" fmla="*/ 159693 h 1069975"/>
                <a:gd name="T84" fmla="*/ 530496 w 1263650"/>
                <a:gd name="T85" fmla="*/ 130548 h 1069975"/>
                <a:gd name="T86" fmla="*/ 544856 w 1263650"/>
                <a:gd name="T87" fmla="*/ 103002 h 1069975"/>
                <a:gd name="T88" fmla="*/ 562007 w 1263650"/>
                <a:gd name="T89" fmla="*/ 77451 h 1069975"/>
                <a:gd name="T90" fmla="*/ 583545 w 1263650"/>
                <a:gd name="T91" fmla="*/ 55095 h 1069975"/>
                <a:gd name="T92" fmla="*/ 609074 w 1263650"/>
                <a:gd name="T93" fmla="*/ 35132 h 1069975"/>
                <a:gd name="T94" fmla="*/ 637792 w 1263650"/>
                <a:gd name="T95" fmla="*/ 19162 h 1069975"/>
                <a:gd name="T96" fmla="*/ 670498 w 1263650"/>
                <a:gd name="T97" fmla="*/ 7585 h 1069975"/>
                <a:gd name="T98" fmla="*/ 706795 w 1263650"/>
                <a:gd name="T99" fmla="*/ 1197 h 1069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63650" h="1069975">
                  <a:moveTo>
                    <a:pt x="49213" y="582612"/>
                  </a:moveTo>
                  <a:lnTo>
                    <a:pt x="195296" y="582612"/>
                  </a:lnTo>
                  <a:lnTo>
                    <a:pt x="195296" y="728795"/>
                  </a:lnTo>
                  <a:lnTo>
                    <a:pt x="389544" y="728795"/>
                  </a:lnTo>
                  <a:lnTo>
                    <a:pt x="389544" y="582612"/>
                  </a:lnTo>
                  <a:lnTo>
                    <a:pt x="875694" y="582612"/>
                  </a:lnTo>
                  <a:lnTo>
                    <a:pt x="875694" y="728795"/>
                  </a:lnTo>
                  <a:lnTo>
                    <a:pt x="1070208" y="728795"/>
                  </a:lnTo>
                  <a:lnTo>
                    <a:pt x="1070208" y="582612"/>
                  </a:lnTo>
                  <a:lnTo>
                    <a:pt x="1216026" y="582612"/>
                  </a:lnTo>
                  <a:lnTo>
                    <a:pt x="1216026" y="1069975"/>
                  </a:lnTo>
                  <a:lnTo>
                    <a:pt x="49213" y="1069975"/>
                  </a:lnTo>
                  <a:lnTo>
                    <a:pt x="49213" y="582612"/>
                  </a:lnTo>
                  <a:close/>
                  <a:moveTo>
                    <a:pt x="923925" y="485775"/>
                  </a:moveTo>
                  <a:lnTo>
                    <a:pt x="1020763" y="485775"/>
                  </a:lnTo>
                  <a:lnTo>
                    <a:pt x="1020763" y="681038"/>
                  </a:lnTo>
                  <a:lnTo>
                    <a:pt x="923925" y="681038"/>
                  </a:lnTo>
                  <a:lnTo>
                    <a:pt x="923925" y="485775"/>
                  </a:lnTo>
                  <a:close/>
                  <a:moveTo>
                    <a:pt x="244475" y="485775"/>
                  </a:moveTo>
                  <a:lnTo>
                    <a:pt x="341313" y="485775"/>
                  </a:lnTo>
                  <a:lnTo>
                    <a:pt x="341313" y="681038"/>
                  </a:lnTo>
                  <a:lnTo>
                    <a:pt x="244475" y="681038"/>
                  </a:lnTo>
                  <a:lnTo>
                    <a:pt x="244475" y="485775"/>
                  </a:lnTo>
                  <a:close/>
                  <a:moveTo>
                    <a:pt x="481277" y="97198"/>
                  </a:moveTo>
                  <a:lnTo>
                    <a:pt x="477308" y="97728"/>
                  </a:lnTo>
                  <a:lnTo>
                    <a:pt x="473604" y="98258"/>
                  </a:lnTo>
                  <a:lnTo>
                    <a:pt x="469900" y="99317"/>
                  </a:lnTo>
                  <a:lnTo>
                    <a:pt x="466460" y="100376"/>
                  </a:lnTo>
                  <a:lnTo>
                    <a:pt x="463285" y="101701"/>
                  </a:lnTo>
                  <a:lnTo>
                    <a:pt x="460375" y="103025"/>
                  </a:lnTo>
                  <a:lnTo>
                    <a:pt x="457729" y="104614"/>
                  </a:lnTo>
                  <a:lnTo>
                    <a:pt x="455348" y="106468"/>
                  </a:lnTo>
                  <a:lnTo>
                    <a:pt x="453231" y="108322"/>
                  </a:lnTo>
                  <a:lnTo>
                    <a:pt x="451114" y="110440"/>
                  </a:lnTo>
                  <a:lnTo>
                    <a:pt x="448998" y="112559"/>
                  </a:lnTo>
                  <a:lnTo>
                    <a:pt x="447410" y="114678"/>
                  </a:lnTo>
                  <a:lnTo>
                    <a:pt x="445823" y="117062"/>
                  </a:lnTo>
                  <a:lnTo>
                    <a:pt x="443441" y="121299"/>
                  </a:lnTo>
                  <a:lnTo>
                    <a:pt x="441325" y="125802"/>
                  </a:lnTo>
                  <a:lnTo>
                    <a:pt x="439737" y="130569"/>
                  </a:lnTo>
                  <a:lnTo>
                    <a:pt x="438679" y="134541"/>
                  </a:lnTo>
                  <a:lnTo>
                    <a:pt x="438150" y="138249"/>
                  </a:lnTo>
                  <a:lnTo>
                    <a:pt x="437356" y="143546"/>
                  </a:lnTo>
                  <a:lnTo>
                    <a:pt x="437356" y="145665"/>
                  </a:lnTo>
                  <a:lnTo>
                    <a:pt x="437356" y="194396"/>
                  </a:lnTo>
                  <a:lnTo>
                    <a:pt x="826294" y="194396"/>
                  </a:lnTo>
                  <a:lnTo>
                    <a:pt x="826294" y="145665"/>
                  </a:lnTo>
                  <a:lnTo>
                    <a:pt x="826029" y="141427"/>
                  </a:lnTo>
                  <a:lnTo>
                    <a:pt x="825764" y="137190"/>
                  </a:lnTo>
                  <a:lnTo>
                    <a:pt x="824706" y="133482"/>
                  </a:lnTo>
                  <a:lnTo>
                    <a:pt x="823912" y="129774"/>
                  </a:lnTo>
                  <a:lnTo>
                    <a:pt x="822854" y="126331"/>
                  </a:lnTo>
                  <a:lnTo>
                    <a:pt x="821531" y="123153"/>
                  </a:lnTo>
                  <a:lnTo>
                    <a:pt x="820208" y="120240"/>
                  </a:lnTo>
                  <a:lnTo>
                    <a:pt x="818621" y="117591"/>
                  </a:lnTo>
                  <a:lnTo>
                    <a:pt x="816769" y="115208"/>
                  </a:lnTo>
                  <a:lnTo>
                    <a:pt x="814916" y="113089"/>
                  </a:lnTo>
                  <a:lnTo>
                    <a:pt x="812800" y="110970"/>
                  </a:lnTo>
                  <a:lnTo>
                    <a:pt x="810948" y="108851"/>
                  </a:lnTo>
                  <a:lnTo>
                    <a:pt x="808831" y="107262"/>
                  </a:lnTo>
                  <a:lnTo>
                    <a:pt x="806450" y="105673"/>
                  </a:lnTo>
                  <a:lnTo>
                    <a:pt x="801687" y="103290"/>
                  </a:lnTo>
                  <a:lnTo>
                    <a:pt x="797189" y="101171"/>
                  </a:lnTo>
                  <a:lnTo>
                    <a:pt x="792956" y="99582"/>
                  </a:lnTo>
                  <a:lnTo>
                    <a:pt x="788987" y="98522"/>
                  </a:lnTo>
                  <a:lnTo>
                    <a:pt x="785019" y="97993"/>
                  </a:lnTo>
                  <a:lnTo>
                    <a:pt x="779727" y="97198"/>
                  </a:lnTo>
                  <a:lnTo>
                    <a:pt x="777610" y="97198"/>
                  </a:lnTo>
                  <a:lnTo>
                    <a:pt x="485775" y="97198"/>
                  </a:lnTo>
                  <a:lnTo>
                    <a:pt x="481277" y="97198"/>
                  </a:lnTo>
                  <a:close/>
                  <a:moveTo>
                    <a:pt x="485775" y="0"/>
                  </a:moveTo>
                  <a:lnTo>
                    <a:pt x="777610" y="0"/>
                  </a:lnTo>
                  <a:lnTo>
                    <a:pt x="784225" y="0"/>
                  </a:lnTo>
                  <a:lnTo>
                    <a:pt x="790839" y="530"/>
                  </a:lnTo>
                  <a:lnTo>
                    <a:pt x="797454" y="1324"/>
                  </a:lnTo>
                  <a:lnTo>
                    <a:pt x="804069" y="2383"/>
                  </a:lnTo>
                  <a:lnTo>
                    <a:pt x="810683" y="3708"/>
                  </a:lnTo>
                  <a:lnTo>
                    <a:pt x="817298" y="5297"/>
                  </a:lnTo>
                  <a:lnTo>
                    <a:pt x="823648" y="7151"/>
                  </a:lnTo>
                  <a:lnTo>
                    <a:pt x="830262" y="9269"/>
                  </a:lnTo>
                  <a:lnTo>
                    <a:pt x="836348" y="11653"/>
                  </a:lnTo>
                  <a:lnTo>
                    <a:pt x="842433" y="14566"/>
                  </a:lnTo>
                  <a:lnTo>
                    <a:pt x="848783" y="17745"/>
                  </a:lnTo>
                  <a:lnTo>
                    <a:pt x="854604" y="21188"/>
                  </a:lnTo>
                  <a:lnTo>
                    <a:pt x="860425" y="24631"/>
                  </a:lnTo>
                  <a:lnTo>
                    <a:pt x="866246" y="28603"/>
                  </a:lnTo>
                  <a:lnTo>
                    <a:pt x="871537" y="32576"/>
                  </a:lnTo>
                  <a:lnTo>
                    <a:pt x="876829" y="37343"/>
                  </a:lnTo>
                  <a:lnTo>
                    <a:pt x="882121" y="42110"/>
                  </a:lnTo>
                  <a:lnTo>
                    <a:pt x="886883" y="46878"/>
                  </a:lnTo>
                  <a:lnTo>
                    <a:pt x="891381" y="52174"/>
                  </a:lnTo>
                  <a:lnTo>
                    <a:pt x="895879" y="58001"/>
                  </a:lnTo>
                  <a:lnTo>
                    <a:pt x="900112" y="63828"/>
                  </a:lnTo>
                  <a:lnTo>
                    <a:pt x="903816" y="69919"/>
                  </a:lnTo>
                  <a:lnTo>
                    <a:pt x="907256" y="76275"/>
                  </a:lnTo>
                  <a:lnTo>
                    <a:pt x="910431" y="82897"/>
                  </a:lnTo>
                  <a:lnTo>
                    <a:pt x="913341" y="89783"/>
                  </a:lnTo>
                  <a:lnTo>
                    <a:pt x="915987" y="97198"/>
                  </a:lnTo>
                  <a:lnTo>
                    <a:pt x="918104" y="104614"/>
                  </a:lnTo>
                  <a:lnTo>
                    <a:pt x="920221" y="112294"/>
                  </a:lnTo>
                  <a:lnTo>
                    <a:pt x="921544" y="120240"/>
                  </a:lnTo>
                  <a:lnTo>
                    <a:pt x="922602" y="128715"/>
                  </a:lnTo>
                  <a:lnTo>
                    <a:pt x="923131" y="136925"/>
                  </a:lnTo>
                  <a:lnTo>
                    <a:pt x="923396" y="145665"/>
                  </a:lnTo>
                  <a:lnTo>
                    <a:pt x="923396" y="188305"/>
                  </a:lnTo>
                  <a:lnTo>
                    <a:pt x="923396" y="194396"/>
                  </a:lnTo>
                  <a:lnTo>
                    <a:pt x="1263650" y="194396"/>
                  </a:lnTo>
                  <a:lnTo>
                    <a:pt x="1263650" y="534988"/>
                  </a:lnTo>
                  <a:lnTo>
                    <a:pt x="1069181" y="534988"/>
                  </a:lnTo>
                  <a:lnTo>
                    <a:pt x="1069181" y="437789"/>
                  </a:lnTo>
                  <a:lnTo>
                    <a:pt x="874712" y="437789"/>
                  </a:lnTo>
                  <a:lnTo>
                    <a:pt x="874712" y="534988"/>
                  </a:lnTo>
                  <a:lnTo>
                    <a:pt x="388673" y="534988"/>
                  </a:lnTo>
                  <a:lnTo>
                    <a:pt x="388673" y="437789"/>
                  </a:lnTo>
                  <a:lnTo>
                    <a:pt x="194469" y="437789"/>
                  </a:lnTo>
                  <a:lnTo>
                    <a:pt x="194469" y="534988"/>
                  </a:lnTo>
                  <a:lnTo>
                    <a:pt x="0" y="534988"/>
                  </a:lnTo>
                  <a:lnTo>
                    <a:pt x="0" y="194396"/>
                  </a:lnTo>
                  <a:lnTo>
                    <a:pt x="340254" y="194396"/>
                  </a:lnTo>
                  <a:lnTo>
                    <a:pt x="340254" y="145665"/>
                  </a:lnTo>
                  <a:lnTo>
                    <a:pt x="340254" y="139044"/>
                  </a:lnTo>
                  <a:lnTo>
                    <a:pt x="340783" y="132687"/>
                  </a:lnTo>
                  <a:lnTo>
                    <a:pt x="341577" y="125802"/>
                  </a:lnTo>
                  <a:lnTo>
                    <a:pt x="342635" y="119180"/>
                  </a:lnTo>
                  <a:lnTo>
                    <a:pt x="343958" y="112559"/>
                  </a:lnTo>
                  <a:lnTo>
                    <a:pt x="345546" y="105938"/>
                  </a:lnTo>
                  <a:lnTo>
                    <a:pt x="347398" y="99582"/>
                  </a:lnTo>
                  <a:lnTo>
                    <a:pt x="349514" y="93226"/>
                  </a:lnTo>
                  <a:lnTo>
                    <a:pt x="351896" y="86604"/>
                  </a:lnTo>
                  <a:lnTo>
                    <a:pt x="354806" y="80513"/>
                  </a:lnTo>
                  <a:lnTo>
                    <a:pt x="357981" y="74686"/>
                  </a:lnTo>
                  <a:lnTo>
                    <a:pt x="361421" y="68330"/>
                  </a:lnTo>
                  <a:lnTo>
                    <a:pt x="364860" y="62768"/>
                  </a:lnTo>
                  <a:lnTo>
                    <a:pt x="368829" y="57207"/>
                  </a:lnTo>
                  <a:lnTo>
                    <a:pt x="372798" y="51380"/>
                  </a:lnTo>
                  <a:lnTo>
                    <a:pt x="377560" y="46348"/>
                  </a:lnTo>
                  <a:lnTo>
                    <a:pt x="382323" y="41316"/>
                  </a:lnTo>
                  <a:lnTo>
                    <a:pt x="387085" y="36549"/>
                  </a:lnTo>
                  <a:lnTo>
                    <a:pt x="392377" y="31516"/>
                  </a:lnTo>
                  <a:lnTo>
                    <a:pt x="398198" y="27279"/>
                  </a:lnTo>
                  <a:lnTo>
                    <a:pt x="404019" y="23306"/>
                  </a:lnTo>
                  <a:lnTo>
                    <a:pt x="410104" y="19598"/>
                  </a:lnTo>
                  <a:lnTo>
                    <a:pt x="416454" y="16155"/>
                  </a:lnTo>
                  <a:lnTo>
                    <a:pt x="423069" y="12712"/>
                  </a:lnTo>
                  <a:lnTo>
                    <a:pt x="429948" y="9799"/>
                  </a:lnTo>
                  <a:lnTo>
                    <a:pt x="437356" y="7151"/>
                  </a:lnTo>
                  <a:lnTo>
                    <a:pt x="444764" y="5032"/>
                  </a:lnTo>
                  <a:lnTo>
                    <a:pt x="452437" y="3178"/>
                  </a:lnTo>
                  <a:lnTo>
                    <a:pt x="460375" y="1854"/>
                  </a:lnTo>
                  <a:lnTo>
                    <a:pt x="468841" y="794"/>
                  </a:lnTo>
                  <a:lnTo>
                    <a:pt x="477044" y="265"/>
                  </a:lnTo>
                  <a:lnTo>
                    <a:pt x="4857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OfficePLUS-6">
            <a:extLst>
              <a:ext uri="{FF2B5EF4-FFF2-40B4-BE49-F238E27FC236}">
                <a16:creationId xmlns:a16="http://schemas.microsoft.com/office/drawing/2014/main" xmlns="" id="{B6C67C4C-13AB-4D55-B88F-61B6F44A9362}"/>
              </a:ext>
            </a:extLst>
          </p:cNvPr>
          <p:cNvGrpSpPr/>
          <p:nvPr/>
        </p:nvGrpSpPr>
        <p:grpSpPr>
          <a:xfrm>
            <a:off x="6405331" y="2289443"/>
            <a:ext cx="1640912" cy="1139558"/>
            <a:chOff x="6405331" y="2289443"/>
            <a:chExt cx="1640912" cy="1139558"/>
          </a:xfrm>
        </p:grpSpPr>
        <p:sp>
          <p:nvSpPr>
            <p:cNvPr id="18" name="OfficePLUS-6-1">
              <a:extLst>
                <a:ext uri="{FF2B5EF4-FFF2-40B4-BE49-F238E27FC236}">
                  <a16:creationId xmlns:a16="http://schemas.microsoft.com/office/drawing/2014/main" xmlns="" id="{8995EB25-DDB5-49F2-8AF4-4A735B187E16}"/>
                </a:ext>
              </a:extLst>
            </p:cNvPr>
            <p:cNvSpPr txBox="1"/>
            <p:nvPr/>
          </p:nvSpPr>
          <p:spPr>
            <a:xfrm>
              <a:off x="6405331" y="2289443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7B902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rgbClr val="F7B902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9" name="OfficePLUS-6-2">
              <a:extLst>
                <a:ext uri="{FF2B5EF4-FFF2-40B4-BE49-F238E27FC236}">
                  <a16:creationId xmlns:a16="http://schemas.microsoft.com/office/drawing/2014/main" xmlns="" id="{A377BF14-9AF8-4FEF-A14E-77ACBC723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8470" y="2857474"/>
              <a:ext cx="403879" cy="571527"/>
            </a:xfrm>
            <a:custGeom>
              <a:avLst/>
              <a:gdLst>
                <a:gd name="T0" fmla="*/ 86224 w 881063"/>
                <a:gd name="T1" fmla="*/ 1689435 h 1247776"/>
                <a:gd name="T2" fmla="*/ 87955 w 881063"/>
                <a:gd name="T3" fmla="*/ 1725075 h 1247776"/>
                <a:gd name="T4" fmla="*/ 933227 w 881063"/>
                <a:gd name="T5" fmla="*/ 1733725 h 1247776"/>
                <a:gd name="T6" fmla="*/ 946386 w 881063"/>
                <a:gd name="T7" fmla="*/ 1720922 h 1247776"/>
                <a:gd name="T8" fmla="*/ 944655 w 881063"/>
                <a:gd name="T9" fmla="*/ 1685284 h 1247776"/>
                <a:gd name="T10" fmla="*/ 99382 w 881063"/>
                <a:gd name="T11" fmla="*/ 1676980 h 1247776"/>
                <a:gd name="T12" fmla="*/ 87955 w 881063"/>
                <a:gd name="T13" fmla="*/ 1572831 h 1247776"/>
                <a:gd name="T14" fmla="*/ 86224 w 881063"/>
                <a:gd name="T15" fmla="*/ 1608124 h 1247776"/>
                <a:gd name="T16" fmla="*/ 99382 w 881063"/>
                <a:gd name="T17" fmla="*/ 1620580 h 1247776"/>
                <a:gd name="T18" fmla="*/ 944655 w 881063"/>
                <a:gd name="T19" fmla="*/ 1612622 h 1247776"/>
                <a:gd name="T20" fmla="*/ 946386 w 881063"/>
                <a:gd name="T21" fmla="*/ 1576637 h 1247776"/>
                <a:gd name="T22" fmla="*/ 933227 w 881063"/>
                <a:gd name="T23" fmla="*/ 1564527 h 1247776"/>
                <a:gd name="T24" fmla="*/ 85877 w 881063"/>
                <a:gd name="T25" fmla="*/ 1452074 h 1247776"/>
                <a:gd name="T26" fmla="*/ 84493 w 881063"/>
                <a:gd name="T27" fmla="*/ 1488058 h 1247776"/>
                <a:gd name="T28" fmla="*/ 540891 w 881063"/>
                <a:gd name="T29" fmla="*/ 1500168 h 1247776"/>
                <a:gd name="T30" fmla="*/ 548856 w 881063"/>
                <a:gd name="T31" fmla="*/ 1482868 h 1247776"/>
                <a:gd name="T32" fmla="*/ 545739 w 881063"/>
                <a:gd name="T33" fmla="*/ 1448613 h 1247776"/>
                <a:gd name="T34" fmla="*/ 97997 w 881063"/>
                <a:gd name="T35" fmla="*/ 1328202 h 1247776"/>
                <a:gd name="T36" fmla="*/ 84493 w 881063"/>
                <a:gd name="T37" fmla="*/ 1345503 h 1247776"/>
                <a:gd name="T38" fmla="*/ 90378 w 881063"/>
                <a:gd name="T39" fmla="*/ 1379758 h 1247776"/>
                <a:gd name="T40" fmla="*/ 934613 w 881063"/>
                <a:gd name="T41" fmla="*/ 1384602 h 1247776"/>
                <a:gd name="T42" fmla="*/ 948117 w 881063"/>
                <a:gd name="T43" fmla="*/ 1367301 h 1247776"/>
                <a:gd name="T44" fmla="*/ 942230 w 881063"/>
                <a:gd name="T45" fmla="*/ 1333046 h 1247776"/>
                <a:gd name="T46" fmla="*/ 97997 w 881063"/>
                <a:gd name="T47" fmla="*/ 1328202 h 1247776"/>
                <a:gd name="T48" fmla="*/ 87955 w 881063"/>
                <a:gd name="T49" fmla="*/ 1224052 h 1247776"/>
                <a:gd name="T50" fmla="*/ 86224 w 881063"/>
                <a:gd name="T51" fmla="*/ 1259692 h 1247776"/>
                <a:gd name="T52" fmla="*/ 99382 w 881063"/>
                <a:gd name="T53" fmla="*/ 1272149 h 1247776"/>
                <a:gd name="T54" fmla="*/ 944655 w 881063"/>
                <a:gd name="T55" fmla="*/ 1263843 h 1247776"/>
                <a:gd name="T56" fmla="*/ 946386 w 881063"/>
                <a:gd name="T57" fmla="*/ 1227859 h 1247776"/>
                <a:gd name="T58" fmla="*/ 933227 w 881063"/>
                <a:gd name="T59" fmla="*/ 1215402 h 1247776"/>
                <a:gd name="T60" fmla="*/ 87955 w 881063"/>
                <a:gd name="T61" fmla="*/ 1111254 h 1247776"/>
                <a:gd name="T62" fmla="*/ 86224 w 881063"/>
                <a:gd name="T63" fmla="*/ 1146892 h 1247776"/>
                <a:gd name="T64" fmla="*/ 99382 w 881063"/>
                <a:gd name="T65" fmla="*/ 1159349 h 1247776"/>
                <a:gd name="T66" fmla="*/ 944655 w 881063"/>
                <a:gd name="T67" fmla="*/ 1151045 h 1247776"/>
                <a:gd name="T68" fmla="*/ 946386 w 881063"/>
                <a:gd name="T69" fmla="*/ 1115405 h 1247776"/>
                <a:gd name="T70" fmla="*/ 933227 w 881063"/>
                <a:gd name="T71" fmla="*/ 1102949 h 1247776"/>
                <a:gd name="T72" fmla="*/ 90378 w 881063"/>
                <a:gd name="T73" fmla="*/ 1006066 h 1247776"/>
                <a:gd name="T74" fmla="*/ 84493 w 881063"/>
                <a:gd name="T75" fmla="*/ 1040668 h 1247776"/>
                <a:gd name="T76" fmla="*/ 97997 w 881063"/>
                <a:gd name="T77" fmla="*/ 1057622 h 1247776"/>
                <a:gd name="T78" fmla="*/ 942230 w 881063"/>
                <a:gd name="T79" fmla="*/ 1053124 h 1247776"/>
                <a:gd name="T80" fmla="*/ 948117 w 881063"/>
                <a:gd name="T81" fmla="*/ 1018523 h 1247776"/>
                <a:gd name="T82" fmla="*/ 934613 w 881063"/>
                <a:gd name="T83" fmla="*/ 1001569 h 1247776"/>
                <a:gd name="T84" fmla="*/ 94881 w 881063"/>
                <a:gd name="T85" fmla="*/ 889807 h 1247776"/>
                <a:gd name="T86" fmla="*/ 83454 w 881063"/>
                <a:gd name="T87" fmla="*/ 916796 h 1247776"/>
                <a:gd name="T88" fmla="*/ 94881 w 881063"/>
                <a:gd name="T89" fmla="*/ 943786 h 1247776"/>
                <a:gd name="T90" fmla="*/ 937729 w 881063"/>
                <a:gd name="T91" fmla="*/ 943786 h 1247776"/>
                <a:gd name="T92" fmla="*/ 949503 w 881063"/>
                <a:gd name="T93" fmla="*/ 916796 h 1247776"/>
                <a:gd name="T94" fmla="*/ 937729 w 881063"/>
                <a:gd name="T95" fmla="*/ 889807 h 1247776"/>
                <a:gd name="T96" fmla="*/ 96266 w 881063"/>
                <a:gd name="T97" fmla="*/ 776662 h 1247776"/>
                <a:gd name="T98" fmla="*/ 83454 w 881063"/>
                <a:gd name="T99" fmla="*/ 798460 h 1247776"/>
                <a:gd name="T100" fmla="*/ 93149 w 881063"/>
                <a:gd name="T101" fmla="*/ 829947 h 1247776"/>
                <a:gd name="T102" fmla="*/ 936344 w 881063"/>
                <a:gd name="T103" fmla="*/ 831677 h 1247776"/>
                <a:gd name="T104" fmla="*/ 949156 w 881063"/>
                <a:gd name="T105" fmla="*/ 809879 h 1247776"/>
                <a:gd name="T106" fmla="*/ 939460 w 881063"/>
                <a:gd name="T107" fmla="*/ 778047 h 1247776"/>
                <a:gd name="T108" fmla="*/ 86916 w 881063"/>
                <a:gd name="T109" fmla="*/ 659711 h 1247776"/>
                <a:gd name="T110" fmla="*/ 84493 w 881063"/>
                <a:gd name="T111" fmla="*/ 707461 h 1247776"/>
                <a:gd name="T112" fmla="*/ 321002 w 881063"/>
                <a:gd name="T113" fmla="*/ 715764 h 1247776"/>
                <a:gd name="T114" fmla="*/ 324466 w 881063"/>
                <a:gd name="T115" fmla="*/ 676665 h 1247776"/>
                <a:gd name="T116" fmla="*/ 87608 w 881063"/>
                <a:gd name="T117" fmla="*/ 659364 h 1247776"/>
                <a:gd name="T118" fmla="*/ 753161 w 881063"/>
                <a:gd name="T119" fmla="*/ 378059 h 1247776"/>
                <a:gd name="T120" fmla="*/ 1061055 w 881063"/>
                <a:gd name="T121" fmla="*/ 50864 h 1247776"/>
                <a:gd name="T122" fmla="*/ 1091854 w 881063"/>
                <a:gd name="T123" fmla="*/ 0 h 1247776"/>
                <a:gd name="T124" fmla="*/ 308050 w 881063"/>
                <a:gd name="T125" fmla="*/ 0 h 12477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81063" h="1247776">
                  <a:moveTo>
                    <a:pt x="64137" y="1098423"/>
                  </a:moveTo>
                  <a:lnTo>
                    <a:pt x="63004" y="1098649"/>
                  </a:lnTo>
                  <a:lnTo>
                    <a:pt x="62098" y="1099102"/>
                  </a:lnTo>
                  <a:lnTo>
                    <a:pt x="60964" y="1100009"/>
                  </a:lnTo>
                  <a:lnTo>
                    <a:pt x="59151" y="1101369"/>
                  </a:lnTo>
                  <a:lnTo>
                    <a:pt x="57565" y="1103862"/>
                  </a:lnTo>
                  <a:lnTo>
                    <a:pt x="56432" y="1106581"/>
                  </a:lnTo>
                  <a:lnTo>
                    <a:pt x="55299" y="1109754"/>
                  </a:lnTo>
                  <a:lnTo>
                    <a:pt x="54619" y="1113154"/>
                  </a:lnTo>
                  <a:lnTo>
                    <a:pt x="54619" y="1116780"/>
                  </a:lnTo>
                  <a:lnTo>
                    <a:pt x="54619" y="1120633"/>
                  </a:lnTo>
                  <a:lnTo>
                    <a:pt x="55299" y="1124032"/>
                  </a:lnTo>
                  <a:lnTo>
                    <a:pt x="56432" y="1127205"/>
                  </a:lnTo>
                  <a:lnTo>
                    <a:pt x="57565" y="1129925"/>
                  </a:lnTo>
                  <a:lnTo>
                    <a:pt x="59151" y="1132191"/>
                  </a:lnTo>
                  <a:lnTo>
                    <a:pt x="60964" y="1134005"/>
                  </a:lnTo>
                  <a:lnTo>
                    <a:pt x="62098" y="1134458"/>
                  </a:lnTo>
                  <a:lnTo>
                    <a:pt x="63004" y="1134911"/>
                  </a:lnTo>
                  <a:lnTo>
                    <a:pt x="64137" y="1135138"/>
                  </a:lnTo>
                  <a:lnTo>
                    <a:pt x="65044" y="1135591"/>
                  </a:lnTo>
                  <a:lnTo>
                    <a:pt x="610780" y="1135591"/>
                  </a:lnTo>
                  <a:lnTo>
                    <a:pt x="611687" y="1135138"/>
                  </a:lnTo>
                  <a:lnTo>
                    <a:pt x="612820" y="1134911"/>
                  </a:lnTo>
                  <a:lnTo>
                    <a:pt x="613726" y="1134458"/>
                  </a:lnTo>
                  <a:lnTo>
                    <a:pt x="614859" y="1134005"/>
                  </a:lnTo>
                  <a:lnTo>
                    <a:pt x="616672" y="1132191"/>
                  </a:lnTo>
                  <a:lnTo>
                    <a:pt x="618259" y="1129925"/>
                  </a:lnTo>
                  <a:lnTo>
                    <a:pt x="619392" y="1127205"/>
                  </a:lnTo>
                  <a:lnTo>
                    <a:pt x="620525" y="1124032"/>
                  </a:lnTo>
                  <a:lnTo>
                    <a:pt x="621205" y="1120633"/>
                  </a:lnTo>
                  <a:lnTo>
                    <a:pt x="621432" y="1116780"/>
                  </a:lnTo>
                  <a:lnTo>
                    <a:pt x="621205" y="1113154"/>
                  </a:lnTo>
                  <a:lnTo>
                    <a:pt x="620525" y="1109754"/>
                  </a:lnTo>
                  <a:lnTo>
                    <a:pt x="619392" y="1106581"/>
                  </a:lnTo>
                  <a:lnTo>
                    <a:pt x="618259" y="1103862"/>
                  </a:lnTo>
                  <a:lnTo>
                    <a:pt x="616672" y="1101369"/>
                  </a:lnTo>
                  <a:lnTo>
                    <a:pt x="614859" y="1100009"/>
                  </a:lnTo>
                  <a:lnTo>
                    <a:pt x="613726" y="1099102"/>
                  </a:lnTo>
                  <a:lnTo>
                    <a:pt x="612820" y="1098649"/>
                  </a:lnTo>
                  <a:lnTo>
                    <a:pt x="611687" y="1098423"/>
                  </a:lnTo>
                  <a:lnTo>
                    <a:pt x="610780" y="1098423"/>
                  </a:lnTo>
                  <a:lnTo>
                    <a:pt x="65044" y="1098423"/>
                  </a:lnTo>
                  <a:lnTo>
                    <a:pt x="64137" y="1098423"/>
                  </a:lnTo>
                  <a:close/>
                  <a:moveTo>
                    <a:pt x="64137" y="1024766"/>
                  </a:moveTo>
                  <a:lnTo>
                    <a:pt x="63004" y="1024992"/>
                  </a:lnTo>
                  <a:lnTo>
                    <a:pt x="62098" y="1025446"/>
                  </a:lnTo>
                  <a:lnTo>
                    <a:pt x="60964" y="1026125"/>
                  </a:lnTo>
                  <a:lnTo>
                    <a:pt x="59151" y="1027712"/>
                  </a:lnTo>
                  <a:lnTo>
                    <a:pt x="57565" y="1030205"/>
                  </a:lnTo>
                  <a:lnTo>
                    <a:pt x="56432" y="1032698"/>
                  </a:lnTo>
                  <a:lnTo>
                    <a:pt x="55299" y="1035644"/>
                  </a:lnTo>
                  <a:lnTo>
                    <a:pt x="54619" y="1039270"/>
                  </a:lnTo>
                  <a:lnTo>
                    <a:pt x="54619" y="1043123"/>
                  </a:lnTo>
                  <a:lnTo>
                    <a:pt x="54619" y="1046749"/>
                  </a:lnTo>
                  <a:lnTo>
                    <a:pt x="55299" y="1050376"/>
                  </a:lnTo>
                  <a:lnTo>
                    <a:pt x="56432" y="1053322"/>
                  </a:lnTo>
                  <a:lnTo>
                    <a:pt x="57565" y="1056268"/>
                  </a:lnTo>
                  <a:lnTo>
                    <a:pt x="59151" y="1058535"/>
                  </a:lnTo>
                  <a:lnTo>
                    <a:pt x="60964" y="1060121"/>
                  </a:lnTo>
                  <a:lnTo>
                    <a:pt x="62098" y="1060801"/>
                  </a:lnTo>
                  <a:lnTo>
                    <a:pt x="63004" y="1061028"/>
                  </a:lnTo>
                  <a:lnTo>
                    <a:pt x="64137" y="1061481"/>
                  </a:lnTo>
                  <a:lnTo>
                    <a:pt x="65044" y="1061481"/>
                  </a:lnTo>
                  <a:lnTo>
                    <a:pt x="610780" y="1061481"/>
                  </a:lnTo>
                  <a:lnTo>
                    <a:pt x="611687" y="1061481"/>
                  </a:lnTo>
                  <a:lnTo>
                    <a:pt x="612820" y="1061028"/>
                  </a:lnTo>
                  <a:lnTo>
                    <a:pt x="613726" y="1060801"/>
                  </a:lnTo>
                  <a:lnTo>
                    <a:pt x="614859" y="1060121"/>
                  </a:lnTo>
                  <a:lnTo>
                    <a:pt x="616672" y="1058535"/>
                  </a:lnTo>
                  <a:lnTo>
                    <a:pt x="618259" y="1056268"/>
                  </a:lnTo>
                  <a:lnTo>
                    <a:pt x="619392" y="1053322"/>
                  </a:lnTo>
                  <a:lnTo>
                    <a:pt x="620525" y="1050376"/>
                  </a:lnTo>
                  <a:lnTo>
                    <a:pt x="621205" y="1046749"/>
                  </a:lnTo>
                  <a:lnTo>
                    <a:pt x="621432" y="1043123"/>
                  </a:lnTo>
                  <a:lnTo>
                    <a:pt x="621205" y="1039270"/>
                  </a:lnTo>
                  <a:lnTo>
                    <a:pt x="620525" y="1035644"/>
                  </a:lnTo>
                  <a:lnTo>
                    <a:pt x="619392" y="1032698"/>
                  </a:lnTo>
                  <a:lnTo>
                    <a:pt x="618259" y="1030205"/>
                  </a:lnTo>
                  <a:lnTo>
                    <a:pt x="616672" y="1027712"/>
                  </a:lnTo>
                  <a:lnTo>
                    <a:pt x="614859" y="1026125"/>
                  </a:lnTo>
                  <a:lnTo>
                    <a:pt x="613726" y="1025446"/>
                  </a:lnTo>
                  <a:lnTo>
                    <a:pt x="612820" y="1024992"/>
                  </a:lnTo>
                  <a:lnTo>
                    <a:pt x="611687" y="1024766"/>
                  </a:lnTo>
                  <a:lnTo>
                    <a:pt x="610780" y="1024766"/>
                  </a:lnTo>
                  <a:lnTo>
                    <a:pt x="65044" y="1024766"/>
                  </a:lnTo>
                  <a:lnTo>
                    <a:pt x="64137" y="1024766"/>
                  </a:lnTo>
                  <a:close/>
                  <a:moveTo>
                    <a:pt x="59831" y="945669"/>
                  </a:moveTo>
                  <a:lnTo>
                    <a:pt x="59151" y="946349"/>
                  </a:lnTo>
                  <a:lnTo>
                    <a:pt x="58018" y="947256"/>
                  </a:lnTo>
                  <a:lnTo>
                    <a:pt x="57112" y="948842"/>
                  </a:lnTo>
                  <a:lnTo>
                    <a:pt x="56205" y="951109"/>
                  </a:lnTo>
                  <a:lnTo>
                    <a:pt x="55299" y="953828"/>
                  </a:lnTo>
                  <a:lnTo>
                    <a:pt x="54845" y="957001"/>
                  </a:lnTo>
                  <a:lnTo>
                    <a:pt x="54619" y="960627"/>
                  </a:lnTo>
                  <a:lnTo>
                    <a:pt x="54619" y="964254"/>
                  </a:lnTo>
                  <a:lnTo>
                    <a:pt x="54619" y="967880"/>
                  </a:lnTo>
                  <a:lnTo>
                    <a:pt x="54845" y="971279"/>
                  </a:lnTo>
                  <a:lnTo>
                    <a:pt x="55299" y="974679"/>
                  </a:lnTo>
                  <a:lnTo>
                    <a:pt x="56205" y="977172"/>
                  </a:lnTo>
                  <a:lnTo>
                    <a:pt x="57112" y="979438"/>
                  </a:lnTo>
                  <a:lnTo>
                    <a:pt x="58018" y="981251"/>
                  </a:lnTo>
                  <a:lnTo>
                    <a:pt x="59151" y="982385"/>
                  </a:lnTo>
                  <a:lnTo>
                    <a:pt x="59831" y="982611"/>
                  </a:lnTo>
                  <a:lnTo>
                    <a:pt x="60285" y="982611"/>
                  </a:lnTo>
                  <a:lnTo>
                    <a:pt x="354003" y="982611"/>
                  </a:lnTo>
                  <a:lnTo>
                    <a:pt x="354456" y="982611"/>
                  </a:lnTo>
                  <a:lnTo>
                    <a:pt x="355136" y="982385"/>
                  </a:lnTo>
                  <a:lnTo>
                    <a:pt x="356270" y="981251"/>
                  </a:lnTo>
                  <a:lnTo>
                    <a:pt x="357176" y="979438"/>
                  </a:lnTo>
                  <a:lnTo>
                    <a:pt x="358083" y="977172"/>
                  </a:lnTo>
                  <a:lnTo>
                    <a:pt x="358536" y="974679"/>
                  </a:lnTo>
                  <a:lnTo>
                    <a:pt x="359216" y="971279"/>
                  </a:lnTo>
                  <a:lnTo>
                    <a:pt x="359669" y="967880"/>
                  </a:lnTo>
                  <a:lnTo>
                    <a:pt x="359669" y="964254"/>
                  </a:lnTo>
                  <a:lnTo>
                    <a:pt x="359669" y="960627"/>
                  </a:lnTo>
                  <a:lnTo>
                    <a:pt x="359216" y="957001"/>
                  </a:lnTo>
                  <a:lnTo>
                    <a:pt x="358536" y="953828"/>
                  </a:lnTo>
                  <a:lnTo>
                    <a:pt x="358083" y="951109"/>
                  </a:lnTo>
                  <a:lnTo>
                    <a:pt x="357176" y="948842"/>
                  </a:lnTo>
                  <a:lnTo>
                    <a:pt x="356270" y="947256"/>
                  </a:lnTo>
                  <a:lnTo>
                    <a:pt x="355136" y="946349"/>
                  </a:lnTo>
                  <a:lnTo>
                    <a:pt x="354456" y="945669"/>
                  </a:lnTo>
                  <a:lnTo>
                    <a:pt x="354003" y="945669"/>
                  </a:lnTo>
                  <a:lnTo>
                    <a:pt x="60285" y="945669"/>
                  </a:lnTo>
                  <a:lnTo>
                    <a:pt x="59831" y="945669"/>
                  </a:lnTo>
                  <a:close/>
                  <a:moveTo>
                    <a:pt x="64137" y="869973"/>
                  </a:moveTo>
                  <a:lnTo>
                    <a:pt x="63004" y="870426"/>
                  </a:lnTo>
                  <a:lnTo>
                    <a:pt x="62098" y="870879"/>
                  </a:lnTo>
                  <a:lnTo>
                    <a:pt x="60964" y="871559"/>
                  </a:lnTo>
                  <a:lnTo>
                    <a:pt x="59151" y="873146"/>
                  </a:lnTo>
                  <a:lnTo>
                    <a:pt x="57565" y="875412"/>
                  </a:lnTo>
                  <a:lnTo>
                    <a:pt x="56432" y="878132"/>
                  </a:lnTo>
                  <a:lnTo>
                    <a:pt x="55299" y="881305"/>
                  </a:lnTo>
                  <a:lnTo>
                    <a:pt x="54619" y="884931"/>
                  </a:lnTo>
                  <a:lnTo>
                    <a:pt x="54619" y="888330"/>
                  </a:lnTo>
                  <a:lnTo>
                    <a:pt x="54619" y="892183"/>
                  </a:lnTo>
                  <a:lnTo>
                    <a:pt x="55299" y="895583"/>
                  </a:lnTo>
                  <a:lnTo>
                    <a:pt x="56432" y="898982"/>
                  </a:lnTo>
                  <a:lnTo>
                    <a:pt x="57565" y="901475"/>
                  </a:lnTo>
                  <a:lnTo>
                    <a:pt x="59151" y="903742"/>
                  </a:lnTo>
                  <a:lnTo>
                    <a:pt x="60964" y="905555"/>
                  </a:lnTo>
                  <a:lnTo>
                    <a:pt x="62098" y="906008"/>
                  </a:lnTo>
                  <a:lnTo>
                    <a:pt x="63004" y="906688"/>
                  </a:lnTo>
                  <a:lnTo>
                    <a:pt x="64137" y="906915"/>
                  </a:lnTo>
                  <a:lnTo>
                    <a:pt x="65044" y="906915"/>
                  </a:lnTo>
                  <a:lnTo>
                    <a:pt x="610780" y="906915"/>
                  </a:lnTo>
                  <a:lnTo>
                    <a:pt x="611687" y="906915"/>
                  </a:lnTo>
                  <a:lnTo>
                    <a:pt x="612820" y="906688"/>
                  </a:lnTo>
                  <a:lnTo>
                    <a:pt x="613726" y="906008"/>
                  </a:lnTo>
                  <a:lnTo>
                    <a:pt x="614859" y="905555"/>
                  </a:lnTo>
                  <a:lnTo>
                    <a:pt x="616672" y="903742"/>
                  </a:lnTo>
                  <a:lnTo>
                    <a:pt x="618259" y="901475"/>
                  </a:lnTo>
                  <a:lnTo>
                    <a:pt x="619392" y="898982"/>
                  </a:lnTo>
                  <a:lnTo>
                    <a:pt x="620525" y="895583"/>
                  </a:lnTo>
                  <a:lnTo>
                    <a:pt x="621205" y="892183"/>
                  </a:lnTo>
                  <a:lnTo>
                    <a:pt x="621432" y="888330"/>
                  </a:lnTo>
                  <a:lnTo>
                    <a:pt x="621205" y="884931"/>
                  </a:lnTo>
                  <a:lnTo>
                    <a:pt x="620525" y="881305"/>
                  </a:lnTo>
                  <a:lnTo>
                    <a:pt x="619392" y="878132"/>
                  </a:lnTo>
                  <a:lnTo>
                    <a:pt x="618259" y="875412"/>
                  </a:lnTo>
                  <a:lnTo>
                    <a:pt x="616672" y="873146"/>
                  </a:lnTo>
                  <a:lnTo>
                    <a:pt x="614859" y="871559"/>
                  </a:lnTo>
                  <a:lnTo>
                    <a:pt x="613726" y="870879"/>
                  </a:lnTo>
                  <a:lnTo>
                    <a:pt x="612820" y="870426"/>
                  </a:lnTo>
                  <a:lnTo>
                    <a:pt x="611687" y="869973"/>
                  </a:lnTo>
                  <a:lnTo>
                    <a:pt x="610780" y="869973"/>
                  </a:lnTo>
                  <a:lnTo>
                    <a:pt x="65044" y="869973"/>
                  </a:lnTo>
                  <a:lnTo>
                    <a:pt x="64137" y="869973"/>
                  </a:lnTo>
                  <a:close/>
                  <a:moveTo>
                    <a:pt x="65044" y="796089"/>
                  </a:moveTo>
                  <a:lnTo>
                    <a:pt x="64137" y="796316"/>
                  </a:lnTo>
                  <a:lnTo>
                    <a:pt x="63004" y="796543"/>
                  </a:lnTo>
                  <a:lnTo>
                    <a:pt x="62098" y="797222"/>
                  </a:lnTo>
                  <a:lnTo>
                    <a:pt x="60964" y="797676"/>
                  </a:lnTo>
                  <a:lnTo>
                    <a:pt x="59151" y="799489"/>
                  </a:lnTo>
                  <a:lnTo>
                    <a:pt x="57565" y="801755"/>
                  </a:lnTo>
                  <a:lnTo>
                    <a:pt x="56432" y="804248"/>
                  </a:lnTo>
                  <a:lnTo>
                    <a:pt x="55299" y="807648"/>
                  </a:lnTo>
                  <a:lnTo>
                    <a:pt x="54619" y="811047"/>
                  </a:lnTo>
                  <a:lnTo>
                    <a:pt x="54619" y="814674"/>
                  </a:lnTo>
                  <a:lnTo>
                    <a:pt x="54619" y="818300"/>
                  </a:lnTo>
                  <a:lnTo>
                    <a:pt x="55299" y="821926"/>
                  </a:lnTo>
                  <a:lnTo>
                    <a:pt x="56432" y="825099"/>
                  </a:lnTo>
                  <a:lnTo>
                    <a:pt x="57565" y="827818"/>
                  </a:lnTo>
                  <a:lnTo>
                    <a:pt x="59151" y="829858"/>
                  </a:lnTo>
                  <a:lnTo>
                    <a:pt x="60964" y="831671"/>
                  </a:lnTo>
                  <a:lnTo>
                    <a:pt x="62098" y="832125"/>
                  </a:lnTo>
                  <a:lnTo>
                    <a:pt x="63004" y="832578"/>
                  </a:lnTo>
                  <a:lnTo>
                    <a:pt x="64137" y="833031"/>
                  </a:lnTo>
                  <a:lnTo>
                    <a:pt x="65044" y="833258"/>
                  </a:lnTo>
                  <a:lnTo>
                    <a:pt x="610780" y="833258"/>
                  </a:lnTo>
                  <a:lnTo>
                    <a:pt x="611687" y="833031"/>
                  </a:lnTo>
                  <a:lnTo>
                    <a:pt x="612820" y="832578"/>
                  </a:lnTo>
                  <a:lnTo>
                    <a:pt x="613726" y="832125"/>
                  </a:lnTo>
                  <a:lnTo>
                    <a:pt x="614859" y="831671"/>
                  </a:lnTo>
                  <a:lnTo>
                    <a:pt x="616672" y="829858"/>
                  </a:lnTo>
                  <a:lnTo>
                    <a:pt x="618259" y="827818"/>
                  </a:lnTo>
                  <a:lnTo>
                    <a:pt x="619392" y="825099"/>
                  </a:lnTo>
                  <a:lnTo>
                    <a:pt x="620525" y="821926"/>
                  </a:lnTo>
                  <a:lnTo>
                    <a:pt x="621205" y="818300"/>
                  </a:lnTo>
                  <a:lnTo>
                    <a:pt x="621432" y="814674"/>
                  </a:lnTo>
                  <a:lnTo>
                    <a:pt x="621205" y="811047"/>
                  </a:lnTo>
                  <a:lnTo>
                    <a:pt x="620525" y="807648"/>
                  </a:lnTo>
                  <a:lnTo>
                    <a:pt x="619392" y="804248"/>
                  </a:lnTo>
                  <a:lnTo>
                    <a:pt x="618259" y="801755"/>
                  </a:lnTo>
                  <a:lnTo>
                    <a:pt x="616672" y="799489"/>
                  </a:lnTo>
                  <a:lnTo>
                    <a:pt x="614859" y="797676"/>
                  </a:lnTo>
                  <a:lnTo>
                    <a:pt x="613726" y="797222"/>
                  </a:lnTo>
                  <a:lnTo>
                    <a:pt x="612820" y="796543"/>
                  </a:lnTo>
                  <a:lnTo>
                    <a:pt x="611687" y="796316"/>
                  </a:lnTo>
                  <a:lnTo>
                    <a:pt x="610780" y="796089"/>
                  </a:lnTo>
                  <a:lnTo>
                    <a:pt x="65044" y="796089"/>
                  </a:lnTo>
                  <a:close/>
                  <a:moveTo>
                    <a:pt x="64137" y="722432"/>
                  </a:moveTo>
                  <a:lnTo>
                    <a:pt x="63004" y="722659"/>
                  </a:lnTo>
                  <a:lnTo>
                    <a:pt x="62098" y="723339"/>
                  </a:lnTo>
                  <a:lnTo>
                    <a:pt x="60964" y="724019"/>
                  </a:lnTo>
                  <a:lnTo>
                    <a:pt x="59151" y="725605"/>
                  </a:lnTo>
                  <a:lnTo>
                    <a:pt x="57565" y="727872"/>
                  </a:lnTo>
                  <a:lnTo>
                    <a:pt x="56432" y="730591"/>
                  </a:lnTo>
                  <a:lnTo>
                    <a:pt x="55299" y="733764"/>
                  </a:lnTo>
                  <a:lnTo>
                    <a:pt x="54619" y="736937"/>
                  </a:lnTo>
                  <a:lnTo>
                    <a:pt x="54619" y="740790"/>
                  </a:lnTo>
                  <a:lnTo>
                    <a:pt x="54619" y="744416"/>
                  </a:lnTo>
                  <a:lnTo>
                    <a:pt x="55299" y="748042"/>
                  </a:lnTo>
                  <a:lnTo>
                    <a:pt x="56432" y="751215"/>
                  </a:lnTo>
                  <a:lnTo>
                    <a:pt x="57565" y="753935"/>
                  </a:lnTo>
                  <a:lnTo>
                    <a:pt x="59151" y="756201"/>
                  </a:lnTo>
                  <a:lnTo>
                    <a:pt x="60964" y="757788"/>
                  </a:lnTo>
                  <a:lnTo>
                    <a:pt x="62098" y="758468"/>
                  </a:lnTo>
                  <a:lnTo>
                    <a:pt x="63004" y="758921"/>
                  </a:lnTo>
                  <a:lnTo>
                    <a:pt x="64137" y="759374"/>
                  </a:lnTo>
                  <a:lnTo>
                    <a:pt x="65044" y="759374"/>
                  </a:lnTo>
                  <a:lnTo>
                    <a:pt x="610780" y="759374"/>
                  </a:lnTo>
                  <a:lnTo>
                    <a:pt x="611687" y="759374"/>
                  </a:lnTo>
                  <a:lnTo>
                    <a:pt x="612820" y="758921"/>
                  </a:lnTo>
                  <a:lnTo>
                    <a:pt x="613726" y="758468"/>
                  </a:lnTo>
                  <a:lnTo>
                    <a:pt x="614859" y="757788"/>
                  </a:lnTo>
                  <a:lnTo>
                    <a:pt x="616672" y="756201"/>
                  </a:lnTo>
                  <a:lnTo>
                    <a:pt x="618259" y="753935"/>
                  </a:lnTo>
                  <a:lnTo>
                    <a:pt x="619392" y="751215"/>
                  </a:lnTo>
                  <a:lnTo>
                    <a:pt x="620525" y="748042"/>
                  </a:lnTo>
                  <a:lnTo>
                    <a:pt x="621205" y="744416"/>
                  </a:lnTo>
                  <a:lnTo>
                    <a:pt x="621432" y="740790"/>
                  </a:lnTo>
                  <a:lnTo>
                    <a:pt x="621205" y="736937"/>
                  </a:lnTo>
                  <a:lnTo>
                    <a:pt x="620525" y="733764"/>
                  </a:lnTo>
                  <a:lnTo>
                    <a:pt x="619392" y="730591"/>
                  </a:lnTo>
                  <a:lnTo>
                    <a:pt x="618259" y="727872"/>
                  </a:lnTo>
                  <a:lnTo>
                    <a:pt x="616672" y="725605"/>
                  </a:lnTo>
                  <a:lnTo>
                    <a:pt x="614859" y="724019"/>
                  </a:lnTo>
                  <a:lnTo>
                    <a:pt x="613726" y="723339"/>
                  </a:lnTo>
                  <a:lnTo>
                    <a:pt x="612820" y="722659"/>
                  </a:lnTo>
                  <a:lnTo>
                    <a:pt x="611687" y="722432"/>
                  </a:lnTo>
                  <a:lnTo>
                    <a:pt x="610780" y="722432"/>
                  </a:lnTo>
                  <a:lnTo>
                    <a:pt x="65044" y="722432"/>
                  </a:lnTo>
                  <a:lnTo>
                    <a:pt x="64137" y="722432"/>
                  </a:lnTo>
                  <a:close/>
                  <a:moveTo>
                    <a:pt x="64137" y="656028"/>
                  </a:moveTo>
                  <a:lnTo>
                    <a:pt x="63004" y="656254"/>
                  </a:lnTo>
                  <a:lnTo>
                    <a:pt x="62098" y="656708"/>
                  </a:lnTo>
                  <a:lnTo>
                    <a:pt x="60964" y="657614"/>
                  </a:lnTo>
                  <a:lnTo>
                    <a:pt x="59151" y="658974"/>
                  </a:lnTo>
                  <a:lnTo>
                    <a:pt x="57565" y="661240"/>
                  </a:lnTo>
                  <a:lnTo>
                    <a:pt x="56432" y="664187"/>
                  </a:lnTo>
                  <a:lnTo>
                    <a:pt x="55299" y="667133"/>
                  </a:lnTo>
                  <a:lnTo>
                    <a:pt x="54619" y="670533"/>
                  </a:lnTo>
                  <a:lnTo>
                    <a:pt x="54619" y="674385"/>
                  </a:lnTo>
                  <a:lnTo>
                    <a:pt x="54619" y="678012"/>
                  </a:lnTo>
                  <a:lnTo>
                    <a:pt x="55299" y="681638"/>
                  </a:lnTo>
                  <a:lnTo>
                    <a:pt x="56432" y="684584"/>
                  </a:lnTo>
                  <a:lnTo>
                    <a:pt x="57565" y="687530"/>
                  </a:lnTo>
                  <a:lnTo>
                    <a:pt x="59151" y="689797"/>
                  </a:lnTo>
                  <a:lnTo>
                    <a:pt x="60964" y="691157"/>
                  </a:lnTo>
                  <a:lnTo>
                    <a:pt x="62098" y="692063"/>
                  </a:lnTo>
                  <a:lnTo>
                    <a:pt x="63004" y="692516"/>
                  </a:lnTo>
                  <a:lnTo>
                    <a:pt x="64137" y="692743"/>
                  </a:lnTo>
                  <a:lnTo>
                    <a:pt x="65044" y="692743"/>
                  </a:lnTo>
                  <a:lnTo>
                    <a:pt x="610780" y="692743"/>
                  </a:lnTo>
                  <a:lnTo>
                    <a:pt x="611687" y="692743"/>
                  </a:lnTo>
                  <a:lnTo>
                    <a:pt x="612820" y="692516"/>
                  </a:lnTo>
                  <a:lnTo>
                    <a:pt x="613726" y="692063"/>
                  </a:lnTo>
                  <a:lnTo>
                    <a:pt x="614859" y="691157"/>
                  </a:lnTo>
                  <a:lnTo>
                    <a:pt x="616672" y="689797"/>
                  </a:lnTo>
                  <a:lnTo>
                    <a:pt x="618259" y="687530"/>
                  </a:lnTo>
                  <a:lnTo>
                    <a:pt x="619392" y="684584"/>
                  </a:lnTo>
                  <a:lnTo>
                    <a:pt x="620525" y="681638"/>
                  </a:lnTo>
                  <a:lnTo>
                    <a:pt x="621205" y="678012"/>
                  </a:lnTo>
                  <a:lnTo>
                    <a:pt x="621432" y="674385"/>
                  </a:lnTo>
                  <a:lnTo>
                    <a:pt x="621205" y="670533"/>
                  </a:lnTo>
                  <a:lnTo>
                    <a:pt x="620525" y="667133"/>
                  </a:lnTo>
                  <a:lnTo>
                    <a:pt x="619392" y="664187"/>
                  </a:lnTo>
                  <a:lnTo>
                    <a:pt x="618259" y="661240"/>
                  </a:lnTo>
                  <a:lnTo>
                    <a:pt x="616672" y="658974"/>
                  </a:lnTo>
                  <a:lnTo>
                    <a:pt x="614859" y="657614"/>
                  </a:lnTo>
                  <a:lnTo>
                    <a:pt x="613726" y="656708"/>
                  </a:lnTo>
                  <a:lnTo>
                    <a:pt x="612820" y="656254"/>
                  </a:lnTo>
                  <a:lnTo>
                    <a:pt x="611687" y="656028"/>
                  </a:lnTo>
                  <a:lnTo>
                    <a:pt x="610780" y="656028"/>
                  </a:lnTo>
                  <a:lnTo>
                    <a:pt x="65044" y="656028"/>
                  </a:lnTo>
                  <a:lnTo>
                    <a:pt x="64137" y="656028"/>
                  </a:lnTo>
                  <a:close/>
                  <a:moveTo>
                    <a:pt x="65044" y="582144"/>
                  </a:moveTo>
                  <a:lnTo>
                    <a:pt x="64137" y="582371"/>
                  </a:lnTo>
                  <a:lnTo>
                    <a:pt x="63004" y="582598"/>
                  </a:lnTo>
                  <a:lnTo>
                    <a:pt x="62098" y="582824"/>
                  </a:lnTo>
                  <a:lnTo>
                    <a:pt x="60964" y="583504"/>
                  </a:lnTo>
                  <a:lnTo>
                    <a:pt x="59151" y="585091"/>
                  </a:lnTo>
                  <a:lnTo>
                    <a:pt x="57565" y="587357"/>
                  </a:lnTo>
                  <a:lnTo>
                    <a:pt x="56432" y="590303"/>
                  </a:lnTo>
                  <a:lnTo>
                    <a:pt x="55299" y="593249"/>
                  </a:lnTo>
                  <a:lnTo>
                    <a:pt x="54619" y="596876"/>
                  </a:lnTo>
                  <a:lnTo>
                    <a:pt x="54619" y="600502"/>
                  </a:lnTo>
                  <a:lnTo>
                    <a:pt x="54619" y="604355"/>
                  </a:lnTo>
                  <a:lnTo>
                    <a:pt x="55299" y="607528"/>
                  </a:lnTo>
                  <a:lnTo>
                    <a:pt x="56432" y="610927"/>
                  </a:lnTo>
                  <a:lnTo>
                    <a:pt x="57565" y="613420"/>
                  </a:lnTo>
                  <a:lnTo>
                    <a:pt x="59151" y="615913"/>
                  </a:lnTo>
                  <a:lnTo>
                    <a:pt x="60964" y="617500"/>
                  </a:lnTo>
                  <a:lnTo>
                    <a:pt x="62098" y="618180"/>
                  </a:lnTo>
                  <a:lnTo>
                    <a:pt x="63004" y="618633"/>
                  </a:lnTo>
                  <a:lnTo>
                    <a:pt x="64137" y="618859"/>
                  </a:lnTo>
                  <a:lnTo>
                    <a:pt x="65044" y="619086"/>
                  </a:lnTo>
                  <a:lnTo>
                    <a:pt x="610780" y="619086"/>
                  </a:lnTo>
                  <a:lnTo>
                    <a:pt x="611687" y="618859"/>
                  </a:lnTo>
                  <a:lnTo>
                    <a:pt x="612820" y="618633"/>
                  </a:lnTo>
                  <a:lnTo>
                    <a:pt x="613726" y="618180"/>
                  </a:lnTo>
                  <a:lnTo>
                    <a:pt x="614859" y="617500"/>
                  </a:lnTo>
                  <a:lnTo>
                    <a:pt x="616672" y="615913"/>
                  </a:lnTo>
                  <a:lnTo>
                    <a:pt x="618259" y="613420"/>
                  </a:lnTo>
                  <a:lnTo>
                    <a:pt x="619392" y="610927"/>
                  </a:lnTo>
                  <a:lnTo>
                    <a:pt x="620525" y="607528"/>
                  </a:lnTo>
                  <a:lnTo>
                    <a:pt x="621205" y="604355"/>
                  </a:lnTo>
                  <a:lnTo>
                    <a:pt x="621432" y="600502"/>
                  </a:lnTo>
                  <a:lnTo>
                    <a:pt x="621205" y="596876"/>
                  </a:lnTo>
                  <a:lnTo>
                    <a:pt x="620525" y="593249"/>
                  </a:lnTo>
                  <a:lnTo>
                    <a:pt x="619392" y="590303"/>
                  </a:lnTo>
                  <a:lnTo>
                    <a:pt x="618259" y="587357"/>
                  </a:lnTo>
                  <a:lnTo>
                    <a:pt x="616672" y="585091"/>
                  </a:lnTo>
                  <a:lnTo>
                    <a:pt x="614859" y="583504"/>
                  </a:lnTo>
                  <a:lnTo>
                    <a:pt x="613726" y="582824"/>
                  </a:lnTo>
                  <a:lnTo>
                    <a:pt x="612820" y="582598"/>
                  </a:lnTo>
                  <a:lnTo>
                    <a:pt x="611687" y="582371"/>
                  </a:lnTo>
                  <a:lnTo>
                    <a:pt x="610780" y="582144"/>
                  </a:lnTo>
                  <a:lnTo>
                    <a:pt x="65044" y="582144"/>
                  </a:lnTo>
                  <a:close/>
                  <a:moveTo>
                    <a:pt x="65044" y="508034"/>
                  </a:moveTo>
                  <a:lnTo>
                    <a:pt x="64137" y="508487"/>
                  </a:lnTo>
                  <a:lnTo>
                    <a:pt x="63004" y="508714"/>
                  </a:lnTo>
                  <a:lnTo>
                    <a:pt x="62098" y="509167"/>
                  </a:lnTo>
                  <a:lnTo>
                    <a:pt x="60964" y="509621"/>
                  </a:lnTo>
                  <a:lnTo>
                    <a:pt x="59151" y="511434"/>
                  </a:lnTo>
                  <a:lnTo>
                    <a:pt x="57565" y="513700"/>
                  </a:lnTo>
                  <a:lnTo>
                    <a:pt x="56432" y="516420"/>
                  </a:lnTo>
                  <a:lnTo>
                    <a:pt x="55299" y="519593"/>
                  </a:lnTo>
                  <a:lnTo>
                    <a:pt x="54619" y="522992"/>
                  </a:lnTo>
                  <a:lnTo>
                    <a:pt x="54619" y="526845"/>
                  </a:lnTo>
                  <a:lnTo>
                    <a:pt x="54619" y="530471"/>
                  </a:lnTo>
                  <a:lnTo>
                    <a:pt x="55299" y="533871"/>
                  </a:lnTo>
                  <a:lnTo>
                    <a:pt x="56432" y="537044"/>
                  </a:lnTo>
                  <a:lnTo>
                    <a:pt x="57565" y="539763"/>
                  </a:lnTo>
                  <a:lnTo>
                    <a:pt x="59151" y="542256"/>
                  </a:lnTo>
                  <a:lnTo>
                    <a:pt x="60964" y="543616"/>
                  </a:lnTo>
                  <a:lnTo>
                    <a:pt x="62098" y="544523"/>
                  </a:lnTo>
                  <a:lnTo>
                    <a:pt x="63004" y="544749"/>
                  </a:lnTo>
                  <a:lnTo>
                    <a:pt x="64137" y="545203"/>
                  </a:lnTo>
                  <a:lnTo>
                    <a:pt x="65044" y="545203"/>
                  </a:lnTo>
                  <a:lnTo>
                    <a:pt x="610780" y="545203"/>
                  </a:lnTo>
                  <a:lnTo>
                    <a:pt x="611687" y="545203"/>
                  </a:lnTo>
                  <a:lnTo>
                    <a:pt x="612820" y="544749"/>
                  </a:lnTo>
                  <a:lnTo>
                    <a:pt x="613726" y="544523"/>
                  </a:lnTo>
                  <a:lnTo>
                    <a:pt x="614859" y="543616"/>
                  </a:lnTo>
                  <a:lnTo>
                    <a:pt x="616672" y="542256"/>
                  </a:lnTo>
                  <a:lnTo>
                    <a:pt x="618259" y="539763"/>
                  </a:lnTo>
                  <a:lnTo>
                    <a:pt x="619392" y="537044"/>
                  </a:lnTo>
                  <a:lnTo>
                    <a:pt x="620525" y="533871"/>
                  </a:lnTo>
                  <a:lnTo>
                    <a:pt x="621205" y="530471"/>
                  </a:lnTo>
                  <a:lnTo>
                    <a:pt x="621432" y="526845"/>
                  </a:lnTo>
                  <a:lnTo>
                    <a:pt x="621205" y="522992"/>
                  </a:lnTo>
                  <a:lnTo>
                    <a:pt x="620525" y="519593"/>
                  </a:lnTo>
                  <a:lnTo>
                    <a:pt x="619392" y="516420"/>
                  </a:lnTo>
                  <a:lnTo>
                    <a:pt x="618259" y="513700"/>
                  </a:lnTo>
                  <a:lnTo>
                    <a:pt x="616672" y="511434"/>
                  </a:lnTo>
                  <a:lnTo>
                    <a:pt x="614859" y="509621"/>
                  </a:lnTo>
                  <a:lnTo>
                    <a:pt x="613726" y="509167"/>
                  </a:lnTo>
                  <a:lnTo>
                    <a:pt x="612820" y="508714"/>
                  </a:lnTo>
                  <a:lnTo>
                    <a:pt x="611687" y="508487"/>
                  </a:lnTo>
                  <a:lnTo>
                    <a:pt x="610780" y="508034"/>
                  </a:lnTo>
                  <a:lnTo>
                    <a:pt x="65044" y="508034"/>
                  </a:lnTo>
                  <a:close/>
                  <a:moveTo>
                    <a:pt x="57112" y="431884"/>
                  </a:moveTo>
                  <a:lnTo>
                    <a:pt x="56885" y="432111"/>
                  </a:lnTo>
                  <a:lnTo>
                    <a:pt x="56432" y="433244"/>
                  </a:lnTo>
                  <a:lnTo>
                    <a:pt x="55978" y="435057"/>
                  </a:lnTo>
                  <a:lnTo>
                    <a:pt x="55299" y="437323"/>
                  </a:lnTo>
                  <a:lnTo>
                    <a:pt x="54845" y="443216"/>
                  </a:lnTo>
                  <a:lnTo>
                    <a:pt x="54619" y="450242"/>
                  </a:lnTo>
                  <a:lnTo>
                    <a:pt x="54845" y="457494"/>
                  </a:lnTo>
                  <a:lnTo>
                    <a:pt x="55299" y="463387"/>
                  </a:lnTo>
                  <a:lnTo>
                    <a:pt x="55978" y="465653"/>
                  </a:lnTo>
                  <a:lnTo>
                    <a:pt x="56432" y="467240"/>
                  </a:lnTo>
                  <a:lnTo>
                    <a:pt x="56885" y="468146"/>
                  </a:lnTo>
                  <a:lnTo>
                    <a:pt x="57112" y="468826"/>
                  </a:lnTo>
                  <a:lnTo>
                    <a:pt x="57338" y="468826"/>
                  </a:lnTo>
                  <a:lnTo>
                    <a:pt x="209637" y="468826"/>
                  </a:lnTo>
                  <a:lnTo>
                    <a:pt x="210090" y="468826"/>
                  </a:lnTo>
                  <a:lnTo>
                    <a:pt x="210317" y="468146"/>
                  </a:lnTo>
                  <a:lnTo>
                    <a:pt x="210770" y="467240"/>
                  </a:lnTo>
                  <a:lnTo>
                    <a:pt x="211450" y="465653"/>
                  </a:lnTo>
                  <a:lnTo>
                    <a:pt x="211677" y="463387"/>
                  </a:lnTo>
                  <a:lnTo>
                    <a:pt x="212357" y="457494"/>
                  </a:lnTo>
                  <a:lnTo>
                    <a:pt x="212583" y="450242"/>
                  </a:lnTo>
                  <a:lnTo>
                    <a:pt x="212357" y="443216"/>
                  </a:lnTo>
                  <a:lnTo>
                    <a:pt x="211677" y="437323"/>
                  </a:lnTo>
                  <a:lnTo>
                    <a:pt x="211450" y="435057"/>
                  </a:lnTo>
                  <a:lnTo>
                    <a:pt x="210770" y="433244"/>
                  </a:lnTo>
                  <a:lnTo>
                    <a:pt x="210317" y="432111"/>
                  </a:lnTo>
                  <a:lnTo>
                    <a:pt x="210090" y="431884"/>
                  </a:lnTo>
                  <a:lnTo>
                    <a:pt x="209637" y="431884"/>
                  </a:lnTo>
                  <a:lnTo>
                    <a:pt x="57338" y="431884"/>
                  </a:lnTo>
                  <a:lnTo>
                    <a:pt x="57112" y="431884"/>
                  </a:lnTo>
                  <a:close/>
                  <a:moveTo>
                    <a:pt x="492930" y="247629"/>
                  </a:moveTo>
                  <a:lnTo>
                    <a:pt x="492703" y="409447"/>
                  </a:lnTo>
                  <a:lnTo>
                    <a:pt x="573612" y="409447"/>
                  </a:lnTo>
                  <a:lnTo>
                    <a:pt x="654520" y="409221"/>
                  </a:lnTo>
                  <a:lnTo>
                    <a:pt x="573612" y="328311"/>
                  </a:lnTo>
                  <a:lnTo>
                    <a:pt x="492930" y="247629"/>
                  </a:lnTo>
                  <a:close/>
                  <a:moveTo>
                    <a:pt x="0" y="214313"/>
                  </a:moveTo>
                  <a:lnTo>
                    <a:pt x="513101" y="214313"/>
                  </a:lnTo>
                  <a:lnTo>
                    <a:pt x="679450" y="380891"/>
                  </a:lnTo>
                  <a:lnTo>
                    <a:pt x="679450" y="1247776"/>
                  </a:lnTo>
                  <a:lnTo>
                    <a:pt x="0" y="1247776"/>
                  </a:lnTo>
                  <a:lnTo>
                    <a:pt x="0" y="214313"/>
                  </a:lnTo>
                  <a:close/>
                  <a:moveTo>
                    <a:pt x="694441" y="33316"/>
                  </a:moveTo>
                  <a:lnTo>
                    <a:pt x="693988" y="195134"/>
                  </a:lnTo>
                  <a:lnTo>
                    <a:pt x="775069" y="195134"/>
                  </a:lnTo>
                  <a:lnTo>
                    <a:pt x="855924" y="195134"/>
                  </a:lnTo>
                  <a:lnTo>
                    <a:pt x="775069" y="114452"/>
                  </a:lnTo>
                  <a:lnTo>
                    <a:pt x="694441" y="33316"/>
                  </a:lnTo>
                  <a:close/>
                  <a:moveTo>
                    <a:pt x="201613" y="0"/>
                  </a:moveTo>
                  <a:lnTo>
                    <a:pt x="714598" y="0"/>
                  </a:lnTo>
                  <a:lnTo>
                    <a:pt x="881063" y="166805"/>
                  </a:lnTo>
                  <a:lnTo>
                    <a:pt x="881063" y="1033463"/>
                  </a:lnTo>
                  <a:lnTo>
                    <a:pt x="739738" y="1033463"/>
                  </a:lnTo>
                  <a:lnTo>
                    <a:pt x="739738" y="337235"/>
                  </a:lnTo>
                  <a:lnTo>
                    <a:pt x="573272" y="170657"/>
                  </a:lnTo>
                  <a:lnTo>
                    <a:pt x="201613" y="170657"/>
                  </a:lnTo>
                  <a:lnTo>
                    <a:pt x="201613" y="0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OfficePLUS-7">
            <a:extLst>
              <a:ext uri="{FF2B5EF4-FFF2-40B4-BE49-F238E27FC236}">
                <a16:creationId xmlns:a16="http://schemas.microsoft.com/office/drawing/2014/main" xmlns="" id="{02ACF9C8-F0E0-4D22-B805-7E68EA91BECD}"/>
              </a:ext>
            </a:extLst>
          </p:cNvPr>
          <p:cNvGrpSpPr/>
          <p:nvPr/>
        </p:nvGrpSpPr>
        <p:grpSpPr>
          <a:xfrm>
            <a:off x="4190523" y="4549016"/>
            <a:ext cx="1640912" cy="1130481"/>
            <a:chOff x="4190523" y="4549016"/>
            <a:chExt cx="1640912" cy="1130481"/>
          </a:xfrm>
        </p:grpSpPr>
        <p:sp>
          <p:nvSpPr>
            <p:cNvPr id="21" name="OfficePLUS-7-1">
              <a:extLst>
                <a:ext uri="{FF2B5EF4-FFF2-40B4-BE49-F238E27FC236}">
                  <a16:creationId xmlns:a16="http://schemas.microsoft.com/office/drawing/2014/main" xmlns="" id="{9D4DA2F5-954F-4916-B519-EDDD26ADCBA5}"/>
                </a:ext>
              </a:extLst>
            </p:cNvPr>
            <p:cNvSpPr txBox="1"/>
            <p:nvPr/>
          </p:nvSpPr>
          <p:spPr>
            <a:xfrm>
              <a:off x="4190523" y="4549016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7B902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rgbClr val="F7B902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2" name="OfficePLUS-7-2">
              <a:extLst>
                <a:ext uri="{FF2B5EF4-FFF2-40B4-BE49-F238E27FC236}">
                  <a16:creationId xmlns:a16="http://schemas.microsoft.com/office/drawing/2014/main" xmlns="" id="{90B3361D-C399-4E43-8FFC-B8E69FF57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384" y="5100176"/>
              <a:ext cx="719654" cy="57932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OfficePLUS-8">
            <a:extLst>
              <a:ext uri="{FF2B5EF4-FFF2-40B4-BE49-F238E27FC236}">
                <a16:creationId xmlns:a16="http://schemas.microsoft.com/office/drawing/2014/main" xmlns="" id="{7A570DEA-215D-4C5A-8E3C-4BF50E911EB8}"/>
              </a:ext>
            </a:extLst>
          </p:cNvPr>
          <p:cNvGrpSpPr/>
          <p:nvPr/>
        </p:nvGrpSpPr>
        <p:grpSpPr>
          <a:xfrm>
            <a:off x="6405331" y="4549016"/>
            <a:ext cx="1640912" cy="1126264"/>
            <a:chOff x="6405331" y="4549016"/>
            <a:chExt cx="1640912" cy="1126264"/>
          </a:xfrm>
        </p:grpSpPr>
        <p:sp>
          <p:nvSpPr>
            <p:cNvPr id="24" name="OfficePLUS-8-1">
              <a:extLst>
                <a:ext uri="{FF2B5EF4-FFF2-40B4-BE49-F238E27FC236}">
                  <a16:creationId xmlns:a16="http://schemas.microsoft.com/office/drawing/2014/main" xmlns="" id="{2A19C30B-1504-41DA-B5A3-015CEDB68D57}"/>
                </a:ext>
              </a:extLst>
            </p:cNvPr>
            <p:cNvSpPr txBox="1"/>
            <p:nvPr/>
          </p:nvSpPr>
          <p:spPr>
            <a:xfrm>
              <a:off x="6405331" y="4549016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OfficePLUS-8-2">
              <a:extLst>
                <a:ext uri="{FF2B5EF4-FFF2-40B4-BE49-F238E27FC236}">
                  <a16:creationId xmlns:a16="http://schemas.microsoft.com/office/drawing/2014/main" xmlns="" id="{0BCD86C7-83A8-4D6E-A6A2-0160B0B106B7}"/>
                </a:ext>
              </a:extLst>
            </p:cNvPr>
            <p:cNvSpPr/>
            <p:nvPr/>
          </p:nvSpPr>
          <p:spPr>
            <a:xfrm>
              <a:off x="6901762" y="5049838"/>
              <a:ext cx="657207" cy="625442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OfficePLUS-9">
            <a:extLst>
              <a:ext uri="{FF2B5EF4-FFF2-40B4-BE49-F238E27FC236}">
                <a16:creationId xmlns:a16="http://schemas.microsoft.com/office/drawing/2014/main" xmlns="" id="{D0A82D45-8214-4348-A1B1-4C182107D88E}"/>
              </a:ext>
            </a:extLst>
          </p:cNvPr>
          <p:cNvGrpSpPr/>
          <p:nvPr/>
        </p:nvGrpSpPr>
        <p:grpSpPr>
          <a:xfrm>
            <a:off x="560783" y="1890707"/>
            <a:ext cx="3128568" cy="1414399"/>
            <a:chOff x="560783" y="1890707"/>
            <a:chExt cx="3128568" cy="141439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972A1FAF-5EB3-4A35-856A-5D32FCDF6F98}"/>
                </a:ext>
              </a:extLst>
            </p:cNvPr>
            <p:cNvGrpSpPr/>
            <p:nvPr/>
          </p:nvGrpSpPr>
          <p:grpSpPr>
            <a:xfrm>
              <a:off x="3136900" y="1890707"/>
              <a:ext cx="398736" cy="398736"/>
              <a:chOff x="3136900" y="1890707"/>
              <a:chExt cx="398736" cy="398736"/>
            </a:xfrm>
          </p:grpSpPr>
          <p:sp>
            <p:nvSpPr>
              <p:cNvPr id="29" name="OfficePLUS-9-1">
                <a:extLst>
                  <a:ext uri="{FF2B5EF4-FFF2-40B4-BE49-F238E27FC236}">
                    <a16:creationId xmlns:a16="http://schemas.microsoft.com/office/drawing/2014/main" xmlns="" id="{51E69EC3-D55E-4B3F-906C-6B5E819AF8F2}"/>
                  </a:ext>
                </a:extLst>
              </p:cNvPr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OfficePLUS-9-2">
                <a:extLst>
                  <a:ext uri="{FF2B5EF4-FFF2-40B4-BE49-F238E27FC236}">
                    <a16:creationId xmlns:a16="http://schemas.microsoft.com/office/drawing/2014/main" xmlns="" id="{2037D80B-D4AE-4409-9C23-BDB9233CB080}"/>
                  </a:ext>
                </a:extLst>
              </p:cNvPr>
              <p:cNvSpPr txBox="1"/>
              <p:nvPr/>
            </p:nvSpPr>
            <p:spPr>
              <a:xfrm>
                <a:off x="3214688" y="1916107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OfficePLUS-9-3">
              <a:extLst>
                <a:ext uri="{FF2B5EF4-FFF2-40B4-BE49-F238E27FC236}">
                  <a16:creationId xmlns:a16="http://schemas.microsoft.com/office/drawing/2014/main" xmlns="" id="{CCA13F8E-D405-4261-B902-929446361D53}"/>
                </a:ext>
              </a:extLst>
            </p:cNvPr>
            <p:cNvSpPr/>
            <p:nvPr/>
          </p:nvSpPr>
          <p:spPr>
            <a:xfrm>
              <a:off x="560783" y="2474109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31" name="OfficePLUS-10">
            <a:extLst>
              <a:ext uri="{FF2B5EF4-FFF2-40B4-BE49-F238E27FC236}">
                <a16:creationId xmlns:a16="http://schemas.microsoft.com/office/drawing/2014/main" xmlns="" id="{BB12ABDF-2E52-4670-AB2C-402718C79644}"/>
              </a:ext>
            </a:extLst>
          </p:cNvPr>
          <p:cNvGrpSpPr/>
          <p:nvPr/>
        </p:nvGrpSpPr>
        <p:grpSpPr>
          <a:xfrm>
            <a:off x="8639091" y="1890707"/>
            <a:ext cx="3128568" cy="1414399"/>
            <a:chOff x="8639091" y="1890707"/>
            <a:chExt cx="3128568" cy="141439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B0BAB58A-CC17-4092-BF57-62DAF84D82FF}"/>
                </a:ext>
              </a:extLst>
            </p:cNvPr>
            <p:cNvGrpSpPr/>
            <p:nvPr/>
          </p:nvGrpSpPr>
          <p:grpSpPr>
            <a:xfrm>
              <a:off x="8651875" y="1890707"/>
              <a:ext cx="398736" cy="398736"/>
              <a:chOff x="8651875" y="1890707"/>
              <a:chExt cx="398736" cy="398736"/>
            </a:xfrm>
          </p:grpSpPr>
          <p:sp>
            <p:nvSpPr>
              <p:cNvPr id="34" name="OfficePLUS-10-1">
                <a:extLst>
                  <a:ext uri="{FF2B5EF4-FFF2-40B4-BE49-F238E27FC236}">
                    <a16:creationId xmlns:a16="http://schemas.microsoft.com/office/drawing/2014/main" xmlns="" id="{836A2DA3-85B1-4193-B075-572C696F21C3}"/>
                  </a:ext>
                </a:extLst>
              </p:cNvPr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fficePLUS-10-2">
                <a:extLst>
                  <a:ext uri="{FF2B5EF4-FFF2-40B4-BE49-F238E27FC236}">
                    <a16:creationId xmlns:a16="http://schemas.microsoft.com/office/drawing/2014/main" xmlns="" id="{C5EA6593-9CE5-408A-8EA0-E239BF080042}"/>
                  </a:ext>
                </a:extLst>
              </p:cNvPr>
              <p:cNvSpPr txBox="1"/>
              <p:nvPr/>
            </p:nvSpPr>
            <p:spPr>
              <a:xfrm>
                <a:off x="8686799" y="1916107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282830"/>
                    </a:solidFill>
                    <a:cs typeface="+mn-ea"/>
                    <a:sym typeface="+mn-lt"/>
                  </a:rPr>
                  <a:t>2</a:t>
                </a:r>
                <a:endParaRPr lang="zh-CN" altLang="en-US" dirty="0">
                  <a:solidFill>
                    <a:srgbClr val="2828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OfficePLUS-10-3">
              <a:extLst>
                <a:ext uri="{FF2B5EF4-FFF2-40B4-BE49-F238E27FC236}">
                  <a16:creationId xmlns:a16="http://schemas.microsoft.com/office/drawing/2014/main" xmlns="" id="{C282312E-C4CD-479E-B2B8-84916A65B56B}"/>
                </a:ext>
              </a:extLst>
            </p:cNvPr>
            <p:cNvSpPr/>
            <p:nvPr/>
          </p:nvSpPr>
          <p:spPr>
            <a:xfrm>
              <a:off x="8639091" y="2474109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36" name="OfficePLUS-11">
            <a:extLst>
              <a:ext uri="{FF2B5EF4-FFF2-40B4-BE49-F238E27FC236}">
                <a16:creationId xmlns:a16="http://schemas.microsoft.com/office/drawing/2014/main" xmlns="" id="{0E828654-F1FA-48D3-80AC-CDEB412A097F}"/>
              </a:ext>
            </a:extLst>
          </p:cNvPr>
          <p:cNvGrpSpPr/>
          <p:nvPr/>
        </p:nvGrpSpPr>
        <p:grpSpPr>
          <a:xfrm>
            <a:off x="8639091" y="4139615"/>
            <a:ext cx="3128568" cy="1414399"/>
            <a:chOff x="8639091" y="4139615"/>
            <a:chExt cx="3128568" cy="141439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F1C20156-E2C0-48AD-AE6E-BB0C3ED393E4}"/>
                </a:ext>
              </a:extLst>
            </p:cNvPr>
            <p:cNvGrpSpPr/>
            <p:nvPr/>
          </p:nvGrpSpPr>
          <p:grpSpPr>
            <a:xfrm>
              <a:off x="8651875" y="4139615"/>
              <a:ext cx="398736" cy="398736"/>
              <a:chOff x="8651875" y="4139615"/>
              <a:chExt cx="398736" cy="398736"/>
            </a:xfrm>
          </p:grpSpPr>
          <p:sp>
            <p:nvSpPr>
              <p:cNvPr id="39" name="OfficePLUS-11-1">
                <a:extLst>
                  <a:ext uri="{FF2B5EF4-FFF2-40B4-BE49-F238E27FC236}">
                    <a16:creationId xmlns:a16="http://schemas.microsoft.com/office/drawing/2014/main" xmlns="" id="{4DE35913-E8BD-416A-9770-4EAB7DD6C1EE}"/>
                  </a:ext>
                </a:extLst>
              </p:cNvPr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fficePLUS-11-2">
                <a:extLst>
                  <a:ext uri="{FF2B5EF4-FFF2-40B4-BE49-F238E27FC236}">
                    <a16:creationId xmlns:a16="http://schemas.microsoft.com/office/drawing/2014/main" xmlns="" id="{F908825D-79F9-4778-A401-8BB22E8E95F0}"/>
                  </a:ext>
                </a:extLst>
              </p:cNvPr>
              <p:cNvSpPr txBox="1"/>
              <p:nvPr/>
            </p:nvSpPr>
            <p:spPr>
              <a:xfrm>
                <a:off x="8686799" y="4165015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OfficePLUS-11-3">
              <a:extLst>
                <a:ext uri="{FF2B5EF4-FFF2-40B4-BE49-F238E27FC236}">
                  <a16:creationId xmlns:a16="http://schemas.microsoft.com/office/drawing/2014/main" xmlns="" id="{B8FAEF2A-A46D-4459-BBA4-3DA52FF7F7DA}"/>
                </a:ext>
              </a:extLst>
            </p:cNvPr>
            <p:cNvSpPr/>
            <p:nvPr/>
          </p:nvSpPr>
          <p:spPr>
            <a:xfrm>
              <a:off x="8639091" y="4723017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41" name="OfficePLUS-12">
            <a:extLst>
              <a:ext uri="{FF2B5EF4-FFF2-40B4-BE49-F238E27FC236}">
                <a16:creationId xmlns:a16="http://schemas.microsoft.com/office/drawing/2014/main" xmlns="" id="{C4CCC8E3-7408-44E2-8A62-F729F0D37EB6}"/>
              </a:ext>
            </a:extLst>
          </p:cNvPr>
          <p:cNvGrpSpPr/>
          <p:nvPr/>
        </p:nvGrpSpPr>
        <p:grpSpPr>
          <a:xfrm>
            <a:off x="560783" y="4153344"/>
            <a:ext cx="3128568" cy="1414399"/>
            <a:chOff x="560783" y="4153344"/>
            <a:chExt cx="3128568" cy="1414399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9EDBAAC0-98D8-4893-B2D3-C711D070CF08}"/>
                </a:ext>
              </a:extLst>
            </p:cNvPr>
            <p:cNvGrpSpPr/>
            <p:nvPr/>
          </p:nvGrpSpPr>
          <p:grpSpPr>
            <a:xfrm>
              <a:off x="3136900" y="4153344"/>
              <a:ext cx="398736" cy="398736"/>
              <a:chOff x="3136900" y="4153344"/>
              <a:chExt cx="398736" cy="398736"/>
            </a:xfrm>
          </p:grpSpPr>
          <p:sp>
            <p:nvSpPr>
              <p:cNvPr id="44" name="OfficePLUS-12-1">
                <a:extLst>
                  <a:ext uri="{FF2B5EF4-FFF2-40B4-BE49-F238E27FC236}">
                    <a16:creationId xmlns:a16="http://schemas.microsoft.com/office/drawing/2014/main" xmlns="" id="{A792B05F-916C-48CA-8992-8E087EC7D2CA}"/>
                  </a:ext>
                </a:extLst>
              </p:cNvPr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fficePLUS-12-2">
                <a:extLst>
                  <a:ext uri="{FF2B5EF4-FFF2-40B4-BE49-F238E27FC236}">
                    <a16:creationId xmlns:a16="http://schemas.microsoft.com/office/drawing/2014/main" xmlns="" id="{8A741B0C-B699-45E1-92F5-6D9176E1317F}"/>
                  </a:ext>
                </a:extLst>
              </p:cNvPr>
              <p:cNvSpPr txBox="1"/>
              <p:nvPr/>
            </p:nvSpPr>
            <p:spPr>
              <a:xfrm>
                <a:off x="3157536" y="4178744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OfficePLUS-12-3">
              <a:extLst>
                <a:ext uri="{FF2B5EF4-FFF2-40B4-BE49-F238E27FC236}">
                  <a16:creationId xmlns:a16="http://schemas.microsoft.com/office/drawing/2014/main" xmlns="" id="{DAEBD168-3A75-4F10-AA15-E0496623D7D9}"/>
                </a:ext>
              </a:extLst>
            </p:cNvPr>
            <p:cNvSpPr/>
            <p:nvPr/>
          </p:nvSpPr>
          <p:spPr>
            <a:xfrm>
              <a:off x="560783" y="4736746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sp>
        <p:nvSpPr>
          <p:cNvPr id="51" name="OfficePLUS-13">
            <a:extLst>
              <a:ext uri="{FF2B5EF4-FFF2-40B4-BE49-F238E27FC236}">
                <a16:creationId xmlns:a16="http://schemas.microsoft.com/office/drawing/2014/main" xmlns="" id="{0970018E-FCC2-4141-9263-C47A8868C7BA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2" name="OfficePLUS-14">
            <a:extLst>
              <a:ext uri="{FF2B5EF4-FFF2-40B4-BE49-F238E27FC236}">
                <a16:creationId xmlns:a16="http://schemas.microsoft.com/office/drawing/2014/main" xmlns="" id="{EB8BCC4F-54EF-4ADB-853C-9B0668BEB850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OfficePLUS-15">
            <a:extLst>
              <a:ext uri="{FF2B5EF4-FFF2-40B4-BE49-F238E27FC236}">
                <a16:creationId xmlns:a16="http://schemas.microsoft.com/office/drawing/2014/main" xmlns="" id="{BB5D336B-86DA-40FE-BA61-9982E456A07F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OfficePLUS-16">
            <a:extLst>
              <a:ext uri="{FF2B5EF4-FFF2-40B4-BE49-F238E27FC236}">
                <a16:creationId xmlns:a16="http://schemas.microsoft.com/office/drawing/2014/main" xmlns="" id="{74C8EA19-0F47-47A0-AEA2-D8ABB2803D49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fficePLUS-17">
            <a:extLst>
              <a:ext uri="{FF2B5EF4-FFF2-40B4-BE49-F238E27FC236}">
                <a16:creationId xmlns:a16="http://schemas.microsoft.com/office/drawing/2014/main" xmlns="" id="{38495DF4-F316-4E47-9E85-0A2B584E553A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353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fficePLUS-1">
            <a:extLst>
              <a:ext uri="{FF2B5EF4-FFF2-40B4-BE49-F238E27FC236}">
                <a16:creationId xmlns:a16="http://schemas.microsoft.com/office/drawing/2014/main" xmlns="" id="{C3AA88E3-78F4-4EC0-8D12-F17F7C27AD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59073"/>
              </p:ext>
            </p:extLst>
          </p:nvPr>
        </p:nvGraphicFramePr>
        <p:xfrm>
          <a:off x="2989940" y="1253067"/>
          <a:ext cx="6116637" cy="4656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fficePLUS-2">
            <a:extLst>
              <a:ext uri="{FF2B5EF4-FFF2-40B4-BE49-F238E27FC236}">
                <a16:creationId xmlns:a16="http://schemas.microsoft.com/office/drawing/2014/main" xmlns="" id="{96E9ED01-270A-474F-8D52-17BAFF6226CE}"/>
              </a:ext>
            </a:extLst>
          </p:cNvPr>
          <p:cNvSpPr txBox="1"/>
          <p:nvPr/>
        </p:nvSpPr>
        <p:spPr>
          <a:xfrm>
            <a:off x="5765797" y="2039575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xmlns="" id="{F3B3437D-379F-4B51-90B4-89BA9E91F3BC}"/>
              </a:ext>
            </a:extLst>
          </p:cNvPr>
          <p:cNvSpPr txBox="1"/>
          <p:nvPr/>
        </p:nvSpPr>
        <p:spPr>
          <a:xfrm>
            <a:off x="5052783" y="3311162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xmlns="" id="{7C524589-ED33-491D-BC0B-C43D9153625A}"/>
              </a:ext>
            </a:extLst>
          </p:cNvPr>
          <p:cNvSpPr txBox="1"/>
          <p:nvPr/>
        </p:nvSpPr>
        <p:spPr>
          <a:xfrm>
            <a:off x="5794824" y="4658949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xmlns="" id="{83555585-117C-4CD2-B76E-732E1B40971C}"/>
              </a:ext>
            </a:extLst>
          </p:cNvPr>
          <p:cNvSpPr/>
          <p:nvPr/>
        </p:nvSpPr>
        <p:spPr>
          <a:xfrm>
            <a:off x="7968341" y="1799832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xmlns="" id="{E12E6201-A8B9-44AA-972C-7A792E728A9A}"/>
              </a:ext>
            </a:extLst>
          </p:cNvPr>
          <p:cNvSpPr/>
          <p:nvPr/>
        </p:nvSpPr>
        <p:spPr>
          <a:xfrm>
            <a:off x="522602" y="3076152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xmlns="" id="{E98C47B2-C3A4-42CF-B6C2-2A06A226CA68}"/>
              </a:ext>
            </a:extLst>
          </p:cNvPr>
          <p:cNvSpPr/>
          <p:nvPr/>
        </p:nvSpPr>
        <p:spPr>
          <a:xfrm>
            <a:off x="7968341" y="4373139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14" name="OfficePLUS-8">
            <a:extLst>
              <a:ext uri="{FF2B5EF4-FFF2-40B4-BE49-F238E27FC236}">
                <a16:creationId xmlns:a16="http://schemas.microsoft.com/office/drawing/2014/main" xmlns="" id="{BED76112-554A-4D4F-9AD8-797BAB98CFEE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OfficePLUS-9">
            <a:extLst>
              <a:ext uri="{FF2B5EF4-FFF2-40B4-BE49-F238E27FC236}">
                <a16:creationId xmlns:a16="http://schemas.microsoft.com/office/drawing/2014/main" xmlns="" id="{1466EBCB-C04E-4D5E-95B7-1F6F1A853B93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fficePLUS-10">
            <a:extLst>
              <a:ext uri="{FF2B5EF4-FFF2-40B4-BE49-F238E27FC236}">
                <a16:creationId xmlns:a16="http://schemas.microsoft.com/office/drawing/2014/main" xmlns="" id="{8BAB04FB-6C7D-4082-A69A-A4D67B073E74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1">
            <a:extLst>
              <a:ext uri="{FF2B5EF4-FFF2-40B4-BE49-F238E27FC236}">
                <a16:creationId xmlns:a16="http://schemas.microsoft.com/office/drawing/2014/main" xmlns="" id="{65251503-AC75-4796-887C-DCB00A118F4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12">
            <a:extLst>
              <a:ext uri="{FF2B5EF4-FFF2-40B4-BE49-F238E27FC236}">
                <a16:creationId xmlns:a16="http://schemas.microsoft.com/office/drawing/2014/main" xmlns="" id="{253725B0-0149-47CA-88AD-36F956DD21EE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908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extLst>
              <a:ext uri="{FF2B5EF4-FFF2-40B4-BE49-F238E27FC236}">
                <a16:creationId xmlns:a16="http://schemas.microsoft.com/office/drawing/2014/main" xmlns="" id="{72D5BDF0-B175-4745-AD25-1304DDBBA2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0" y="1553028"/>
            <a:ext cx="5297714" cy="5838207"/>
          </a:xfrm>
          <a:prstGeom prst="hexagon">
            <a:avLst>
              <a:gd name="adj" fmla="val 0"/>
              <a:gd name="vf" fmla="val 115470"/>
            </a:avLst>
          </a:pr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fficePLUS-2" descr="C:\Documents and Settings\Administrator\桌面\ipad.png">
            <a:extLst>
              <a:ext uri="{FF2B5EF4-FFF2-40B4-BE49-F238E27FC236}">
                <a16:creationId xmlns:a16="http://schemas.microsoft.com/office/drawing/2014/main" xmlns="" id="{5D5A187C-B1A7-47D8-B471-3130ED80E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5714" y="791389"/>
            <a:ext cx="5843872" cy="86706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OfficePLUS-3">
            <a:extLst>
              <a:ext uri="{FF2B5EF4-FFF2-40B4-BE49-F238E27FC236}">
                <a16:creationId xmlns:a16="http://schemas.microsoft.com/office/drawing/2014/main" xmlns="" id="{EBCDE47B-BAFD-4E8A-BD7F-6034C3BCBA63}"/>
              </a:ext>
            </a:extLst>
          </p:cNvPr>
          <p:cNvGrpSpPr/>
          <p:nvPr/>
        </p:nvGrpSpPr>
        <p:grpSpPr>
          <a:xfrm>
            <a:off x="642176" y="2108038"/>
            <a:ext cx="603372" cy="603372"/>
            <a:chOff x="6870036" y="1859226"/>
            <a:chExt cx="575096" cy="575096"/>
          </a:xfrm>
        </p:grpSpPr>
        <p:sp>
          <p:nvSpPr>
            <p:cNvPr id="6" name="OfficePLUS-3-1">
              <a:extLst>
                <a:ext uri="{FF2B5EF4-FFF2-40B4-BE49-F238E27FC236}">
                  <a16:creationId xmlns:a16="http://schemas.microsoft.com/office/drawing/2014/main" xmlns="" id="{B2D52D69-CC6B-492B-9986-3305F7B9AA19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rgbClr val="F7B902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OfficePLUS-3-2">
              <a:extLst>
                <a:ext uri="{FF2B5EF4-FFF2-40B4-BE49-F238E27FC236}">
                  <a16:creationId xmlns:a16="http://schemas.microsoft.com/office/drawing/2014/main" xmlns="" id="{A6FE44F6-AA16-4563-9B2E-6DB41B54052E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OfficePLUS-4">
            <a:extLst>
              <a:ext uri="{FF2B5EF4-FFF2-40B4-BE49-F238E27FC236}">
                <a16:creationId xmlns:a16="http://schemas.microsoft.com/office/drawing/2014/main" xmlns="" id="{DA5603CD-13CD-4241-B01F-3DE0694C2D05}"/>
              </a:ext>
            </a:extLst>
          </p:cNvPr>
          <p:cNvGrpSpPr/>
          <p:nvPr/>
        </p:nvGrpSpPr>
        <p:grpSpPr>
          <a:xfrm>
            <a:off x="642176" y="3402932"/>
            <a:ext cx="603372" cy="603372"/>
            <a:chOff x="6870036" y="1859226"/>
            <a:chExt cx="575096" cy="575096"/>
          </a:xfrm>
        </p:grpSpPr>
        <p:sp>
          <p:nvSpPr>
            <p:cNvPr id="10" name="OfficePLUS-4-1">
              <a:extLst>
                <a:ext uri="{FF2B5EF4-FFF2-40B4-BE49-F238E27FC236}">
                  <a16:creationId xmlns:a16="http://schemas.microsoft.com/office/drawing/2014/main" xmlns="" id="{82F975F7-ED12-470A-AFF0-9DD7E30917F0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OfficePLUS-4-2">
              <a:extLst>
                <a:ext uri="{FF2B5EF4-FFF2-40B4-BE49-F238E27FC236}">
                  <a16:creationId xmlns:a16="http://schemas.microsoft.com/office/drawing/2014/main" xmlns="" id="{52B963C1-CD08-4726-BFF9-932793A30402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OfficePLUS-5">
            <a:extLst>
              <a:ext uri="{FF2B5EF4-FFF2-40B4-BE49-F238E27FC236}">
                <a16:creationId xmlns:a16="http://schemas.microsoft.com/office/drawing/2014/main" xmlns="" id="{4C517272-2ECE-4063-80DB-72788D33C137}"/>
              </a:ext>
            </a:extLst>
          </p:cNvPr>
          <p:cNvGrpSpPr/>
          <p:nvPr/>
        </p:nvGrpSpPr>
        <p:grpSpPr>
          <a:xfrm>
            <a:off x="642176" y="4697827"/>
            <a:ext cx="603372" cy="603372"/>
            <a:chOff x="6870036" y="1859226"/>
            <a:chExt cx="575096" cy="575096"/>
          </a:xfrm>
        </p:grpSpPr>
        <p:sp>
          <p:nvSpPr>
            <p:cNvPr id="14" name="OfficePLUS-5-1">
              <a:extLst>
                <a:ext uri="{FF2B5EF4-FFF2-40B4-BE49-F238E27FC236}">
                  <a16:creationId xmlns:a16="http://schemas.microsoft.com/office/drawing/2014/main" xmlns="" id="{A4763152-6060-4B76-98DB-062DFDE3EAE2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rgbClr val="F7B902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OfficePLUS-5-2">
              <a:extLst>
                <a:ext uri="{FF2B5EF4-FFF2-40B4-BE49-F238E27FC236}">
                  <a16:creationId xmlns:a16="http://schemas.microsoft.com/office/drawing/2014/main" xmlns="" id="{703D6687-9308-4091-A98B-DDAF556DA2FD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OfficePLUS-6">
            <a:extLst>
              <a:ext uri="{FF2B5EF4-FFF2-40B4-BE49-F238E27FC236}">
                <a16:creationId xmlns:a16="http://schemas.microsoft.com/office/drawing/2014/main" xmlns="" id="{4D2FA0D8-0DCB-4B17-8644-AE34B710B6EB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" name="OfficePLUS-7">
            <a:extLst>
              <a:ext uri="{FF2B5EF4-FFF2-40B4-BE49-F238E27FC236}">
                <a16:creationId xmlns:a16="http://schemas.microsoft.com/office/drawing/2014/main" xmlns="" id="{85363607-DE01-40B3-A62C-BC15EFC79F89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8">
            <a:extLst>
              <a:ext uri="{FF2B5EF4-FFF2-40B4-BE49-F238E27FC236}">
                <a16:creationId xmlns:a16="http://schemas.microsoft.com/office/drawing/2014/main" xmlns="" id="{519AD7DE-EA1C-4FE1-9FC2-26CF65C7D8E5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fficePLUS-9">
            <a:extLst>
              <a:ext uri="{FF2B5EF4-FFF2-40B4-BE49-F238E27FC236}">
                <a16:creationId xmlns:a16="http://schemas.microsoft.com/office/drawing/2014/main" xmlns="" id="{823022E2-62AE-47BB-8EAA-4CBA4D754A2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fficePLUS-10">
            <a:extLst>
              <a:ext uri="{FF2B5EF4-FFF2-40B4-BE49-F238E27FC236}">
                <a16:creationId xmlns:a16="http://schemas.microsoft.com/office/drawing/2014/main" xmlns="" id="{4852EFAE-9F9D-4423-8AEB-FE26EAF19C41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fficePLUS-11">
            <a:extLst>
              <a:ext uri="{FF2B5EF4-FFF2-40B4-BE49-F238E27FC236}">
                <a16:creationId xmlns:a16="http://schemas.microsoft.com/office/drawing/2014/main" xmlns="" id="{AEC0ECE8-EC31-4F82-B8F4-2F3B38C82B4A}"/>
              </a:ext>
            </a:extLst>
          </p:cNvPr>
          <p:cNvSpPr txBox="1"/>
          <p:nvPr/>
        </p:nvSpPr>
        <p:spPr>
          <a:xfrm>
            <a:off x="1515252" y="194777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0" name="OfficePLUS-12">
            <a:extLst>
              <a:ext uri="{FF2B5EF4-FFF2-40B4-BE49-F238E27FC236}">
                <a16:creationId xmlns:a16="http://schemas.microsoft.com/office/drawing/2014/main" xmlns="" id="{7A85A1C8-85F8-4739-B257-99CD211C6481}"/>
              </a:ext>
            </a:extLst>
          </p:cNvPr>
          <p:cNvSpPr/>
          <p:nvPr/>
        </p:nvSpPr>
        <p:spPr>
          <a:xfrm>
            <a:off x="1544281" y="2194504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1" name="OfficePLUS-13">
            <a:extLst>
              <a:ext uri="{FF2B5EF4-FFF2-40B4-BE49-F238E27FC236}">
                <a16:creationId xmlns:a16="http://schemas.microsoft.com/office/drawing/2014/main" xmlns="" id="{324F83FD-7A3A-4519-8AF1-F27C2AE3EF34}"/>
              </a:ext>
            </a:extLst>
          </p:cNvPr>
          <p:cNvSpPr txBox="1"/>
          <p:nvPr/>
        </p:nvSpPr>
        <p:spPr>
          <a:xfrm>
            <a:off x="1515252" y="326545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2" name="OfficePLUS-14">
            <a:extLst>
              <a:ext uri="{FF2B5EF4-FFF2-40B4-BE49-F238E27FC236}">
                <a16:creationId xmlns:a16="http://schemas.microsoft.com/office/drawing/2014/main" xmlns="" id="{F897828D-4FB7-4792-9FDA-15916B021E7C}"/>
              </a:ext>
            </a:extLst>
          </p:cNvPr>
          <p:cNvSpPr/>
          <p:nvPr/>
        </p:nvSpPr>
        <p:spPr>
          <a:xfrm>
            <a:off x="1544281" y="3512184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3" name="OfficePLUS-15">
            <a:extLst>
              <a:ext uri="{FF2B5EF4-FFF2-40B4-BE49-F238E27FC236}">
                <a16:creationId xmlns:a16="http://schemas.microsoft.com/office/drawing/2014/main" xmlns="" id="{428AD9A9-F25D-461D-AE92-1605EB5AE466}"/>
              </a:ext>
            </a:extLst>
          </p:cNvPr>
          <p:cNvSpPr txBox="1"/>
          <p:nvPr/>
        </p:nvSpPr>
        <p:spPr>
          <a:xfrm>
            <a:off x="1515252" y="4571744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4" name="OfficePLUS-16">
            <a:extLst>
              <a:ext uri="{FF2B5EF4-FFF2-40B4-BE49-F238E27FC236}">
                <a16:creationId xmlns:a16="http://schemas.microsoft.com/office/drawing/2014/main" xmlns="" id="{745BD88F-5AD5-4A1B-B14E-188B35D2D226}"/>
              </a:ext>
            </a:extLst>
          </p:cNvPr>
          <p:cNvSpPr/>
          <p:nvPr/>
        </p:nvSpPr>
        <p:spPr>
          <a:xfrm>
            <a:off x="1544281" y="4818470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40652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fficePLUS-1">
            <a:hlinkClick r:id="rId2"/>
            <a:extLst>
              <a:ext uri="{FF2B5EF4-FFF2-40B4-BE49-F238E27FC236}">
                <a16:creationId xmlns:a16="http://schemas.microsoft.com/office/drawing/2014/main" xmlns="" id="{82F501E2-8C70-4801-AB1B-51A161542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599" y="1765210"/>
            <a:ext cx="1828800" cy="243840"/>
          </a:xfrm>
          <a:prstGeom prst="rect">
            <a:avLst/>
          </a:prstGeom>
        </p:spPr>
      </p:pic>
      <p:sp>
        <p:nvSpPr>
          <p:cNvPr id="4" name="OfficePLUS-2">
            <a:extLst>
              <a:ext uri="{FF2B5EF4-FFF2-40B4-BE49-F238E27FC236}">
                <a16:creationId xmlns:a16="http://schemas.microsoft.com/office/drawing/2014/main" xmlns="" id="{8DE6774A-0033-45FE-8017-C18707743B2B}"/>
              </a:ext>
            </a:extLst>
          </p:cNvPr>
          <p:cNvSpPr txBox="1"/>
          <p:nvPr/>
        </p:nvSpPr>
        <p:spPr>
          <a:xfrm>
            <a:off x="4832349" y="4863374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xmlns="" id="{674CC2EA-5385-491B-9C2A-03CC90E964A8}"/>
              </a:ext>
            </a:extLst>
          </p:cNvPr>
          <p:cNvSpPr txBox="1"/>
          <p:nvPr/>
        </p:nvSpPr>
        <p:spPr>
          <a:xfrm>
            <a:off x="1945197" y="2427852"/>
            <a:ext cx="830160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7B902"/>
                </a:solidFill>
                <a:effectLst>
                  <a:outerShdw blurRad="50800" dist="38100" dir="2700000" algn="tl" rotWithShape="0">
                    <a:srgbClr val="040D1A"/>
                  </a:outerShdw>
                </a:effectLst>
                <a:cs typeface="+mn-ea"/>
                <a:sym typeface="+mn-lt"/>
              </a:rPr>
              <a:t>感谢您的聆听</a:t>
            </a: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xmlns="" id="{572BE9DB-0261-4D19-8B10-5B7276089EBD}"/>
              </a:ext>
            </a:extLst>
          </p:cNvPr>
          <p:cNvSpPr txBox="1"/>
          <p:nvPr/>
        </p:nvSpPr>
        <p:spPr>
          <a:xfrm>
            <a:off x="2555081" y="3559966"/>
            <a:ext cx="708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902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F7B902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51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fficePLUS-1">
            <a:extLst>
              <a:ext uri="{FF2B5EF4-FFF2-40B4-BE49-F238E27FC236}">
                <a16:creationId xmlns:a16="http://schemas.microsoft.com/office/drawing/2014/main" xmlns="" id="{4482D550-7DD9-4A72-ADAB-8C137DF76E5F}"/>
              </a:ext>
            </a:extLst>
          </p:cNvPr>
          <p:cNvSpPr txBox="1"/>
          <p:nvPr/>
        </p:nvSpPr>
        <p:spPr>
          <a:xfrm>
            <a:off x="5410200" y="1380761"/>
            <a:ext cx="13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7B902"/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20" name="OfficePLUS-2">
            <a:extLst>
              <a:ext uri="{FF2B5EF4-FFF2-40B4-BE49-F238E27FC236}">
                <a16:creationId xmlns:a16="http://schemas.microsoft.com/office/drawing/2014/main" xmlns="" id="{86C7C50D-3D74-4814-92D2-7964E3C5D304}"/>
              </a:ext>
            </a:extLst>
          </p:cNvPr>
          <p:cNvCxnSpPr>
            <a:cxnSpLocks/>
          </p:cNvCxnSpPr>
          <p:nvPr/>
        </p:nvCxnSpPr>
        <p:spPr>
          <a:xfrm flipH="1">
            <a:off x="5758183" y="2313850"/>
            <a:ext cx="675634" cy="0"/>
          </a:xfrm>
          <a:prstGeom prst="line">
            <a:avLst/>
          </a:prstGeom>
          <a:ln w="25400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fficePLUS-3">
            <a:extLst>
              <a:ext uri="{FF2B5EF4-FFF2-40B4-BE49-F238E27FC236}">
                <a16:creationId xmlns:a16="http://schemas.microsoft.com/office/drawing/2014/main" xmlns="" id="{75318CE6-BDB9-489E-B7D8-0B4FB03B2BAB}"/>
              </a:ext>
            </a:extLst>
          </p:cNvPr>
          <p:cNvSpPr txBox="1"/>
          <p:nvPr/>
        </p:nvSpPr>
        <p:spPr>
          <a:xfrm>
            <a:off x="5636549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22" name="OfficePLUS-4">
            <a:extLst>
              <a:ext uri="{FF2B5EF4-FFF2-40B4-BE49-F238E27FC236}">
                <a16:creationId xmlns:a16="http://schemas.microsoft.com/office/drawing/2014/main" xmlns="" id="{ACDF0B03-EC72-4942-A40D-69D3640CC93F}"/>
              </a:ext>
            </a:extLst>
          </p:cNvPr>
          <p:cNvSpPr txBox="1"/>
          <p:nvPr/>
        </p:nvSpPr>
        <p:spPr>
          <a:xfrm>
            <a:off x="8105467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</a:p>
        </p:txBody>
      </p:sp>
      <p:sp>
        <p:nvSpPr>
          <p:cNvPr id="23" name="OfficePLUS-5">
            <a:extLst>
              <a:ext uri="{FF2B5EF4-FFF2-40B4-BE49-F238E27FC236}">
                <a16:creationId xmlns:a16="http://schemas.microsoft.com/office/drawing/2014/main" xmlns="" id="{BCEFB7B5-BCC2-48BC-9800-C21EB94D6543}"/>
              </a:ext>
            </a:extLst>
          </p:cNvPr>
          <p:cNvSpPr txBox="1"/>
          <p:nvPr/>
        </p:nvSpPr>
        <p:spPr>
          <a:xfrm>
            <a:off x="3167631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24" name="OfficePLUS-6">
            <a:extLst>
              <a:ext uri="{FF2B5EF4-FFF2-40B4-BE49-F238E27FC236}">
                <a16:creationId xmlns:a16="http://schemas.microsoft.com/office/drawing/2014/main" xmlns="" id="{DAC3153F-0EE4-4106-B445-DCC033CFA0E2}"/>
              </a:ext>
            </a:extLst>
          </p:cNvPr>
          <p:cNvSpPr txBox="1"/>
          <p:nvPr/>
        </p:nvSpPr>
        <p:spPr>
          <a:xfrm flipH="1">
            <a:off x="2805029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  <p:cxnSp>
        <p:nvCxnSpPr>
          <p:cNvPr id="26" name="OfficePLUS-7">
            <a:extLst>
              <a:ext uri="{FF2B5EF4-FFF2-40B4-BE49-F238E27FC236}">
                <a16:creationId xmlns:a16="http://schemas.microsoft.com/office/drawing/2014/main" xmlns="" id="{25BD5F85-3A15-428D-8C6F-D1AC0EB731F6}"/>
              </a:ext>
            </a:extLst>
          </p:cNvPr>
          <p:cNvCxnSpPr>
            <a:cxnSpLocks/>
          </p:cNvCxnSpPr>
          <p:nvPr/>
        </p:nvCxnSpPr>
        <p:spPr>
          <a:xfrm>
            <a:off x="4901681" y="3400825"/>
            <a:ext cx="0" cy="1074022"/>
          </a:xfrm>
          <a:prstGeom prst="line">
            <a:avLst/>
          </a:prstGeom>
          <a:ln w="127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OfficePLUS-8">
            <a:extLst>
              <a:ext uri="{FF2B5EF4-FFF2-40B4-BE49-F238E27FC236}">
                <a16:creationId xmlns:a16="http://schemas.microsoft.com/office/drawing/2014/main" xmlns="" id="{7CB2DFD3-D631-46EB-B635-68F351B98A05}"/>
              </a:ext>
            </a:extLst>
          </p:cNvPr>
          <p:cNvCxnSpPr>
            <a:cxnSpLocks/>
          </p:cNvCxnSpPr>
          <p:nvPr/>
        </p:nvCxnSpPr>
        <p:spPr>
          <a:xfrm>
            <a:off x="7370599" y="3400825"/>
            <a:ext cx="0" cy="1074022"/>
          </a:xfrm>
          <a:prstGeom prst="line">
            <a:avLst/>
          </a:prstGeom>
          <a:ln w="127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fficePLUS-9">
            <a:extLst>
              <a:ext uri="{FF2B5EF4-FFF2-40B4-BE49-F238E27FC236}">
                <a16:creationId xmlns:a16="http://schemas.microsoft.com/office/drawing/2014/main" xmlns="" id="{D6B6EFAB-3915-46C0-B242-7CCAE7463841}"/>
              </a:ext>
            </a:extLst>
          </p:cNvPr>
          <p:cNvSpPr txBox="1"/>
          <p:nvPr/>
        </p:nvSpPr>
        <p:spPr>
          <a:xfrm flipH="1">
            <a:off x="5257943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  <p:sp>
        <p:nvSpPr>
          <p:cNvPr id="30" name="OfficePLUS-10">
            <a:extLst>
              <a:ext uri="{FF2B5EF4-FFF2-40B4-BE49-F238E27FC236}">
                <a16:creationId xmlns:a16="http://schemas.microsoft.com/office/drawing/2014/main" xmlns="" id="{D5BFC457-4914-4DEB-ACD6-887D28FC224D}"/>
              </a:ext>
            </a:extLst>
          </p:cNvPr>
          <p:cNvSpPr txBox="1"/>
          <p:nvPr/>
        </p:nvSpPr>
        <p:spPr>
          <a:xfrm flipH="1">
            <a:off x="7710857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4011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xmlns="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01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xmlns="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xmlns="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xmlns="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xmlns="" id="{5B5F76F4-3129-474D-8358-681600EDDC87}"/>
              </a:ext>
            </a:extLst>
          </p:cNvPr>
          <p:cNvSpPr/>
          <p:nvPr/>
        </p:nvSpPr>
        <p:spPr>
          <a:xfrm>
            <a:off x="6858000" y="0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xmlns="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167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xmlns="" id="{1CA2BFC1-E4D1-498A-A0C1-36C22DCB7513}"/>
              </a:ext>
            </a:extLst>
          </p:cNvPr>
          <p:cNvSpPr/>
          <p:nvPr/>
        </p:nvSpPr>
        <p:spPr>
          <a:xfrm>
            <a:off x="6477000" y="1701800"/>
            <a:ext cx="5715000" cy="38862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xmlns="" id="{B603BF81-5397-4777-8053-78C04E86371B}"/>
              </a:ext>
            </a:extLst>
          </p:cNvPr>
          <p:cNvSpPr txBox="1"/>
          <p:nvPr/>
        </p:nvSpPr>
        <p:spPr>
          <a:xfrm>
            <a:off x="7880974" y="2163891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xmlns="" id="{C9B8C0F8-B56F-4B4D-890F-305492C5A525}"/>
              </a:ext>
            </a:extLst>
          </p:cNvPr>
          <p:cNvSpPr>
            <a:spLocks/>
          </p:cNvSpPr>
          <p:nvPr/>
        </p:nvSpPr>
        <p:spPr bwMode="auto">
          <a:xfrm>
            <a:off x="7183120" y="2221866"/>
            <a:ext cx="404790" cy="572816"/>
          </a:xfrm>
          <a:custGeom>
            <a:avLst/>
            <a:gdLst>
              <a:gd name="T0" fmla="*/ 421448 w 1895475"/>
              <a:gd name="T1" fmla="*/ 941065 h 2679701"/>
              <a:gd name="T2" fmla="*/ 442645 w 1895475"/>
              <a:gd name="T3" fmla="*/ 1051600 h 2679701"/>
              <a:gd name="T4" fmla="*/ 1207999 w 1895475"/>
              <a:gd name="T5" fmla="*/ 795180 h 2679701"/>
              <a:gd name="T6" fmla="*/ 1258950 w 1895475"/>
              <a:gd name="T7" fmla="*/ 846907 h 2679701"/>
              <a:gd name="T8" fmla="*/ 1346200 w 1895475"/>
              <a:gd name="T9" fmla="*/ 1122934 h 2679701"/>
              <a:gd name="T10" fmla="*/ 1248129 w 1895475"/>
              <a:gd name="T11" fmla="*/ 959395 h 2679701"/>
              <a:gd name="T12" fmla="*/ 1150734 w 1895475"/>
              <a:gd name="T13" fmla="*/ 861137 h 2679701"/>
              <a:gd name="T14" fmla="*/ 1166290 w 1895475"/>
              <a:gd name="T15" fmla="*/ 810314 h 2679701"/>
              <a:gd name="T16" fmla="*/ 915055 w 1895475"/>
              <a:gd name="T17" fmla="*/ 680744 h 2679701"/>
              <a:gd name="T18" fmla="*/ 1041557 w 1895475"/>
              <a:gd name="T19" fmla="*/ 724958 h 2679701"/>
              <a:gd name="T20" fmla="*/ 1127471 w 1895475"/>
              <a:gd name="T21" fmla="*/ 796467 h 2679701"/>
              <a:gd name="T22" fmla="*/ 1133785 w 1895475"/>
              <a:gd name="T23" fmla="*/ 1027011 h 2679701"/>
              <a:gd name="T24" fmla="*/ 1018106 w 1895475"/>
              <a:gd name="T25" fmla="*/ 917153 h 2679701"/>
              <a:gd name="T26" fmla="*/ 911447 w 1895475"/>
              <a:gd name="T27" fmla="*/ 1060849 h 2679701"/>
              <a:gd name="T28" fmla="*/ 697228 w 1895475"/>
              <a:gd name="T29" fmla="*/ 1038967 h 2679701"/>
              <a:gd name="T30" fmla="*/ 542990 w 1895475"/>
              <a:gd name="T31" fmla="*/ 974676 h 2679701"/>
              <a:gd name="T32" fmla="*/ 210837 w 1895475"/>
              <a:gd name="T33" fmla="*/ 1030395 h 2679701"/>
              <a:gd name="T34" fmla="*/ 224817 w 1895475"/>
              <a:gd name="T35" fmla="*/ 976030 h 2679701"/>
              <a:gd name="T36" fmla="*/ 326290 w 1895475"/>
              <a:gd name="T37" fmla="*/ 841132 h 2679701"/>
              <a:gd name="T38" fmla="*/ 419644 w 1895475"/>
              <a:gd name="T39" fmla="*/ 736011 h 2679701"/>
              <a:gd name="T40" fmla="*/ 533293 w 1895475"/>
              <a:gd name="T41" fmla="*/ 694505 h 2679701"/>
              <a:gd name="T42" fmla="*/ 786073 w 1895475"/>
              <a:gd name="T43" fmla="*/ 739621 h 2679701"/>
              <a:gd name="T44" fmla="*/ 92762 w 1895475"/>
              <a:gd name="T45" fmla="*/ 254507 h 2679701"/>
              <a:gd name="T46" fmla="*/ 91182 w 1895475"/>
              <a:gd name="T47" fmla="*/ 271895 h 2679701"/>
              <a:gd name="T48" fmla="*/ 301983 w 1895475"/>
              <a:gd name="T49" fmla="*/ 259926 h 2679701"/>
              <a:gd name="T50" fmla="*/ 794555 w 1895475"/>
              <a:gd name="T51" fmla="*/ 223228 h 2679701"/>
              <a:gd name="T52" fmla="*/ 908952 w 1895475"/>
              <a:gd name="T53" fmla="*/ 269047 h 2679701"/>
              <a:gd name="T54" fmla="*/ 906921 w 1895475"/>
              <a:gd name="T55" fmla="*/ 320961 h 2679701"/>
              <a:gd name="T56" fmla="*/ 839231 w 1895475"/>
              <a:gd name="T57" fmla="*/ 345112 h 2679701"/>
              <a:gd name="T58" fmla="*/ 857733 w 1895475"/>
              <a:gd name="T59" fmla="*/ 358429 h 2679701"/>
              <a:gd name="T60" fmla="*/ 911885 w 1895475"/>
              <a:gd name="T61" fmla="*/ 359106 h 2679701"/>
              <a:gd name="T62" fmla="*/ 922941 w 1895475"/>
              <a:gd name="T63" fmla="*/ 406054 h 2679701"/>
              <a:gd name="T64" fmla="*/ 933546 w 1895475"/>
              <a:gd name="T65" fmla="*/ 487310 h 2679701"/>
              <a:gd name="T66" fmla="*/ 918654 w 1895475"/>
              <a:gd name="T67" fmla="*/ 522972 h 2679701"/>
              <a:gd name="T68" fmla="*/ 895639 w 1895475"/>
              <a:gd name="T69" fmla="*/ 562923 h 2679701"/>
              <a:gd name="T70" fmla="*/ 832236 w 1895475"/>
              <a:gd name="T71" fmla="*/ 653433 h 2679701"/>
              <a:gd name="T72" fmla="*/ 753716 w 1895475"/>
              <a:gd name="T73" fmla="*/ 686161 h 2679701"/>
              <a:gd name="T74" fmla="*/ 682190 w 1895475"/>
              <a:gd name="T75" fmla="*/ 652530 h 2679701"/>
              <a:gd name="T76" fmla="*/ 612695 w 1895475"/>
              <a:gd name="T77" fmla="*/ 564728 h 2679701"/>
              <a:gd name="T78" fmla="*/ 584266 w 1895475"/>
              <a:gd name="T79" fmla="*/ 525906 h 2679701"/>
              <a:gd name="T80" fmla="*/ 568471 w 1895475"/>
              <a:gd name="T81" fmla="*/ 478958 h 2679701"/>
              <a:gd name="T82" fmla="*/ 581332 w 1895475"/>
              <a:gd name="T83" fmla="*/ 407860 h 2679701"/>
              <a:gd name="T84" fmla="*/ 588327 w 1895475"/>
              <a:gd name="T85" fmla="*/ 335858 h 2679701"/>
              <a:gd name="T86" fmla="*/ 573886 w 1895475"/>
              <a:gd name="T87" fmla="*/ 296359 h 2679701"/>
              <a:gd name="T88" fmla="*/ 657145 w 1895475"/>
              <a:gd name="T89" fmla="*/ 244897 h 2679701"/>
              <a:gd name="T90" fmla="*/ 755746 w 1895475"/>
              <a:gd name="T91" fmla="*/ 221648 h 2679701"/>
              <a:gd name="T92" fmla="*/ 87120 w 1895475"/>
              <a:gd name="T93" fmla="*/ 198727 h 2679701"/>
              <a:gd name="T94" fmla="*/ 423859 w 1895475"/>
              <a:gd name="T95" fmla="*/ 195566 h 2679701"/>
              <a:gd name="T96" fmla="*/ 91182 w 1895475"/>
              <a:gd name="T97" fmla="*/ 119914 h 2679701"/>
              <a:gd name="T98" fmla="*/ 92762 w 1895475"/>
              <a:gd name="T99" fmla="*/ 137303 h 2679701"/>
              <a:gd name="T100" fmla="*/ 422505 w 1895475"/>
              <a:gd name="T101" fmla="*/ 123075 h 2679701"/>
              <a:gd name="T102" fmla="*/ 406706 w 1895475"/>
              <a:gd name="T103" fmla="*/ 4065 h 2679701"/>
              <a:gd name="T104" fmla="*/ 472836 w 1895475"/>
              <a:gd name="T105" fmla="*/ 46068 h 2679701"/>
              <a:gd name="T106" fmla="*/ 501499 w 1895475"/>
              <a:gd name="T107" fmla="*/ 120140 h 2679701"/>
              <a:gd name="T108" fmla="*/ 483218 w 1895475"/>
              <a:gd name="T109" fmla="*/ 314577 h 2679701"/>
              <a:gd name="T110" fmla="*/ 424536 w 1895475"/>
              <a:gd name="T111" fmla="*/ 365388 h 2679701"/>
              <a:gd name="T112" fmla="*/ 120071 w 1895475"/>
              <a:gd name="T113" fmla="*/ 375324 h 2679701"/>
              <a:gd name="T114" fmla="*/ 46268 w 1895475"/>
              <a:gd name="T115" fmla="*/ 346418 h 2679701"/>
              <a:gd name="T116" fmla="*/ 4062 w 1895475"/>
              <a:gd name="T117" fmla="*/ 280476 h 2679701"/>
              <a:gd name="T118" fmla="*/ 7674 w 1895475"/>
              <a:gd name="T119" fmla="*/ 82878 h 2679701"/>
              <a:gd name="T120" fmla="*/ 55747 w 1895475"/>
              <a:gd name="T121" fmla="*/ 21680 h 267970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95475" h="2679701">
                <a:moveTo>
                  <a:pt x="742950" y="1773238"/>
                </a:moveTo>
                <a:lnTo>
                  <a:pt x="1381125" y="1773238"/>
                </a:lnTo>
                <a:lnTo>
                  <a:pt x="1381125" y="2679701"/>
                </a:lnTo>
                <a:lnTo>
                  <a:pt x="742950" y="2679701"/>
                </a:lnTo>
                <a:lnTo>
                  <a:pt x="742950" y="1773238"/>
                </a:lnTo>
                <a:close/>
                <a:moveTo>
                  <a:pt x="643572" y="1271090"/>
                </a:moveTo>
                <a:lnTo>
                  <a:pt x="641985" y="1271725"/>
                </a:lnTo>
                <a:lnTo>
                  <a:pt x="638492" y="1274263"/>
                </a:lnTo>
                <a:lnTo>
                  <a:pt x="634365" y="1278071"/>
                </a:lnTo>
                <a:lnTo>
                  <a:pt x="629602" y="1283148"/>
                </a:lnTo>
                <a:lnTo>
                  <a:pt x="623570" y="1289177"/>
                </a:lnTo>
                <a:lnTo>
                  <a:pt x="609917" y="1304409"/>
                </a:lnTo>
                <a:lnTo>
                  <a:pt x="593407" y="1323765"/>
                </a:lnTo>
                <a:lnTo>
                  <a:pt x="574675" y="1346294"/>
                </a:lnTo>
                <a:lnTo>
                  <a:pt x="553720" y="1371363"/>
                </a:lnTo>
                <a:lnTo>
                  <a:pt x="530225" y="1398335"/>
                </a:lnTo>
                <a:lnTo>
                  <a:pt x="548957" y="1421816"/>
                </a:lnTo>
                <a:lnTo>
                  <a:pt x="556895" y="1430701"/>
                </a:lnTo>
                <a:lnTo>
                  <a:pt x="564197" y="1438634"/>
                </a:lnTo>
                <a:lnTo>
                  <a:pt x="570865" y="1445298"/>
                </a:lnTo>
                <a:lnTo>
                  <a:pt x="577215" y="1451009"/>
                </a:lnTo>
                <a:lnTo>
                  <a:pt x="583565" y="1456404"/>
                </a:lnTo>
                <a:lnTo>
                  <a:pt x="589915" y="1460846"/>
                </a:lnTo>
                <a:lnTo>
                  <a:pt x="597217" y="1465289"/>
                </a:lnTo>
                <a:lnTo>
                  <a:pt x="604837" y="1469731"/>
                </a:lnTo>
                <a:lnTo>
                  <a:pt x="623252" y="1479251"/>
                </a:lnTo>
                <a:lnTo>
                  <a:pt x="647065" y="1491309"/>
                </a:lnTo>
                <a:lnTo>
                  <a:pt x="678815" y="1507492"/>
                </a:lnTo>
                <a:lnTo>
                  <a:pt x="664210" y="1288225"/>
                </a:lnTo>
                <a:lnTo>
                  <a:pt x="659765" y="1284418"/>
                </a:lnTo>
                <a:lnTo>
                  <a:pt x="655320" y="1280292"/>
                </a:lnTo>
                <a:lnTo>
                  <a:pt x="646112" y="1271408"/>
                </a:lnTo>
                <a:lnTo>
                  <a:pt x="645477" y="1271090"/>
                </a:lnTo>
                <a:lnTo>
                  <a:pt x="644525" y="1271090"/>
                </a:lnTo>
                <a:lnTo>
                  <a:pt x="643572" y="1271090"/>
                </a:lnTo>
                <a:close/>
                <a:moveTo>
                  <a:pt x="1691044" y="1117600"/>
                </a:moveTo>
                <a:lnTo>
                  <a:pt x="1693901" y="1117600"/>
                </a:lnTo>
                <a:lnTo>
                  <a:pt x="1697393" y="1117918"/>
                </a:lnTo>
                <a:lnTo>
                  <a:pt x="1700885" y="1118553"/>
                </a:lnTo>
                <a:lnTo>
                  <a:pt x="1704059" y="1119507"/>
                </a:lnTo>
                <a:lnTo>
                  <a:pt x="1707868" y="1120777"/>
                </a:lnTo>
                <a:lnTo>
                  <a:pt x="1711360" y="1122684"/>
                </a:lnTo>
                <a:lnTo>
                  <a:pt x="1714535" y="1124590"/>
                </a:lnTo>
                <a:lnTo>
                  <a:pt x="1718344" y="1126815"/>
                </a:lnTo>
                <a:lnTo>
                  <a:pt x="1721836" y="1129674"/>
                </a:lnTo>
                <a:lnTo>
                  <a:pt x="1728819" y="1136029"/>
                </a:lnTo>
                <a:lnTo>
                  <a:pt x="1736438" y="1143019"/>
                </a:lnTo>
                <a:lnTo>
                  <a:pt x="1743739" y="1151280"/>
                </a:lnTo>
                <a:lnTo>
                  <a:pt x="1750723" y="1160177"/>
                </a:lnTo>
                <a:lnTo>
                  <a:pt x="1758341" y="1169709"/>
                </a:lnTo>
                <a:lnTo>
                  <a:pt x="1765325" y="1180513"/>
                </a:lnTo>
                <a:lnTo>
                  <a:pt x="1772626" y="1191316"/>
                </a:lnTo>
                <a:lnTo>
                  <a:pt x="1779292" y="1202437"/>
                </a:lnTo>
                <a:lnTo>
                  <a:pt x="1786593" y="1214193"/>
                </a:lnTo>
                <a:lnTo>
                  <a:pt x="1793260" y="1226267"/>
                </a:lnTo>
                <a:lnTo>
                  <a:pt x="1799608" y="1238341"/>
                </a:lnTo>
                <a:lnTo>
                  <a:pt x="1812306" y="1262807"/>
                </a:lnTo>
                <a:lnTo>
                  <a:pt x="1823734" y="1286638"/>
                </a:lnTo>
                <a:lnTo>
                  <a:pt x="1833892" y="1308562"/>
                </a:lnTo>
                <a:lnTo>
                  <a:pt x="1842780" y="1328579"/>
                </a:lnTo>
                <a:lnTo>
                  <a:pt x="1855478" y="1358447"/>
                </a:lnTo>
                <a:lnTo>
                  <a:pt x="1860239" y="1369885"/>
                </a:lnTo>
                <a:lnTo>
                  <a:pt x="1824051" y="1509691"/>
                </a:lnTo>
                <a:lnTo>
                  <a:pt x="1805640" y="1579594"/>
                </a:lnTo>
                <a:lnTo>
                  <a:pt x="1895475" y="1579594"/>
                </a:lnTo>
                <a:lnTo>
                  <a:pt x="1688187" y="1958975"/>
                </a:lnTo>
                <a:lnTo>
                  <a:pt x="1452330" y="1958975"/>
                </a:lnTo>
                <a:lnTo>
                  <a:pt x="1452330" y="1701924"/>
                </a:lnTo>
                <a:lnTo>
                  <a:pt x="671428" y="1701924"/>
                </a:lnTo>
                <a:lnTo>
                  <a:pt x="671428" y="1958975"/>
                </a:lnTo>
                <a:lnTo>
                  <a:pt x="435571" y="1958975"/>
                </a:lnTo>
                <a:lnTo>
                  <a:pt x="228600" y="1579594"/>
                </a:lnTo>
                <a:lnTo>
                  <a:pt x="1763420" y="1579594"/>
                </a:lnTo>
                <a:lnTo>
                  <a:pt x="1787546" y="1509691"/>
                </a:lnTo>
                <a:lnTo>
                  <a:pt x="1825638" y="1399435"/>
                </a:lnTo>
                <a:lnTo>
                  <a:pt x="1820242" y="1395940"/>
                </a:lnTo>
                <a:lnTo>
                  <a:pt x="1799608" y="1381006"/>
                </a:lnTo>
                <a:lnTo>
                  <a:pt x="1757389" y="1349550"/>
                </a:lnTo>
                <a:lnTo>
                  <a:pt x="1726597" y="1326037"/>
                </a:lnTo>
                <a:lnTo>
                  <a:pt x="1687552" y="1295852"/>
                </a:lnTo>
                <a:lnTo>
                  <a:pt x="1677077" y="1287591"/>
                </a:lnTo>
                <a:lnTo>
                  <a:pt x="1667554" y="1279330"/>
                </a:lnTo>
                <a:lnTo>
                  <a:pt x="1659300" y="1271386"/>
                </a:lnTo>
                <a:lnTo>
                  <a:pt x="1651364" y="1263443"/>
                </a:lnTo>
                <a:lnTo>
                  <a:pt x="1644698" y="1255499"/>
                </a:lnTo>
                <a:lnTo>
                  <a:pt x="1638667" y="1247873"/>
                </a:lnTo>
                <a:lnTo>
                  <a:pt x="1633905" y="1240248"/>
                </a:lnTo>
                <a:lnTo>
                  <a:pt x="1629461" y="1232622"/>
                </a:lnTo>
                <a:lnTo>
                  <a:pt x="1625652" y="1225632"/>
                </a:lnTo>
                <a:lnTo>
                  <a:pt x="1622477" y="1218324"/>
                </a:lnTo>
                <a:lnTo>
                  <a:pt x="1620255" y="1211333"/>
                </a:lnTo>
                <a:lnTo>
                  <a:pt x="1618668" y="1204343"/>
                </a:lnTo>
                <a:lnTo>
                  <a:pt x="1617716" y="1197988"/>
                </a:lnTo>
                <a:lnTo>
                  <a:pt x="1617398" y="1191316"/>
                </a:lnTo>
                <a:lnTo>
                  <a:pt x="1617716" y="1185279"/>
                </a:lnTo>
                <a:lnTo>
                  <a:pt x="1618350" y="1179242"/>
                </a:lnTo>
                <a:lnTo>
                  <a:pt x="1619938" y="1173522"/>
                </a:lnTo>
                <a:lnTo>
                  <a:pt x="1621842" y="1168121"/>
                </a:lnTo>
                <a:lnTo>
                  <a:pt x="1624064" y="1162719"/>
                </a:lnTo>
                <a:lnTo>
                  <a:pt x="1626604" y="1157318"/>
                </a:lnTo>
                <a:lnTo>
                  <a:pt x="1630096" y="1152551"/>
                </a:lnTo>
                <a:lnTo>
                  <a:pt x="1633905" y="1148103"/>
                </a:lnTo>
                <a:lnTo>
                  <a:pt x="1638032" y="1143972"/>
                </a:lnTo>
                <a:lnTo>
                  <a:pt x="1642158" y="1139842"/>
                </a:lnTo>
                <a:lnTo>
                  <a:pt x="1646920" y="1136029"/>
                </a:lnTo>
                <a:lnTo>
                  <a:pt x="1651999" y="1132534"/>
                </a:lnTo>
                <a:lnTo>
                  <a:pt x="1657396" y="1129356"/>
                </a:lnTo>
                <a:lnTo>
                  <a:pt x="1663109" y="1126497"/>
                </a:lnTo>
                <a:lnTo>
                  <a:pt x="1668823" y="1123955"/>
                </a:lnTo>
                <a:lnTo>
                  <a:pt x="1674855" y="1121731"/>
                </a:lnTo>
                <a:lnTo>
                  <a:pt x="1681204" y="1119824"/>
                </a:lnTo>
                <a:lnTo>
                  <a:pt x="1687552" y="1118236"/>
                </a:lnTo>
                <a:lnTo>
                  <a:pt x="1691044" y="1117600"/>
                </a:lnTo>
                <a:close/>
                <a:moveTo>
                  <a:pt x="1264285" y="957263"/>
                </a:moveTo>
                <a:lnTo>
                  <a:pt x="1272222" y="957263"/>
                </a:lnTo>
                <a:lnTo>
                  <a:pt x="1280160" y="957263"/>
                </a:lnTo>
                <a:lnTo>
                  <a:pt x="1288415" y="957580"/>
                </a:lnTo>
                <a:lnTo>
                  <a:pt x="1296035" y="958215"/>
                </a:lnTo>
                <a:lnTo>
                  <a:pt x="1303972" y="959167"/>
                </a:lnTo>
                <a:lnTo>
                  <a:pt x="1319847" y="961388"/>
                </a:lnTo>
                <a:lnTo>
                  <a:pt x="1335722" y="964244"/>
                </a:lnTo>
                <a:lnTo>
                  <a:pt x="1350962" y="968052"/>
                </a:lnTo>
                <a:lnTo>
                  <a:pt x="1366520" y="972494"/>
                </a:lnTo>
                <a:lnTo>
                  <a:pt x="1381442" y="977889"/>
                </a:lnTo>
                <a:lnTo>
                  <a:pt x="1396682" y="983918"/>
                </a:lnTo>
                <a:lnTo>
                  <a:pt x="1411287" y="989947"/>
                </a:lnTo>
                <a:lnTo>
                  <a:pt x="1425575" y="996928"/>
                </a:lnTo>
                <a:lnTo>
                  <a:pt x="1439862" y="1004226"/>
                </a:lnTo>
                <a:lnTo>
                  <a:pt x="1453515" y="1011842"/>
                </a:lnTo>
                <a:lnTo>
                  <a:pt x="1466532" y="1019775"/>
                </a:lnTo>
                <a:lnTo>
                  <a:pt x="1479232" y="1027390"/>
                </a:lnTo>
                <a:lnTo>
                  <a:pt x="1491615" y="1035641"/>
                </a:lnTo>
                <a:lnTo>
                  <a:pt x="1503680" y="1044208"/>
                </a:lnTo>
                <a:lnTo>
                  <a:pt x="1515110" y="1052458"/>
                </a:lnTo>
                <a:lnTo>
                  <a:pt x="1525905" y="1061026"/>
                </a:lnTo>
                <a:lnTo>
                  <a:pt x="1536065" y="1069276"/>
                </a:lnTo>
                <a:lnTo>
                  <a:pt x="1545590" y="1077526"/>
                </a:lnTo>
                <a:lnTo>
                  <a:pt x="1554480" y="1085459"/>
                </a:lnTo>
                <a:lnTo>
                  <a:pt x="1562417" y="1093392"/>
                </a:lnTo>
                <a:lnTo>
                  <a:pt x="1570037" y="1100373"/>
                </a:lnTo>
                <a:lnTo>
                  <a:pt x="1576705" y="1107672"/>
                </a:lnTo>
                <a:lnTo>
                  <a:pt x="1582737" y="1114335"/>
                </a:lnTo>
                <a:lnTo>
                  <a:pt x="1587500" y="1120364"/>
                </a:lnTo>
                <a:lnTo>
                  <a:pt x="1591627" y="1126076"/>
                </a:lnTo>
                <a:lnTo>
                  <a:pt x="1595120" y="1131153"/>
                </a:lnTo>
                <a:lnTo>
                  <a:pt x="1597342" y="1135278"/>
                </a:lnTo>
                <a:lnTo>
                  <a:pt x="1598930" y="1139086"/>
                </a:lnTo>
                <a:lnTo>
                  <a:pt x="1599882" y="1146384"/>
                </a:lnTo>
                <a:lnTo>
                  <a:pt x="1600835" y="1155904"/>
                </a:lnTo>
                <a:lnTo>
                  <a:pt x="1601152" y="1168914"/>
                </a:lnTo>
                <a:lnTo>
                  <a:pt x="1601470" y="1184462"/>
                </a:lnTo>
                <a:lnTo>
                  <a:pt x="1601787" y="1222858"/>
                </a:lnTo>
                <a:lnTo>
                  <a:pt x="1601152" y="1269504"/>
                </a:lnTo>
                <a:lnTo>
                  <a:pt x="1599882" y="1323130"/>
                </a:lnTo>
                <a:lnTo>
                  <a:pt x="1598612" y="1381834"/>
                </a:lnTo>
                <a:lnTo>
                  <a:pt x="1596390" y="1444663"/>
                </a:lnTo>
                <a:lnTo>
                  <a:pt x="1593532" y="1509713"/>
                </a:lnTo>
                <a:lnTo>
                  <a:pt x="1435417" y="1509713"/>
                </a:lnTo>
                <a:lnTo>
                  <a:pt x="1436370" y="1463385"/>
                </a:lnTo>
                <a:lnTo>
                  <a:pt x="1437640" y="1420547"/>
                </a:lnTo>
                <a:lnTo>
                  <a:pt x="1437957" y="1381834"/>
                </a:lnTo>
                <a:lnTo>
                  <a:pt x="1437957" y="1348833"/>
                </a:lnTo>
                <a:lnTo>
                  <a:pt x="1437640" y="1322178"/>
                </a:lnTo>
                <a:lnTo>
                  <a:pt x="1437322" y="1311707"/>
                </a:lnTo>
                <a:lnTo>
                  <a:pt x="1436370" y="1302822"/>
                </a:lnTo>
                <a:lnTo>
                  <a:pt x="1435735" y="1296476"/>
                </a:lnTo>
                <a:lnTo>
                  <a:pt x="1434465" y="1292033"/>
                </a:lnTo>
                <a:lnTo>
                  <a:pt x="1433830" y="1291081"/>
                </a:lnTo>
                <a:lnTo>
                  <a:pt x="1433512" y="1290129"/>
                </a:lnTo>
                <a:lnTo>
                  <a:pt x="1432560" y="1290129"/>
                </a:lnTo>
                <a:lnTo>
                  <a:pt x="1431925" y="1290447"/>
                </a:lnTo>
                <a:lnTo>
                  <a:pt x="1429385" y="1293620"/>
                </a:lnTo>
                <a:lnTo>
                  <a:pt x="1429385" y="1292668"/>
                </a:lnTo>
                <a:lnTo>
                  <a:pt x="1427162" y="1296158"/>
                </a:lnTo>
                <a:lnTo>
                  <a:pt x="1424622" y="1299966"/>
                </a:lnTo>
                <a:lnTo>
                  <a:pt x="1410335" y="1509713"/>
                </a:lnTo>
                <a:lnTo>
                  <a:pt x="1332230" y="1509713"/>
                </a:lnTo>
                <a:lnTo>
                  <a:pt x="1332230" y="1489722"/>
                </a:lnTo>
                <a:lnTo>
                  <a:pt x="1326197" y="1490357"/>
                </a:lnTo>
                <a:lnTo>
                  <a:pt x="1309687" y="1491626"/>
                </a:lnTo>
                <a:lnTo>
                  <a:pt x="1297622" y="1491943"/>
                </a:lnTo>
                <a:lnTo>
                  <a:pt x="1283335" y="1492261"/>
                </a:lnTo>
                <a:lnTo>
                  <a:pt x="1266507" y="1492895"/>
                </a:lnTo>
                <a:lnTo>
                  <a:pt x="1247775" y="1492895"/>
                </a:lnTo>
                <a:lnTo>
                  <a:pt x="1226502" y="1492261"/>
                </a:lnTo>
                <a:lnTo>
                  <a:pt x="1203642" y="1491626"/>
                </a:lnTo>
                <a:lnTo>
                  <a:pt x="1178877" y="1490039"/>
                </a:lnTo>
                <a:lnTo>
                  <a:pt x="1152207" y="1488135"/>
                </a:lnTo>
                <a:lnTo>
                  <a:pt x="1123950" y="1485280"/>
                </a:lnTo>
                <a:lnTo>
                  <a:pt x="1093787" y="1481789"/>
                </a:lnTo>
                <a:lnTo>
                  <a:pt x="1062672" y="1477347"/>
                </a:lnTo>
                <a:lnTo>
                  <a:pt x="1029970" y="1471635"/>
                </a:lnTo>
                <a:lnTo>
                  <a:pt x="1013777" y="1468779"/>
                </a:lnTo>
                <a:lnTo>
                  <a:pt x="997585" y="1465289"/>
                </a:lnTo>
                <a:lnTo>
                  <a:pt x="981710" y="1461481"/>
                </a:lnTo>
                <a:lnTo>
                  <a:pt x="966470" y="1457356"/>
                </a:lnTo>
                <a:lnTo>
                  <a:pt x="951547" y="1453231"/>
                </a:lnTo>
                <a:lnTo>
                  <a:pt x="936625" y="1448788"/>
                </a:lnTo>
                <a:lnTo>
                  <a:pt x="922337" y="1444028"/>
                </a:lnTo>
                <a:lnTo>
                  <a:pt x="908367" y="1439269"/>
                </a:lnTo>
                <a:lnTo>
                  <a:pt x="895032" y="1434191"/>
                </a:lnTo>
                <a:lnTo>
                  <a:pt x="882332" y="1429114"/>
                </a:lnTo>
                <a:lnTo>
                  <a:pt x="857250" y="1418960"/>
                </a:lnTo>
                <a:lnTo>
                  <a:pt x="834707" y="1408489"/>
                </a:lnTo>
                <a:lnTo>
                  <a:pt x="813752" y="1398335"/>
                </a:lnTo>
                <a:lnTo>
                  <a:pt x="795020" y="1388498"/>
                </a:lnTo>
                <a:lnTo>
                  <a:pt x="778510" y="1379296"/>
                </a:lnTo>
                <a:lnTo>
                  <a:pt x="764540" y="1371045"/>
                </a:lnTo>
                <a:lnTo>
                  <a:pt x="752475" y="1363430"/>
                </a:lnTo>
                <a:lnTo>
                  <a:pt x="742950" y="1357401"/>
                </a:lnTo>
                <a:lnTo>
                  <a:pt x="736282" y="1352958"/>
                </a:lnTo>
                <a:lnTo>
                  <a:pt x="730567" y="1348833"/>
                </a:lnTo>
                <a:lnTo>
                  <a:pt x="752157" y="1509713"/>
                </a:lnTo>
                <a:lnTo>
                  <a:pt x="679132" y="1509713"/>
                </a:lnTo>
                <a:lnTo>
                  <a:pt x="679132" y="1508444"/>
                </a:lnTo>
                <a:lnTo>
                  <a:pt x="671195" y="1509713"/>
                </a:lnTo>
                <a:lnTo>
                  <a:pt x="307340" y="1509713"/>
                </a:lnTo>
                <a:lnTo>
                  <a:pt x="301942" y="1483376"/>
                </a:lnTo>
                <a:lnTo>
                  <a:pt x="299720" y="1471318"/>
                </a:lnTo>
                <a:lnTo>
                  <a:pt x="297815" y="1460529"/>
                </a:lnTo>
                <a:lnTo>
                  <a:pt x="296862" y="1449423"/>
                </a:lnTo>
                <a:lnTo>
                  <a:pt x="296862" y="1438951"/>
                </a:lnTo>
                <a:lnTo>
                  <a:pt x="296862" y="1433874"/>
                </a:lnTo>
                <a:lnTo>
                  <a:pt x="297180" y="1428797"/>
                </a:lnTo>
                <a:lnTo>
                  <a:pt x="297815" y="1423720"/>
                </a:lnTo>
                <a:lnTo>
                  <a:pt x="298767" y="1418326"/>
                </a:lnTo>
                <a:lnTo>
                  <a:pt x="299720" y="1412931"/>
                </a:lnTo>
                <a:lnTo>
                  <a:pt x="301307" y="1407854"/>
                </a:lnTo>
                <a:lnTo>
                  <a:pt x="302895" y="1402460"/>
                </a:lnTo>
                <a:lnTo>
                  <a:pt x="305117" y="1397065"/>
                </a:lnTo>
                <a:lnTo>
                  <a:pt x="307340" y="1391354"/>
                </a:lnTo>
                <a:lnTo>
                  <a:pt x="309880" y="1385325"/>
                </a:lnTo>
                <a:lnTo>
                  <a:pt x="313372" y="1379296"/>
                </a:lnTo>
                <a:lnTo>
                  <a:pt x="316547" y="1372949"/>
                </a:lnTo>
                <a:lnTo>
                  <a:pt x="324485" y="1359622"/>
                </a:lnTo>
                <a:lnTo>
                  <a:pt x="334645" y="1345660"/>
                </a:lnTo>
                <a:lnTo>
                  <a:pt x="346075" y="1330429"/>
                </a:lnTo>
                <a:lnTo>
                  <a:pt x="359410" y="1313611"/>
                </a:lnTo>
                <a:lnTo>
                  <a:pt x="368300" y="1302822"/>
                </a:lnTo>
                <a:lnTo>
                  <a:pt x="376237" y="1292668"/>
                </a:lnTo>
                <a:lnTo>
                  <a:pt x="390525" y="1273629"/>
                </a:lnTo>
                <a:lnTo>
                  <a:pt x="415607" y="1238407"/>
                </a:lnTo>
                <a:lnTo>
                  <a:pt x="428307" y="1220637"/>
                </a:lnTo>
                <a:lnTo>
                  <a:pt x="435610" y="1211752"/>
                </a:lnTo>
                <a:lnTo>
                  <a:pt x="442912" y="1202550"/>
                </a:lnTo>
                <a:lnTo>
                  <a:pt x="450850" y="1192713"/>
                </a:lnTo>
                <a:lnTo>
                  <a:pt x="459422" y="1183193"/>
                </a:lnTo>
                <a:lnTo>
                  <a:pt x="469265" y="1172722"/>
                </a:lnTo>
                <a:lnTo>
                  <a:pt x="479742" y="1161616"/>
                </a:lnTo>
                <a:lnTo>
                  <a:pt x="489267" y="1145750"/>
                </a:lnTo>
                <a:lnTo>
                  <a:pt x="498792" y="1131153"/>
                </a:lnTo>
                <a:lnTo>
                  <a:pt x="508000" y="1117826"/>
                </a:lnTo>
                <a:lnTo>
                  <a:pt x="517842" y="1104498"/>
                </a:lnTo>
                <a:lnTo>
                  <a:pt x="528002" y="1092440"/>
                </a:lnTo>
                <a:lnTo>
                  <a:pt x="537845" y="1081334"/>
                </a:lnTo>
                <a:lnTo>
                  <a:pt x="548322" y="1070863"/>
                </a:lnTo>
                <a:lnTo>
                  <a:pt x="558482" y="1061026"/>
                </a:lnTo>
                <a:lnTo>
                  <a:pt x="568960" y="1051824"/>
                </a:lnTo>
                <a:lnTo>
                  <a:pt x="579755" y="1043256"/>
                </a:lnTo>
                <a:lnTo>
                  <a:pt x="590867" y="1035323"/>
                </a:lnTo>
                <a:lnTo>
                  <a:pt x="601662" y="1028342"/>
                </a:lnTo>
                <a:lnTo>
                  <a:pt x="613092" y="1021996"/>
                </a:lnTo>
                <a:lnTo>
                  <a:pt x="624205" y="1015650"/>
                </a:lnTo>
                <a:lnTo>
                  <a:pt x="635952" y="1010255"/>
                </a:lnTo>
                <a:lnTo>
                  <a:pt x="648017" y="1004861"/>
                </a:lnTo>
                <a:lnTo>
                  <a:pt x="660082" y="1000418"/>
                </a:lnTo>
                <a:lnTo>
                  <a:pt x="672465" y="995976"/>
                </a:lnTo>
                <a:lnTo>
                  <a:pt x="684847" y="992168"/>
                </a:lnTo>
                <a:lnTo>
                  <a:pt x="697547" y="988360"/>
                </a:lnTo>
                <a:lnTo>
                  <a:pt x="710247" y="985187"/>
                </a:lnTo>
                <a:lnTo>
                  <a:pt x="723582" y="982014"/>
                </a:lnTo>
                <a:lnTo>
                  <a:pt x="736917" y="979475"/>
                </a:lnTo>
                <a:lnTo>
                  <a:pt x="750887" y="976937"/>
                </a:lnTo>
                <a:lnTo>
                  <a:pt x="779145" y="972177"/>
                </a:lnTo>
                <a:lnTo>
                  <a:pt x="808037" y="967735"/>
                </a:lnTo>
                <a:lnTo>
                  <a:pt x="870267" y="959484"/>
                </a:lnTo>
                <a:lnTo>
                  <a:pt x="874077" y="958850"/>
                </a:lnTo>
                <a:lnTo>
                  <a:pt x="878205" y="958850"/>
                </a:lnTo>
                <a:lnTo>
                  <a:pt x="885507" y="959167"/>
                </a:lnTo>
                <a:lnTo>
                  <a:pt x="991870" y="1351372"/>
                </a:lnTo>
                <a:lnTo>
                  <a:pt x="993775" y="1336140"/>
                </a:lnTo>
                <a:lnTo>
                  <a:pt x="1030605" y="1066738"/>
                </a:lnTo>
                <a:lnTo>
                  <a:pt x="1020127" y="1040400"/>
                </a:lnTo>
                <a:lnTo>
                  <a:pt x="1040765" y="1005495"/>
                </a:lnTo>
                <a:lnTo>
                  <a:pt x="1087120" y="1004861"/>
                </a:lnTo>
                <a:lnTo>
                  <a:pt x="1106805" y="1040400"/>
                </a:lnTo>
                <a:lnTo>
                  <a:pt x="1097597" y="1071497"/>
                </a:lnTo>
                <a:lnTo>
                  <a:pt x="1130300" y="1355814"/>
                </a:lnTo>
                <a:lnTo>
                  <a:pt x="1217612" y="971542"/>
                </a:lnTo>
                <a:lnTo>
                  <a:pt x="1227455" y="967100"/>
                </a:lnTo>
                <a:lnTo>
                  <a:pt x="1234757" y="963292"/>
                </a:lnTo>
                <a:lnTo>
                  <a:pt x="1239520" y="960754"/>
                </a:lnTo>
                <a:lnTo>
                  <a:pt x="1240155" y="959802"/>
                </a:lnTo>
                <a:lnTo>
                  <a:pt x="1240472" y="959484"/>
                </a:lnTo>
                <a:lnTo>
                  <a:pt x="1248410" y="958215"/>
                </a:lnTo>
                <a:lnTo>
                  <a:pt x="1256347" y="957580"/>
                </a:lnTo>
                <a:lnTo>
                  <a:pt x="1264285" y="957263"/>
                </a:lnTo>
                <a:close/>
                <a:moveTo>
                  <a:pt x="132835" y="357689"/>
                </a:moveTo>
                <a:lnTo>
                  <a:pt x="130610" y="358006"/>
                </a:lnTo>
                <a:lnTo>
                  <a:pt x="128386" y="358959"/>
                </a:lnTo>
                <a:lnTo>
                  <a:pt x="126161" y="359912"/>
                </a:lnTo>
                <a:lnTo>
                  <a:pt x="124255" y="361501"/>
                </a:lnTo>
                <a:lnTo>
                  <a:pt x="122666" y="363406"/>
                </a:lnTo>
                <a:lnTo>
                  <a:pt x="121394" y="365630"/>
                </a:lnTo>
                <a:lnTo>
                  <a:pt x="120759" y="368171"/>
                </a:lnTo>
                <a:lnTo>
                  <a:pt x="120441" y="370395"/>
                </a:lnTo>
                <a:lnTo>
                  <a:pt x="120759" y="373254"/>
                </a:lnTo>
                <a:lnTo>
                  <a:pt x="121394" y="375795"/>
                </a:lnTo>
                <a:lnTo>
                  <a:pt x="122666" y="378019"/>
                </a:lnTo>
                <a:lnTo>
                  <a:pt x="124255" y="379925"/>
                </a:lnTo>
                <a:lnTo>
                  <a:pt x="126161" y="381513"/>
                </a:lnTo>
                <a:lnTo>
                  <a:pt x="128386" y="382466"/>
                </a:lnTo>
                <a:lnTo>
                  <a:pt x="130610" y="383419"/>
                </a:lnTo>
                <a:lnTo>
                  <a:pt x="132835" y="383737"/>
                </a:lnTo>
                <a:lnTo>
                  <a:pt x="414075" y="383737"/>
                </a:lnTo>
                <a:lnTo>
                  <a:pt x="416300" y="383419"/>
                </a:lnTo>
                <a:lnTo>
                  <a:pt x="418842" y="382466"/>
                </a:lnTo>
                <a:lnTo>
                  <a:pt x="420749" y="381513"/>
                </a:lnTo>
                <a:lnTo>
                  <a:pt x="422655" y="379925"/>
                </a:lnTo>
                <a:lnTo>
                  <a:pt x="424244" y="378019"/>
                </a:lnTo>
                <a:lnTo>
                  <a:pt x="425198" y="375795"/>
                </a:lnTo>
                <a:lnTo>
                  <a:pt x="426151" y="373254"/>
                </a:lnTo>
                <a:lnTo>
                  <a:pt x="426469" y="370395"/>
                </a:lnTo>
                <a:lnTo>
                  <a:pt x="426151" y="368171"/>
                </a:lnTo>
                <a:lnTo>
                  <a:pt x="425198" y="365630"/>
                </a:lnTo>
                <a:lnTo>
                  <a:pt x="424244" y="363406"/>
                </a:lnTo>
                <a:lnTo>
                  <a:pt x="422655" y="361501"/>
                </a:lnTo>
                <a:lnTo>
                  <a:pt x="420749" y="359912"/>
                </a:lnTo>
                <a:lnTo>
                  <a:pt x="418842" y="358959"/>
                </a:lnTo>
                <a:lnTo>
                  <a:pt x="416300" y="358006"/>
                </a:lnTo>
                <a:lnTo>
                  <a:pt x="414075" y="357689"/>
                </a:lnTo>
                <a:lnTo>
                  <a:pt x="132835" y="357689"/>
                </a:lnTo>
                <a:close/>
                <a:moveTo>
                  <a:pt x="1073636" y="311150"/>
                </a:moveTo>
                <a:lnTo>
                  <a:pt x="1083167" y="311150"/>
                </a:lnTo>
                <a:lnTo>
                  <a:pt x="1092063" y="311785"/>
                </a:lnTo>
                <a:lnTo>
                  <a:pt x="1101594" y="312103"/>
                </a:lnTo>
                <a:lnTo>
                  <a:pt x="1110171" y="312738"/>
                </a:lnTo>
                <a:lnTo>
                  <a:pt x="1118749" y="314008"/>
                </a:lnTo>
                <a:lnTo>
                  <a:pt x="1135587" y="316230"/>
                </a:lnTo>
                <a:lnTo>
                  <a:pt x="1151789" y="319405"/>
                </a:lnTo>
                <a:lnTo>
                  <a:pt x="1167357" y="323215"/>
                </a:lnTo>
                <a:lnTo>
                  <a:pt x="1181971" y="327660"/>
                </a:lnTo>
                <a:lnTo>
                  <a:pt x="1195949" y="332740"/>
                </a:lnTo>
                <a:lnTo>
                  <a:pt x="1208975" y="337820"/>
                </a:lnTo>
                <a:lnTo>
                  <a:pt x="1222000" y="343535"/>
                </a:lnTo>
                <a:lnTo>
                  <a:pt x="1233437" y="349568"/>
                </a:lnTo>
                <a:lnTo>
                  <a:pt x="1244557" y="355283"/>
                </a:lnTo>
                <a:lnTo>
                  <a:pt x="1254088" y="361315"/>
                </a:lnTo>
                <a:lnTo>
                  <a:pt x="1263618" y="367348"/>
                </a:lnTo>
                <a:lnTo>
                  <a:pt x="1271879" y="373380"/>
                </a:lnTo>
                <a:lnTo>
                  <a:pt x="1279821" y="378460"/>
                </a:lnTo>
                <a:lnTo>
                  <a:pt x="1286175" y="383858"/>
                </a:lnTo>
                <a:lnTo>
                  <a:pt x="1292211" y="388620"/>
                </a:lnTo>
                <a:lnTo>
                  <a:pt x="1301424" y="396875"/>
                </a:lnTo>
                <a:lnTo>
                  <a:pt x="1306825" y="402273"/>
                </a:lnTo>
                <a:lnTo>
                  <a:pt x="1308731" y="404178"/>
                </a:lnTo>
                <a:lnTo>
                  <a:pt x="1306507" y="409893"/>
                </a:lnTo>
                <a:lnTo>
                  <a:pt x="1303013" y="415925"/>
                </a:lnTo>
                <a:lnTo>
                  <a:pt x="1298565" y="423545"/>
                </a:lnTo>
                <a:lnTo>
                  <a:pt x="1292529" y="432435"/>
                </a:lnTo>
                <a:lnTo>
                  <a:pt x="1289352" y="437198"/>
                </a:lnTo>
                <a:lnTo>
                  <a:pt x="1285539" y="441643"/>
                </a:lnTo>
                <a:lnTo>
                  <a:pt x="1281409" y="446723"/>
                </a:lnTo>
                <a:lnTo>
                  <a:pt x="1276962" y="451485"/>
                </a:lnTo>
                <a:lnTo>
                  <a:pt x="1271561" y="456565"/>
                </a:lnTo>
                <a:lnTo>
                  <a:pt x="1266160" y="461010"/>
                </a:lnTo>
                <a:lnTo>
                  <a:pt x="1260759" y="465455"/>
                </a:lnTo>
                <a:lnTo>
                  <a:pt x="1254723" y="469583"/>
                </a:lnTo>
                <a:lnTo>
                  <a:pt x="1248369" y="473393"/>
                </a:lnTo>
                <a:lnTo>
                  <a:pt x="1241062" y="476568"/>
                </a:lnTo>
                <a:lnTo>
                  <a:pt x="1234073" y="479743"/>
                </a:lnTo>
                <a:lnTo>
                  <a:pt x="1226448" y="482283"/>
                </a:lnTo>
                <a:lnTo>
                  <a:pt x="1218188" y="484188"/>
                </a:lnTo>
                <a:lnTo>
                  <a:pt x="1209610" y="485775"/>
                </a:lnTo>
                <a:lnTo>
                  <a:pt x="1200715" y="486410"/>
                </a:lnTo>
                <a:lnTo>
                  <a:pt x="1191501" y="486410"/>
                </a:lnTo>
                <a:lnTo>
                  <a:pt x="1181653" y="485458"/>
                </a:lnTo>
                <a:lnTo>
                  <a:pt x="1171487" y="483870"/>
                </a:lnTo>
                <a:lnTo>
                  <a:pt x="1160685" y="481330"/>
                </a:lnTo>
                <a:lnTo>
                  <a:pt x="1149566" y="477520"/>
                </a:lnTo>
                <a:lnTo>
                  <a:pt x="1138129" y="473075"/>
                </a:lnTo>
                <a:lnTo>
                  <a:pt x="1126056" y="467360"/>
                </a:lnTo>
                <a:lnTo>
                  <a:pt x="1112078" y="460693"/>
                </a:lnTo>
                <a:lnTo>
                  <a:pt x="1097781" y="454660"/>
                </a:lnTo>
                <a:lnTo>
                  <a:pt x="1127009" y="468313"/>
                </a:lnTo>
                <a:lnTo>
                  <a:pt x="1155284" y="482283"/>
                </a:lnTo>
                <a:lnTo>
                  <a:pt x="1168945" y="488633"/>
                </a:lnTo>
                <a:lnTo>
                  <a:pt x="1182288" y="494348"/>
                </a:lnTo>
                <a:lnTo>
                  <a:pt x="1195314" y="499745"/>
                </a:lnTo>
                <a:lnTo>
                  <a:pt x="1207704" y="504190"/>
                </a:lnTo>
                <a:lnTo>
                  <a:pt x="1219776" y="508318"/>
                </a:lnTo>
                <a:lnTo>
                  <a:pt x="1231213" y="510858"/>
                </a:lnTo>
                <a:lnTo>
                  <a:pt x="1236932" y="512128"/>
                </a:lnTo>
                <a:lnTo>
                  <a:pt x="1242333" y="512763"/>
                </a:lnTo>
                <a:lnTo>
                  <a:pt x="1247416" y="513080"/>
                </a:lnTo>
                <a:lnTo>
                  <a:pt x="1252817" y="513715"/>
                </a:lnTo>
                <a:lnTo>
                  <a:pt x="1257582" y="513080"/>
                </a:lnTo>
                <a:lnTo>
                  <a:pt x="1262665" y="512763"/>
                </a:lnTo>
                <a:lnTo>
                  <a:pt x="1267113" y="512128"/>
                </a:lnTo>
                <a:lnTo>
                  <a:pt x="1271561" y="510858"/>
                </a:lnTo>
                <a:lnTo>
                  <a:pt x="1276009" y="509270"/>
                </a:lnTo>
                <a:lnTo>
                  <a:pt x="1279821" y="507683"/>
                </a:lnTo>
                <a:lnTo>
                  <a:pt x="1283951" y="505143"/>
                </a:lnTo>
                <a:lnTo>
                  <a:pt x="1287763" y="502285"/>
                </a:lnTo>
                <a:lnTo>
                  <a:pt x="1288716" y="512445"/>
                </a:lnTo>
                <a:lnTo>
                  <a:pt x="1289669" y="521970"/>
                </a:lnTo>
                <a:lnTo>
                  <a:pt x="1289987" y="531178"/>
                </a:lnTo>
                <a:lnTo>
                  <a:pt x="1290305" y="539750"/>
                </a:lnTo>
                <a:lnTo>
                  <a:pt x="1289987" y="557213"/>
                </a:lnTo>
                <a:lnTo>
                  <a:pt x="1289352" y="573405"/>
                </a:lnTo>
                <a:lnTo>
                  <a:pt x="1290623" y="571818"/>
                </a:lnTo>
                <a:lnTo>
                  <a:pt x="1292211" y="570230"/>
                </a:lnTo>
                <a:lnTo>
                  <a:pt x="1293800" y="569595"/>
                </a:lnTo>
                <a:lnTo>
                  <a:pt x="1295388" y="569278"/>
                </a:lnTo>
                <a:lnTo>
                  <a:pt x="1297612" y="569595"/>
                </a:lnTo>
                <a:lnTo>
                  <a:pt x="1299518" y="571183"/>
                </a:lnTo>
                <a:lnTo>
                  <a:pt x="1301742" y="573088"/>
                </a:lnTo>
                <a:lnTo>
                  <a:pt x="1303648" y="575945"/>
                </a:lnTo>
                <a:lnTo>
                  <a:pt x="1304919" y="579438"/>
                </a:lnTo>
                <a:lnTo>
                  <a:pt x="1306825" y="583565"/>
                </a:lnTo>
                <a:lnTo>
                  <a:pt x="1308414" y="588328"/>
                </a:lnTo>
                <a:lnTo>
                  <a:pt x="1310002" y="593725"/>
                </a:lnTo>
                <a:lnTo>
                  <a:pt x="1310955" y="599758"/>
                </a:lnTo>
                <a:lnTo>
                  <a:pt x="1312226" y="606108"/>
                </a:lnTo>
                <a:lnTo>
                  <a:pt x="1314450" y="620395"/>
                </a:lnTo>
                <a:lnTo>
                  <a:pt x="1315721" y="636270"/>
                </a:lnTo>
                <a:lnTo>
                  <a:pt x="1316038" y="652780"/>
                </a:lnTo>
                <a:lnTo>
                  <a:pt x="1315721" y="669608"/>
                </a:lnTo>
                <a:lnTo>
                  <a:pt x="1314450" y="685483"/>
                </a:lnTo>
                <a:lnTo>
                  <a:pt x="1312226" y="699770"/>
                </a:lnTo>
                <a:lnTo>
                  <a:pt x="1310955" y="706120"/>
                </a:lnTo>
                <a:lnTo>
                  <a:pt x="1310002" y="711835"/>
                </a:lnTo>
                <a:lnTo>
                  <a:pt x="1308414" y="717233"/>
                </a:lnTo>
                <a:lnTo>
                  <a:pt x="1306825" y="722313"/>
                </a:lnTo>
                <a:lnTo>
                  <a:pt x="1304919" y="726440"/>
                </a:lnTo>
                <a:lnTo>
                  <a:pt x="1303648" y="729615"/>
                </a:lnTo>
                <a:lnTo>
                  <a:pt x="1301742" y="732790"/>
                </a:lnTo>
                <a:lnTo>
                  <a:pt x="1299518" y="734695"/>
                </a:lnTo>
                <a:lnTo>
                  <a:pt x="1297612" y="735648"/>
                </a:lnTo>
                <a:lnTo>
                  <a:pt x="1295388" y="736283"/>
                </a:lnTo>
                <a:lnTo>
                  <a:pt x="1294117" y="736283"/>
                </a:lnTo>
                <a:lnTo>
                  <a:pt x="1293482" y="735648"/>
                </a:lnTo>
                <a:lnTo>
                  <a:pt x="1291258" y="734695"/>
                </a:lnTo>
                <a:lnTo>
                  <a:pt x="1289352" y="732473"/>
                </a:lnTo>
                <a:lnTo>
                  <a:pt x="1287446" y="728980"/>
                </a:lnTo>
                <a:lnTo>
                  <a:pt x="1285539" y="725170"/>
                </a:lnTo>
                <a:lnTo>
                  <a:pt x="1283633" y="720725"/>
                </a:lnTo>
                <a:lnTo>
                  <a:pt x="1282045" y="715328"/>
                </a:lnTo>
                <a:lnTo>
                  <a:pt x="1280456" y="709930"/>
                </a:lnTo>
                <a:lnTo>
                  <a:pt x="1278550" y="724535"/>
                </a:lnTo>
                <a:lnTo>
                  <a:pt x="1276009" y="738823"/>
                </a:lnTo>
                <a:lnTo>
                  <a:pt x="1273149" y="752475"/>
                </a:lnTo>
                <a:lnTo>
                  <a:pt x="1269655" y="765810"/>
                </a:lnTo>
                <a:lnTo>
                  <a:pt x="1265525" y="779145"/>
                </a:lnTo>
                <a:lnTo>
                  <a:pt x="1261077" y="791845"/>
                </a:lnTo>
                <a:lnTo>
                  <a:pt x="1255994" y="804228"/>
                </a:lnTo>
                <a:lnTo>
                  <a:pt x="1250911" y="815975"/>
                </a:lnTo>
                <a:lnTo>
                  <a:pt x="1245192" y="827405"/>
                </a:lnTo>
                <a:lnTo>
                  <a:pt x="1239156" y="838835"/>
                </a:lnTo>
                <a:lnTo>
                  <a:pt x="1232802" y="849313"/>
                </a:lnTo>
                <a:lnTo>
                  <a:pt x="1226130" y="859790"/>
                </a:lnTo>
                <a:lnTo>
                  <a:pt x="1218823" y="869633"/>
                </a:lnTo>
                <a:lnTo>
                  <a:pt x="1211834" y="879158"/>
                </a:lnTo>
                <a:lnTo>
                  <a:pt x="1204209" y="888048"/>
                </a:lnTo>
                <a:lnTo>
                  <a:pt x="1196267" y="896303"/>
                </a:lnTo>
                <a:lnTo>
                  <a:pt x="1188325" y="904558"/>
                </a:lnTo>
                <a:lnTo>
                  <a:pt x="1180064" y="912178"/>
                </a:lnTo>
                <a:lnTo>
                  <a:pt x="1171804" y="919163"/>
                </a:lnTo>
                <a:lnTo>
                  <a:pt x="1163544" y="925513"/>
                </a:lnTo>
                <a:lnTo>
                  <a:pt x="1154966" y="932180"/>
                </a:lnTo>
                <a:lnTo>
                  <a:pt x="1146389" y="937578"/>
                </a:lnTo>
                <a:lnTo>
                  <a:pt x="1137493" y="942658"/>
                </a:lnTo>
                <a:lnTo>
                  <a:pt x="1128915" y="947420"/>
                </a:lnTo>
                <a:lnTo>
                  <a:pt x="1120338" y="951230"/>
                </a:lnTo>
                <a:lnTo>
                  <a:pt x="1111760" y="955040"/>
                </a:lnTo>
                <a:lnTo>
                  <a:pt x="1102864" y="957898"/>
                </a:lnTo>
                <a:lnTo>
                  <a:pt x="1094287" y="960755"/>
                </a:lnTo>
                <a:lnTo>
                  <a:pt x="1085709" y="962660"/>
                </a:lnTo>
                <a:lnTo>
                  <a:pt x="1077449" y="963930"/>
                </a:lnTo>
                <a:lnTo>
                  <a:pt x="1069189" y="964883"/>
                </a:lnTo>
                <a:lnTo>
                  <a:pt x="1061246" y="965200"/>
                </a:lnTo>
                <a:lnTo>
                  <a:pt x="1054575" y="964883"/>
                </a:lnTo>
                <a:lnTo>
                  <a:pt x="1047585" y="963930"/>
                </a:lnTo>
                <a:lnTo>
                  <a:pt x="1040596" y="962660"/>
                </a:lnTo>
                <a:lnTo>
                  <a:pt x="1033289" y="960120"/>
                </a:lnTo>
                <a:lnTo>
                  <a:pt x="1025982" y="957580"/>
                </a:lnTo>
                <a:lnTo>
                  <a:pt x="1018040" y="954723"/>
                </a:lnTo>
                <a:lnTo>
                  <a:pt x="1010097" y="950913"/>
                </a:lnTo>
                <a:lnTo>
                  <a:pt x="1002155" y="946468"/>
                </a:lnTo>
                <a:lnTo>
                  <a:pt x="993895" y="941705"/>
                </a:lnTo>
                <a:lnTo>
                  <a:pt x="985635" y="936625"/>
                </a:lnTo>
                <a:lnTo>
                  <a:pt x="977375" y="930593"/>
                </a:lnTo>
                <a:lnTo>
                  <a:pt x="969114" y="924560"/>
                </a:lnTo>
                <a:lnTo>
                  <a:pt x="960537" y="917893"/>
                </a:lnTo>
                <a:lnTo>
                  <a:pt x="952277" y="910590"/>
                </a:lnTo>
                <a:lnTo>
                  <a:pt x="943699" y="902970"/>
                </a:lnTo>
                <a:lnTo>
                  <a:pt x="935439" y="895350"/>
                </a:lnTo>
                <a:lnTo>
                  <a:pt x="927814" y="886460"/>
                </a:lnTo>
                <a:lnTo>
                  <a:pt x="919236" y="877888"/>
                </a:lnTo>
                <a:lnTo>
                  <a:pt x="911611" y="868363"/>
                </a:lnTo>
                <a:lnTo>
                  <a:pt x="903987" y="859155"/>
                </a:lnTo>
                <a:lnTo>
                  <a:pt x="896362" y="848995"/>
                </a:lnTo>
                <a:lnTo>
                  <a:pt x="889373" y="838835"/>
                </a:lnTo>
                <a:lnTo>
                  <a:pt x="882066" y="828358"/>
                </a:lnTo>
                <a:lnTo>
                  <a:pt x="875394" y="817245"/>
                </a:lnTo>
                <a:lnTo>
                  <a:pt x="869040" y="806133"/>
                </a:lnTo>
                <a:lnTo>
                  <a:pt x="862686" y="794385"/>
                </a:lnTo>
                <a:lnTo>
                  <a:pt x="856968" y="782320"/>
                </a:lnTo>
                <a:lnTo>
                  <a:pt x="851567" y="770255"/>
                </a:lnTo>
                <a:lnTo>
                  <a:pt x="846484" y="757873"/>
                </a:lnTo>
                <a:lnTo>
                  <a:pt x="842036" y="745173"/>
                </a:lnTo>
                <a:lnTo>
                  <a:pt x="837588" y="732473"/>
                </a:lnTo>
                <a:lnTo>
                  <a:pt x="834094" y="719138"/>
                </a:lnTo>
                <a:lnTo>
                  <a:pt x="832823" y="724218"/>
                </a:lnTo>
                <a:lnTo>
                  <a:pt x="831234" y="728028"/>
                </a:lnTo>
                <a:lnTo>
                  <a:pt x="829328" y="731520"/>
                </a:lnTo>
                <a:lnTo>
                  <a:pt x="828057" y="734695"/>
                </a:lnTo>
                <a:lnTo>
                  <a:pt x="826151" y="736918"/>
                </a:lnTo>
                <a:lnTo>
                  <a:pt x="824563" y="738823"/>
                </a:lnTo>
                <a:lnTo>
                  <a:pt x="822657" y="739775"/>
                </a:lnTo>
                <a:lnTo>
                  <a:pt x="820750" y="740410"/>
                </a:lnTo>
                <a:lnTo>
                  <a:pt x="818527" y="739775"/>
                </a:lnTo>
                <a:lnTo>
                  <a:pt x="816620" y="738823"/>
                </a:lnTo>
                <a:lnTo>
                  <a:pt x="814397" y="736600"/>
                </a:lnTo>
                <a:lnTo>
                  <a:pt x="812490" y="733743"/>
                </a:lnTo>
                <a:lnTo>
                  <a:pt x="810902" y="730250"/>
                </a:lnTo>
                <a:lnTo>
                  <a:pt x="808996" y="726123"/>
                </a:lnTo>
                <a:lnTo>
                  <a:pt x="807725" y="721043"/>
                </a:lnTo>
                <a:lnTo>
                  <a:pt x="806136" y="715963"/>
                </a:lnTo>
                <a:lnTo>
                  <a:pt x="804866" y="709930"/>
                </a:lnTo>
                <a:lnTo>
                  <a:pt x="803595" y="703580"/>
                </a:lnTo>
                <a:lnTo>
                  <a:pt x="801689" y="689293"/>
                </a:lnTo>
                <a:lnTo>
                  <a:pt x="800418" y="673735"/>
                </a:lnTo>
                <a:lnTo>
                  <a:pt x="800100" y="656908"/>
                </a:lnTo>
                <a:lnTo>
                  <a:pt x="800418" y="639763"/>
                </a:lnTo>
                <a:lnTo>
                  <a:pt x="801689" y="624205"/>
                </a:lnTo>
                <a:lnTo>
                  <a:pt x="803595" y="610235"/>
                </a:lnTo>
                <a:lnTo>
                  <a:pt x="804866" y="603885"/>
                </a:lnTo>
                <a:lnTo>
                  <a:pt x="806136" y="597853"/>
                </a:lnTo>
                <a:lnTo>
                  <a:pt x="807725" y="592138"/>
                </a:lnTo>
                <a:lnTo>
                  <a:pt x="808996" y="587693"/>
                </a:lnTo>
                <a:lnTo>
                  <a:pt x="810902" y="583565"/>
                </a:lnTo>
                <a:lnTo>
                  <a:pt x="812490" y="579755"/>
                </a:lnTo>
                <a:lnTo>
                  <a:pt x="814397" y="577215"/>
                </a:lnTo>
                <a:lnTo>
                  <a:pt x="816620" y="574993"/>
                </a:lnTo>
                <a:lnTo>
                  <a:pt x="818527" y="573723"/>
                </a:lnTo>
                <a:lnTo>
                  <a:pt x="820750" y="573405"/>
                </a:lnTo>
                <a:lnTo>
                  <a:pt x="822021" y="573723"/>
                </a:lnTo>
                <a:lnTo>
                  <a:pt x="822974" y="574040"/>
                </a:lnTo>
                <a:lnTo>
                  <a:pt x="823292" y="563245"/>
                </a:lnTo>
                <a:lnTo>
                  <a:pt x="824245" y="552133"/>
                </a:lnTo>
                <a:lnTo>
                  <a:pt x="825198" y="542290"/>
                </a:lnTo>
                <a:lnTo>
                  <a:pt x="827104" y="533083"/>
                </a:lnTo>
                <a:lnTo>
                  <a:pt x="826151" y="521335"/>
                </a:lnTo>
                <a:lnTo>
                  <a:pt x="825834" y="510540"/>
                </a:lnTo>
                <a:lnTo>
                  <a:pt x="825834" y="500063"/>
                </a:lnTo>
                <a:lnTo>
                  <a:pt x="826151" y="490220"/>
                </a:lnTo>
                <a:lnTo>
                  <a:pt x="826787" y="481330"/>
                </a:lnTo>
                <a:lnTo>
                  <a:pt x="828375" y="472440"/>
                </a:lnTo>
                <a:lnTo>
                  <a:pt x="830281" y="464185"/>
                </a:lnTo>
                <a:lnTo>
                  <a:pt x="832188" y="456883"/>
                </a:lnTo>
                <a:lnTo>
                  <a:pt x="834729" y="449898"/>
                </a:lnTo>
                <a:lnTo>
                  <a:pt x="837588" y="443230"/>
                </a:lnTo>
                <a:lnTo>
                  <a:pt x="841083" y="437515"/>
                </a:lnTo>
                <a:lnTo>
                  <a:pt x="844895" y="432118"/>
                </a:lnTo>
                <a:lnTo>
                  <a:pt x="849025" y="427038"/>
                </a:lnTo>
                <a:lnTo>
                  <a:pt x="853473" y="422593"/>
                </a:lnTo>
                <a:lnTo>
                  <a:pt x="858556" y="418465"/>
                </a:lnTo>
                <a:lnTo>
                  <a:pt x="863322" y="414973"/>
                </a:lnTo>
                <a:lnTo>
                  <a:pt x="840765" y="415290"/>
                </a:lnTo>
                <a:lnTo>
                  <a:pt x="822974" y="415925"/>
                </a:lnTo>
                <a:lnTo>
                  <a:pt x="808043" y="416878"/>
                </a:lnTo>
                <a:lnTo>
                  <a:pt x="813443" y="414338"/>
                </a:lnTo>
                <a:lnTo>
                  <a:pt x="818527" y="411163"/>
                </a:lnTo>
                <a:lnTo>
                  <a:pt x="829011" y="404495"/>
                </a:lnTo>
                <a:lnTo>
                  <a:pt x="840130" y="396558"/>
                </a:lnTo>
                <a:lnTo>
                  <a:pt x="850932" y="388620"/>
                </a:lnTo>
                <a:lnTo>
                  <a:pt x="861416" y="380365"/>
                </a:lnTo>
                <a:lnTo>
                  <a:pt x="871582" y="373063"/>
                </a:lnTo>
                <a:lnTo>
                  <a:pt x="881113" y="366395"/>
                </a:lnTo>
                <a:lnTo>
                  <a:pt x="885560" y="363538"/>
                </a:lnTo>
                <a:lnTo>
                  <a:pt x="890008" y="361315"/>
                </a:lnTo>
                <a:lnTo>
                  <a:pt x="902081" y="355283"/>
                </a:lnTo>
                <a:lnTo>
                  <a:pt x="913835" y="349568"/>
                </a:lnTo>
                <a:lnTo>
                  <a:pt x="925272" y="344488"/>
                </a:lnTo>
                <a:lnTo>
                  <a:pt x="937027" y="339725"/>
                </a:lnTo>
                <a:lnTo>
                  <a:pt x="948464" y="335280"/>
                </a:lnTo>
                <a:lnTo>
                  <a:pt x="959584" y="331470"/>
                </a:lnTo>
                <a:lnTo>
                  <a:pt x="971021" y="327660"/>
                </a:lnTo>
                <a:lnTo>
                  <a:pt x="981822" y="324803"/>
                </a:lnTo>
                <a:lnTo>
                  <a:pt x="992624" y="322263"/>
                </a:lnTo>
                <a:lnTo>
                  <a:pt x="1003426" y="319405"/>
                </a:lnTo>
                <a:lnTo>
                  <a:pt x="1013910" y="317183"/>
                </a:lnTo>
                <a:lnTo>
                  <a:pt x="1024393" y="315913"/>
                </a:lnTo>
                <a:lnTo>
                  <a:pt x="1034560" y="314325"/>
                </a:lnTo>
                <a:lnTo>
                  <a:pt x="1044726" y="313055"/>
                </a:lnTo>
                <a:lnTo>
                  <a:pt x="1054575" y="312420"/>
                </a:lnTo>
                <a:lnTo>
                  <a:pt x="1064105" y="311785"/>
                </a:lnTo>
                <a:lnTo>
                  <a:pt x="1073636" y="311150"/>
                </a:lnTo>
                <a:close/>
                <a:moveTo>
                  <a:pt x="132835" y="259531"/>
                </a:moveTo>
                <a:lnTo>
                  <a:pt x="130610" y="259848"/>
                </a:lnTo>
                <a:lnTo>
                  <a:pt x="128386" y="260484"/>
                </a:lnTo>
                <a:lnTo>
                  <a:pt x="126161" y="261754"/>
                </a:lnTo>
                <a:lnTo>
                  <a:pt x="124255" y="263343"/>
                </a:lnTo>
                <a:lnTo>
                  <a:pt x="122666" y="265249"/>
                </a:lnTo>
                <a:lnTo>
                  <a:pt x="121394" y="267472"/>
                </a:lnTo>
                <a:lnTo>
                  <a:pt x="120759" y="269696"/>
                </a:lnTo>
                <a:lnTo>
                  <a:pt x="120441" y="272237"/>
                </a:lnTo>
                <a:lnTo>
                  <a:pt x="120759" y="275096"/>
                </a:lnTo>
                <a:lnTo>
                  <a:pt x="121394" y="277320"/>
                </a:lnTo>
                <a:lnTo>
                  <a:pt x="122666" y="279543"/>
                </a:lnTo>
                <a:lnTo>
                  <a:pt x="124255" y="281449"/>
                </a:lnTo>
                <a:lnTo>
                  <a:pt x="126161" y="283038"/>
                </a:lnTo>
                <a:lnTo>
                  <a:pt x="128386" y="283991"/>
                </a:lnTo>
                <a:lnTo>
                  <a:pt x="130610" y="284626"/>
                </a:lnTo>
                <a:lnTo>
                  <a:pt x="132835" y="285261"/>
                </a:lnTo>
                <a:lnTo>
                  <a:pt x="584408" y="285261"/>
                </a:lnTo>
                <a:lnTo>
                  <a:pt x="586951" y="284626"/>
                </a:lnTo>
                <a:lnTo>
                  <a:pt x="589175" y="283991"/>
                </a:lnTo>
                <a:lnTo>
                  <a:pt x="591718" y="283038"/>
                </a:lnTo>
                <a:lnTo>
                  <a:pt x="593624" y="281449"/>
                </a:lnTo>
                <a:lnTo>
                  <a:pt x="594895" y="279543"/>
                </a:lnTo>
                <a:lnTo>
                  <a:pt x="596167" y="277320"/>
                </a:lnTo>
                <a:lnTo>
                  <a:pt x="596802" y="275096"/>
                </a:lnTo>
                <a:lnTo>
                  <a:pt x="596802" y="272237"/>
                </a:lnTo>
                <a:lnTo>
                  <a:pt x="596802" y="269696"/>
                </a:lnTo>
                <a:lnTo>
                  <a:pt x="596167" y="267472"/>
                </a:lnTo>
                <a:lnTo>
                  <a:pt x="594895" y="265249"/>
                </a:lnTo>
                <a:lnTo>
                  <a:pt x="593624" y="263343"/>
                </a:lnTo>
                <a:lnTo>
                  <a:pt x="591718" y="261754"/>
                </a:lnTo>
                <a:lnTo>
                  <a:pt x="589175" y="260484"/>
                </a:lnTo>
                <a:lnTo>
                  <a:pt x="586951" y="259848"/>
                </a:lnTo>
                <a:lnTo>
                  <a:pt x="584408" y="259531"/>
                </a:lnTo>
                <a:lnTo>
                  <a:pt x="132835" y="259531"/>
                </a:lnTo>
                <a:close/>
                <a:moveTo>
                  <a:pt x="132835" y="167408"/>
                </a:moveTo>
                <a:lnTo>
                  <a:pt x="130610" y="167726"/>
                </a:lnTo>
                <a:lnTo>
                  <a:pt x="128386" y="168679"/>
                </a:lnTo>
                <a:lnTo>
                  <a:pt x="126161" y="169632"/>
                </a:lnTo>
                <a:lnTo>
                  <a:pt x="124255" y="171220"/>
                </a:lnTo>
                <a:lnTo>
                  <a:pt x="122666" y="173126"/>
                </a:lnTo>
                <a:lnTo>
                  <a:pt x="121394" y="175350"/>
                </a:lnTo>
                <a:lnTo>
                  <a:pt x="120759" y="177891"/>
                </a:lnTo>
                <a:lnTo>
                  <a:pt x="120441" y="180115"/>
                </a:lnTo>
                <a:lnTo>
                  <a:pt x="120759" y="182974"/>
                </a:lnTo>
                <a:lnTo>
                  <a:pt x="121394" y="185515"/>
                </a:lnTo>
                <a:lnTo>
                  <a:pt x="122666" y="187739"/>
                </a:lnTo>
                <a:lnTo>
                  <a:pt x="124255" y="189645"/>
                </a:lnTo>
                <a:lnTo>
                  <a:pt x="126161" y="191233"/>
                </a:lnTo>
                <a:lnTo>
                  <a:pt x="128386" y="192186"/>
                </a:lnTo>
                <a:lnTo>
                  <a:pt x="130610" y="193139"/>
                </a:lnTo>
                <a:lnTo>
                  <a:pt x="132835" y="193457"/>
                </a:lnTo>
                <a:lnTo>
                  <a:pt x="584408" y="193457"/>
                </a:lnTo>
                <a:lnTo>
                  <a:pt x="586951" y="193139"/>
                </a:lnTo>
                <a:lnTo>
                  <a:pt x="589175" y="192186"/>
                </a:lnTo>
                <a:lnTo>
                  <a:pt x="591718" y="191233"/>
                </a:lnTo>
                <a:lnTo>
                  <a:pt x="593624" y="189645"/>
                </a:lnTo>
                <a:lnTo>
                  <a:pt x="594895" y="187739"/>
                </a:lnTo>
                <a:lnTo>
                  <a:pt x="596167" y="185515"/>
                </a:lnTo>
                <a:lnTo>
                  <a:pt x="596802" y="182974"/>
                </a:lnTo>
                <a:lnTo>
                  <a:pt x="596802" y="180115"/>
                </a:lnTo>
                <a:lnTo>
                  <a:pt x="596802" y="177891"/>
                </a:lnTo>
                <a:lnTo>
                  <a:pt x="596167" y="175350"/>
                </a:lnTo>
                <a:lnTo>
                  <a:pt x="594895" y="173126"/>
                </a:lnTo>
                <a:lnTo>
                  <a:pt x="593624" y="171220"/>
                </a:lnTo>
                <a:lnTo>
                  <a:pt x="591718" y="169632"/>
                </a:lnTo>
                <a:lnTo>
                  <a:pt x="589175" y="168679"/>
                </a:lnTo>
                <a:lnTo>
                  <a:pt x="586951" y="167726"/>
                </a:lnTo>
                <a:lnTo>
                  <a:pt x="584408" y="167408"/>
                </a:lnTo>
                <a:lnTo>
                  <a:pt x="132835" y="167408"/>
                </a:lnTo>
                <a:close/>
                <a:moveTo>
                  <a:pt x="177960" y="0"/>
                </a:moveTo>
                <a:lnTo>
                  <a:pt x="528478" y="0"/>
                </a:lnTo>
                <a:lnTo>
                  <a:pt x="537376" y="318"/>
                </a:lnTo>
                <a:lnTo>
                  <a:pt x="546274" y="635"/>
                </a:lnTo>
                <a:lnTo>
                  <a:pt x="555490" y="2224"/>
                </a:lnTo>
                <a:lnTo>
                  <a:pt x="564070" y="3812"/>
                </a:lnTo>
                <a:lnTo>
                  <a:pt x="572650" y="5718"/>
                </a:lnTo>
                <a:lnTo>
                  <a:pt x="580913" y="7942"/>
                </a:lnTo>
                <a:lnTo>
                  <a:pt x="589175" y="10801"/>
                </a:lnTo>
                <a:lnTo>
                  <a:pt x="597755" y="13977"/>
                </a:lnTo>
                <a:lnTo>
                  <a:pt x="605382" y="17789"/>
                </a:lnTo>
                <a:lnTo>
                  <a:pt x="613009" y="21601"/>
                </a:lnTo>
                <a:lnTo>
                  <a:pt x="620636" y="26048"/>
                </a:lnTo>
                <a:lnTo>
                  <a:pt x="627627" y="30496"/>
                </a:lnTo>
                <a:lnTo>
                  <a:pt x="634936" y="35261"/>
                </a:lnTo>
                <a:lnTo>
                  <a:pt x="641610" y="40661"/>
                </a:lnTo>
                <a:lnTo>
                  <a:pt x="647966" y="46379"/>
                </a:lnTo>
                <a:lnTo>
                  <a:pt x="654004" y="52414"/>
                </a:lnTo>
                <a:lnTo>
                  <a:pt x="660041" y="58450"/>
                </a:lnTo>
                <a:lnTo>
                  <a:pt x="665762" y="64803"/>
                </a:lnTo>
                <a:lnTo>
                  <a:pt x="670846" y="71474"/>
                </a:lnTo>
                <a:lnTo>
                  <a:pt x="675931" y="78781"/>
                </a:lnTo>
                <a:lnTo>
                  <a:pt x="680380" y="85769"/>
                </a:lnTo>
                <a:lnTo>
                  <a:pt x="684829" y="93393"/>
                </a:lnTo>
                <a:lnTo>
                  <a:pt x="688642" y="100699"/>
                </a:lnTo>
                <a:lnTo>
                  <a:pt x="692456" y="108641"/>
                </a:lnTo>
                <a:lnTo>
                  <a:pt x="695316" y="116582"/>
                </a:lnTo>
                <a:lnTo>
                  <a:pt x="698494" y="124842"/>
                </a:lnTo>
                <a:lnTo>
                  <a:pt x="700718" y="133419"/>
                </a:lnTo>
                <a:lnTo>
                  <a:pt x="702625" y="142313"/>
                </a:lnTo>
                <a:lnTo>
                  <a:pt x="704214" y="150890"/>
                </a:lnTo>
                <a:lnTo>
                  <a:pt x="705167" y="159785"/>
                </a:lnTo>
                <a:lnTo>
                  <a:pt x="706120" y="168997"/>
                </a:lnTo>
                <a:lnTo>
                  <a:pt x="706438" y="177891"/>
                </a:lnTo>
                <a:lnTo>
                  <a:pt x="706438" y="349747"/>
                </a:lnTo>
                <a:lnTo>
                  <a:pt x="706120" y="359277"/>
                </a:lnTo>
                <a:lnTo>
                  <a:pt x="705167" y="368171"/>
                </a:lnTo>
                <a:lnTo>
                  <a:pt x="704214" y="377066"/>
                </a:lnTo>
                <a:lnTo>
                  <a:pt x="702625" y="385961"/>
                </a:lnTo>
                <a:lnTo>
                  <a:pt x="700718" y="394537"/>
                </a:lnTo>
                <a:lnTo>
                  <a:pt x="698494" y="402797"/>
                </a:lnTo>
                <a:lnTo>
                  <a:pt x="695316" y="411056"/>
                </a:lnTo>
                <a:lnTo>
                  <a:pt x="692456" y="419315"/>
                </a:lnTo>
                <a:lnTo>
                  <a:pt x="688642" y="426939"/>
                </a:lnTo>
                <a:lnTo>
                  <a:pt x="684829" y="434881"/>
                </a:lnTo>
                <a:lnTo>
                  <a:pt x="680380" y="442505"/>
                </a:lnTo>
                <a:lnTo>
                  <a:pt x="675931" y="449493"/>
                </a:lnTo>
                <a:lnTo>
                  <a:pt x="670846" y="456482"/>
                </a:lnTo>
                <a:lnTo>
                  <a:pt x="665762" y="463153"/>
                </a:lnTo>
                <a:lnTo>
                  <a:pt x="660041" y="469506"/>
                </a:lnTo>
                <a:lnTo>
                  <a:pt x="654004" y="475859"/>
                </a:lnTo>
                <a:lnTo>
                  <a:pt x="647966" y="481895"/>
                </a:lnTo>
                <a:lnTo>
                  <a:pt x="641610" y="487295"/>
                </a:lnTo>
                <a:lnTo>
                  <a:pt x="634936" y="492378"/>
                </a:lnTo>
                <a:lnTo>
                  <a:pt x="627627" y="497778"/>
                </a:lnTo>
                <a:lnTo>
                  <a:pt x="620636" y="502225"/>
                </a:lnTo>
                <a:lnTo>
                  <a:pt x="613009" y="506355"/>
                </a:lnTo>
                <a:lnTo>
                  <a:pt x="605382" y="510484"/>
                </a:lnTo>
                <a:lnTo>
                  <a:pt x="597755" y="513979"/>
                </a:lnTo>
                <a:lnTo>
                  <a:pt x="589175" y="517155"/>
                </a:lnTo>
                <a:lnTo>
                  <a:pt x="580913" y="520014"/>
                </a:lnTo>
                <a:lnTo>
                  <a:pt x="572650" y="522556"/>
                </a:lnTo>
                <a:lnTo>
                  <a:pt x="564070" y="524462"/>
                </a:lnTo>
                <a:lnTo>
                  <a:pt x="555490" y="526050"/>
                </a:lnTo>
                <a:lnTo>
                  <a:pt x="546274" y="527003"/>
                </a:lnTo>
                <a:lnTo>
                  <a:pt x="537376" y="527956"/>
                </a:lnTo>
                <a:lnTo>
                  <a:pt x="528478" y="527956"/>
                </a:lnTo>
                <a:lnTo>
                  <a:pt x="498606" y="527956"/>
                </a:lnTo>
                <a:lnTo>
                  <a:pt x="526571" y="619125"/>
                </a:lnTo>
                <a:lnTo>
                  <a:pt x="363229" y="527956"/>
                </a:lnTo>
                <a:lnTo>
                  <a:pt x="177960" y="527956"/>
                </a:lnTo>
                <a:lnTo>
                  <a:pt x="169062" y="527956"/>
                </a:lnTo>
                <a:lnTo>
                  <a:pt x="159847" y="527003"/>
                </a:lnTo>
                <a:lnTo>
                  <a:pt x="150949" y="526050"/>
                </a:lnTo>
                <a:lnTo>
                  <a:pt x="142368" y="524462"/>
                </a:lnTo>
                <a:lnTo>
                  <a:pt x="133470" y="522556"/>
                </a:lnTo>
                <a:lnTo>
                  <a:pt x="125208" y="520014"/>
                </a:lnTo>
                <a:lnTo>
                  <a:pt x="116945" y="517155"/>
                </a:lnTo>
                <a:lnTo>
                  <a:pt x="108683" y="513979"/>
                </a:lnTo>
                <a:lnTo>
                  <a:pt x="100738" y="510484"/>
                </a:lnTo>
                <a:lnTo>
                  <a:pt x="93429" y="506355"/>
                </a:lnTo>
                <a:lnTo>
                  <a:pt x="85802" y="502225"/>
                </a:lnTo>
                <a:lnTo>
                  <a:pt x="78493" y="497778"/>
                </a:lnTo>
                <a:lnTo>
                  <a:pt x="71502" y="492378"/>
                </a:lnTo>
                <a:lnTo>
                  <a:pt x="65146" y="487295"/>
                </a:lnTo>
                <a:lnTo>
                  <a:pt x="58155" y="481895"/>
                </a:lnTo>
                <a:lnTo>
                  <a:pt x="52435" y="475859"/>
                </a:lnTo>
                <a:lnTo>
                  <a:pt x="46397" y="469506"/>
                </a:lnTo>
                <a:lnTo>
                  <a:pt x="40677" y="463153"/>
                </a:lnTo>
                <a:lnTo>
                  <a:pt x="35274" y="456482"/>
                </a:lnTo>
                <a:lnTo>
                  <a:pt x="30508" y="449493"/>
                </a:lnTo>
                <a:lnTo>
                  <a:pt x="26059" y="442505"/>
                </a:lnTo>
                <a:lnTo>
                  <a:pt x="21292" y="434881"/>
                </a:lnTo>
                <a:lnTo>
                  <a:pt x="17796" y="426939"/>
                </a:lnTo>
                <a:lnTo>
                  <a:pt x="14301" y="419315"/>
                </a:lnTo>
                <a:lnTo>
                  <a:pt x="10805" y="411056"/>
                </a:lnTo>
                <a:lnTo>
                  <a:pt x="8263" y="402797"/>
                </a:lnTo>
                <a:lnTo>
                  <a:pt x="5720" y="394537"/>
                </a:lnTo>
                <a:lnTo>
                  <a:pt x="3814" y="385961"/>
                </a:lnTo>
                <a:lnTo>
                  <a:pt x="2225" y="377066"/>
                </a:lnTo>
                <a:lnTo>
                  <a:pt x="954" y="368171"/>
                </a:lnTo>
                <a:lnTo>
                  <a:pt x="318" y="359277"/>
                </a:lnTo>
                <a:lnTo>
                  <a:pt x="0" y="349747"/>
                </a:lnTo>
                <a:lnTo>
                  <a:pt x="0" y="177891"/>
                </a:lnTo>
                <a:lnTo>
                  <a:pt x="318" y="168997"/>
                </a:lnTo>
                <a:lnTo>
                  <a:pt x="954" y="159785"/>
                </a:lnTo>
                <a:lnTo>
                  <a:pt x="2225" y="150890"/>
                </a:lnTo>
                <a:lnTo>
                  <a:pt x="3814" y="142313"/>
                </a:lnTo>
                <a:lnTo>
                  <a:pt x="5720" y="133419"/>
                </a:lnTo>
                <a:lnTo>
                  <a:pt x="8263" y="124842"/>
                </a:lnTo>
                <a:lnTo>
                  <a:pt x="10805" y="116582"/>
                </a:lnTo>
                <a:lnTo>
                  <a:pt x="14301" y="108641"/>
                </a:lnTo>
                <a:lnTo>
                  <a:pt x="17796" y="100699"/>
                </a:lnTo>
                <a:lnTo>
                  <a:pt x="21292" y="93393"/>
                </a:lnTo>
                <a:lnTo>
                  <a:pt x="26059" y="85769"/>
                </a:lnTo>
                <a:lnTo>
                  <a:pt x="30508" y="78781"/>
                </a:lnTo>
                <a:lnTo>
                  <a:pt x="35274" y="71474"/>
                </a:lnTo>
                <a:lnTo>
                  <a:pt x="40677" y="64803"/>
                </a:lnTo>
                <a:lnTo>
                  <a:pt x="46397" y="58450"/>
                </a:lnTo>
                <a:lnTo>
                  <a:pt x="52435" y="52414"/>
                </a:lnTo>
                <a:lnTo>
                  <a:pt x="58155" y="46379"/>
                </a:lnTo>
                <a:lnTo>
                  <a:pt x="65146" y="40661"/>
                </a:lnTo>
                <a:lnTo>
                  <a:pt x="71502" y="35261"/>
                </a:lnTo>
                <a:lnTo>
                  <a:pt x="78493" y="30496"/>
                </a:lnTo>
                <a:lnTo>
                  <a:pt x="85802" y="26048"/>
                </a:lnTo>
                <a:lnTo>
                  <a:pt x="93429" y="21601"/>
                </a:lnTo>
                <a:lnTo>
                  <a:pt x="100738" y="17789"/>
                </a:lnTo>
                <a:lnTo>
                  <a:pt x="108683" y="13977"/>
                </a:lnTo>
                <a:lnTo>
                  <a:pt x="116945" y="10801"/>
                </a:lnTo>
                <a:lnTo>
                  <a:pt x="125208" y="7942"/>
                </a:lnTo>
                <a:lnTo>
                  <a:pt x="133470" y="5718"/>
                </a:lnTo>
                <a:lnTo>
                  <a:pt x="142368" y="3812"/>
                </a:lnTo>
                <a:lnTo>
                  <a:pt x="150949" y="2224"/>
                </a:lnTo>
                <a:lnTo>
                  <a:pt x="159847" y="635"/>
                </a:lnTo>
                <a:lnTo>
                  <a:pt x="169062" y="318"/>
                </a:lnTo>
                <a:lnTo>
                  <a:pt x="177960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xmlns="" id="{B289CC7D-6BBD-466B-95AA-EEBECEA6DFA2}"/>
              </a:ext>
            </a:extLst>
          </p:cNvPr>
          <p:cNvSpPr txBox="1"/>
          <p:nvPr/>
        </p:nvSpPr>
        <p:spPr>
          <a:xfrm>
            <a:off x="7880974" y="3311288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9" name="OfficePLUS-5">
            <a:extLst>
              <a:ext uri="{FF2B5EF4-FFF2-40B4-BE49-F238E27FC236}">
                <a16:creationId xmlns:a16="http://schemas.microsoft.com/office/drawing/2014/main" xmlns="" id="{506DC85D-62DD-46A7-91EB-5450BCADAE50}"/>
              </a:ext>
            </a:extLst>
          </p:cNvPr>
          <p:cNvSpPr>
            <a:spLocks/>
          </p:cNvSpPr>
          <p:nvPr/>
        </p:nvSpPr>
        <p:spPr bwMode="auto">
          <a:xfrm>
            <a:off x="7161878" y="3357563"/>
            <a:ext cx="447273" cy="595041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fficePLUS-6">
            <a:extLst>
              <a:ext uri="{FF2B5EF4-FFF2-40B4-BE49-F238E27FC236}">
                <a16:creationId xmlns:a16="http://schemas.microsoft.com/office/drawing/2014/main" xmlns="" id="{6C8055BF-8C33-45C6-9FBC-E00353DC21DF}"/>
              </a:ext>
            </a:extLst>
          </p:cNvPr>
          <p:cNvSpPr txBox="1"/>
          <p:nvPr/>
        </p:nvSpPr>
        <p:spPr>
          <a:xfrm>
            <a:off x="7880974" y="4458686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12" name="OfficePLUS-7">
            <a:extLst>
              <a:ext uri="{FF2B5EF4-FFF2-40B4-BE49-F238E27FC236}">
                <a16:creationId xmlns:a16="http://schemas.microsoft.com/office/drawing/2014/main" xmlns="" id="{7E01C815-1DAC-4668-9D2B-442A4667854B}"/>
              </a:ext>
            </a:extLst>
          </p:cNvPr>
          <p:cNvSpPr>
            <a:spLocks/>
          </p:cNvSpPr>
          <p:nvPr/>
        </p:nvSpPr>
        <p:spPr bwMode="auto">
          <a:xfrm>
            <a:off x="7192606" y="4528251"/>
            <a:ext cx="385816" cy="538348"/>
          </a:xfrm>
          <a:custGeom>
            <a:avLst/>
            <a:gdLst>
              <a:gd name="T0" fmla="*/ 1362327 w 1631950"/>
              <a:gd name="T1" fmla="*/ 1279012 h 2274888"/>
              <a:gd name="T2" fmla="*/ 1342394 w 1631950"/>
              <a:gd name="T3" fmla="*/ 1329027 h 2274888"/>
              <a:gd name="T4" fmla="*/ 1307844 w 1631950"/>
              <a:gd name="T5" fmla="*/ 1369199 h 2274888"/>
              <a:gd name="T6" fmla="*/ 1261867 w 1631950"/>
              <a:gd name="T7" fmla="*/ 1395537 h 2274888"/>
              <a:gd name="T8" fmla="*/ 1207650 w 1631950"/>
              <a:gd name="T9" fmla="*/ 1405114 h 2274888"/>
              <a:gd name="T10" fmla="*/ 141920 w 1631950"/>
              <a:gd name="T11" fmla="*/ 1404583 h 2274888"/>
              <a:gd name="T12" fmla="*/ 89564 w 1631950"/>
              <a:gd name="T13" fmla="*/ 1389684 h 2274888"/>
              <a:gd name="T14" fmla="*/ 46243 w 1631950"/>
              <a:gd name="T15" fmla="*/ 1359090 h 2274888"/>
              <a:gd name="T16" fmla="*/ 15680 w 1631950"/>
              <a:gd name="T17" fmla="*/ 1315726 h 2274888"/>
              <a:gd name="T18" fmla="*/ 797 w 1631950"/>
              <a:gd name="T19" fmla="*/ 1263316 h 2274888"/>
              <a:gd name="T20" fmla="*/ 562478 w 1631950"/>
              <a:gd name="T21" fmla="*/ 608645 h 2274888"/>
              <a:gd name="T22" fmla="*/ 625937 w 1631950"/>
              <a:gd name="T23" fmla="*/ 720923 h 2274888"/>
              <a:gd name="T24" fmla="*/ 642664 w 1631950"/>
              <a:gd name="T25" fmla="*/ 681013 h 2274888"/>
              <a:gd name="T26" fmla="*/ 658330 w 1631950"/>
              <a:gd name="T27" fmla="*/ 632590 h 2274888"/>
              <a:gd name="T28" fmla="*/ 652223 w 1631950"/>
              <a:gd name="T29" fmla="*/ 614764 h 2274888"/>
              <a:gd name="T30" fmla="*/ 638416 w 1631950"/>
              <a:gd name="T31" fmla="*/ 592416 h 2274888"/>
              <a:gd name="T32" fmla="*/ 643461 w 1631950"/>
              <a:gd name="T33" fmla="*/ 573259 h 2274888"/>
              <a:gd name="T34" fmla="*/ 671075 w 1631950"/>
              <a:gd name="T35" fmla="*/ 568470 h 2274888"/>
              <a:gd name="T36" fmla="*/ 728693 w 1631950"/>
              <a:gd name="T37" fmla="*/ 570332 h 2274888"/>
              <a:gd name="T38" fmla="*/ 740641 w 1631950"/>
              <a:gd name="T39" fmla="*/ 582305 h 2274888"/>
              <a:gd name="T40" fmla="*/ 736658 w 1631950"/>
              <a:gd name="T41" fmla="*/ 603856 h 2274888"/>
              <a:gd name="T42" fmla="*/ 721789 w 1631950"/>
              <a:gd name="T43" fmla="*/ 624076 h 2274888"/>
              <a:gd name="T44" fmla="*/ 727100 w 1631950"/>
              <a:gd name="T45" fmla="*/ 652811 h 2274888"/>
              <a:gd name="T46" fmla="*/ 740110 w 1631950"/>
              <a:gd name="T47" fmla="*/ 699904 h 2274888"/>
              <a:gd name="T48" fmla="*/ 783920 w 1631950"/>
              <a:gd name="T49" fmla="*/ 670903 h 2274888"/>
              <a:gd name="T50" fmla="*/ 884021 w 1631950"/>
              <a:gd name="T51" fmla="*/ 540800 h 2274888"/>
              <a:gd name="T52" fmla="*/ 964473 w 1631950"/>
              <a:gd name="T53" fmla="*/ 575653 h 2274888"/>
              <a:gd name="T54" fmla="*/ 1017046 w 1631950"/>
              <a:gd name="T55" fmla="*/ 612635 h 2274888"/>
              <a:gd name="T56" fmla="*/ 1052360 w 1631950"/>
              <a:gd name="T57" fmla="*/ 652811 h 2274888"/>
              <a:gd name="T58" fmla="*/ 310235 w 1631950"/>
              <a:gd name="T59" fmla="*/ 657068 h 2274888"/>
              <a:gd name="T60" fmla="*/ 346346 w 1631950"/>
              <a:gd name="T61" fmla="*/ 615562 h 2274888"/>
              <a:gd name="T62" fmla="*/ 398387 w 1631950"/>
              <a:gd name="T63" fmla="*/ 578048 h 2274888"/>
              <a:gd name="T64" fmla="*/ 478839 w 1631950"/>
              <a:gd name="T65" fmla="*/ 542130 h 2274888"/>
              <a:gd name="T66" fmla="*/ 709370 w 1631950"/>
              <a:gd name="T67" fmla="*/ 2124 h 2274888"/>
              <a:gd name="T68" fmla="*/ 770048 w 1631950"/>
              <a:gd name="T69" fmla="*/ 22301 h 2274888"/>
              <a:gd name="T70" fmla="*/ 822741 w 1631950"/>
              <a:gd name="T71" fmla="*/ 63716 h 2274888"/>
              <a:gd name="T72" fmla="*/ 860798 w 1631950"/>
              <a:gd name="T73" fmla="*/ 126634 h 2274888"/>
              <a:gd name="T74" fmla="*/ 877298 w 1631950"/>
              <a:gd name="T75" fmla="*/ 210260 h 2274888"/>
              <a:gd name="T76" fmla="*/ 884749 w 1631950"/>
              <a:gd name="T77" fmla="*/ 238666 h 2274888"/>
              <a:gd name="T78" fmla="*/ 887943 w 1631950"/>
              <a:gd name="T79" fmla="*/ 270259 h 2274888"/>
              <a:gd name="T80" fmla="*/ 873040 w 1631950"/>
              <a:gd name="T81" fmla="*/ 332115 h 2274888"/>
              <a:gd name="T82" fmla="*/ 858669 w 1631950"/>
              <a:gd name="T83" fmla="*/ 349903 h 2274888"/>
              <a:gd name="T84" fmla="*/ 836846 w 1631950"/>
              <a:gd name="T85" fmla="*/ 396095 h 2274888"/>
              <a:gd name="T86" fmla="*/ 803580 w 1631950"/>
              <a:gd name="T87" fmla="*/ 452908 h 2274888"/>
              <a:gd name="T88" fmla="*/ 764193 w 1631950"/>
              <a:gd name="T89" fmla="*/ 497508 h 2274888"/>
              <a:gd name="T90" fmla="*/ 720814 w 1631950"/>
              <a:gd name="T91" fmla="*/ 525915 h 2274888"/>
              <a:gd name="T92" fmla="*/ 675838 w 1631950"/>
              <a:gd name="T93" fmla="*/ 534410 h 2274888"/>
              <a:gd name="T94" fmla="*/ 631128 w 1631950"/>
              <a:gd name="T95" fmla="*/ 519809 h 2274888"/>
              <a:gd name="T96" fmla="*/ 588813 w 1631950"/>
              <a:gd name="T97" fmla="*/ 486093 h 2274888"/>
              <a:gd name="T98" fmla="*/ 550756 w 1631950"/>
              <a:gd name="T99" fmla="*/ 437245 h 2274888"/>
              <a:gd name="T100" fmla="*/ 519886 w 1631950"/>
              <a:gd name="T101" fmla="*/ 377246 h 2274888"/>
              <a:gd name="T102" fmla="*/ 500458 w 1631950"/>
              <a:gd name="T103" fmla="*/ 343531 h 2274888"/>
              <a:gd name="T104" fmla="*/ 485821 w 1631950"/>
              <a:gd name="T105" fmla="*/ 312204 h 2274888"/>
              <a:gd name="T106" fmla="*/ 478369 w 1631950"/>
              <a:gd name="T107" fmla="*/ 253799 h 2274888"/>
              <a:gd name="T108" fmla="*/ 485554 w 1631950"/>
              <a:gd name="T109" fmla="*/ 235215 h 2274888"/>
              <a:gd name="T110" fmla="*/ 493805 w 1631950"/>
              <a:gd name="T111" fmla="*/ 160084 h 2274888"/>
              <a:gd name="T112" fmla="*/ 523611 w 1631950"/>
              <a:gd name="T113" fmla="*/ 88139 h 2274888"/>
              <a:gd name="T114" fmla="*/ 570450 w 1631950"/>
              <a:gd name="T115" fmla="*/ 37698 h 2274888"/>
              <a:gd name="T116" fmla="*/ 628733 w 1631950"/>
              <a:gd name="T117" fmla="*/ 7965 h 22748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31950" h="2274888">
                <a:moveTo>
                  <a:pt x="0" y="1235075"/>
                </a:moveTo>
                <a:lnTo>
                  <a:pt x="1631950" y="1235075"/>
                </a:lnTo>
                <a:lnTo>
                  <a:pt x="1631950" y="1489231"/>
                </a:lnTo>
                <a:lnTo>
                  <a:pt x="1631950" y="1499079"/>
                </a:lnTo>
                <a:lnTo>
                  <a:pt x="1631315" y="1508610"/>
                </a:lnTo>
                <a:lnTo>
                  <a:pt x="1629726" y="1518141"/>
                </a:lnTo>
                <a:lnTo>
                  <a:pt x="1628456" y="1527354"/>
                </a:lnTo>
                <a:lnTo>
                  <a:pt x="1626232" y="1536567"/>
                </a:lnTo>
                <a:lnTo>
                  <a:pt x="1623690" y="1545462"/>
                </a:lnTo>
                <a:lnTo>
                  <a:pt x="1620514" y="1554358"/>
                </a:lnTo>
                <a:lnTo>
                  <a:pt x="1617337" y="1562618"/>
                </a:lnTo>
                <a:lnTo>
                  <a:pt x="1613524" y="1571196"/>
                </a:lnTo>
                <a:lnTo>
                  <a:pt x="1609712" y="1579456"/>
                </a:lnTo>
                <a:lnTo>
                  <a:pt x="1604629" y="1587080"/>
                </a:lnTo>
                <a:lnTo>
                  <a:pt x="1599864" y="1595023"/>
                </a:lnTo>
                <a:lnTo>
                  <a:pt x="1594781" y="1602330"/>
                </a:lnTo>
                <a:lnTo>
                  <a:pt x="1588745" y="1609319"/>
                </a:lnTo>
                <a:lnTo>
                  <a:pt x="1583027" y="1616308"/>
                </a:lnTo>
                <a:lnTo>
                  <a:pt x="1576673" y="1622980"/>
                </a:lnTo>
                <a:lnTo>
                  <a:pt x="1570319" y="1629334"/>
                </a:lnTo>
                <a:lnTo>
                  <a:pt x="1563330" y="1635052"/>
                </a:lnTo>
                <a:lnTo>
                  <a:pt x="1556341" y="1640771"/>
                </a:lnTo>
                <a:lnTo>
                  <a:pt x="1549034" y="1645854"/>
                </a:lnTo>
                <a:lnTo>
                  <a:pt x="1541410" y="1650619"/>
                </a:lnTo>
                <a:lnTo>
                  <a:pt x="1533468" y="1655385"/>
                </a:lnTo>
                <a:lnTo>
                  <a:pt x="1525208" y="1659515"/>
                </a:lnTo>
                <a:lnTo>
                  <a:pt x="1516948" y="1663009"/>
                </a:lnTo>
                <a:lnTo>
                  <a:pt x="1508371" y="1666504"/>
                </a:lnTo>
                <a:lnTo>
                  <a:pt x="1499475" y="1669363"/>
                </a:lnTo>
                <a:lnTo>
                  <a:pt x="1490262" y="1671905"/>
                </a:lnTo>
                <a:lnTo>
                  <a:pt x="1481685" y="1674129"/>
                </a:lnTo>
                <a:lnTo>
                  <a:pt x="1472472" y="1676035"/>
                </a:lnTo>
                <a:lnTo>
                  <a:pt x="1462624" y="1677306"/>
                </a:lnTo>
                <a:lnTo>
                  <a:pt x="1453093" y="1677941"/>
                </a:lnTo>
                <a:lnTo>
                  <a:pt x="1443563" y="1677941"/>
                </a:lnTo>
                <a:lnTo>
                  <a:pt x="1246280" y="1677941"/>
                </a:lnTo>
                <a:lnTo>
                  <a:pt x="1246280" y="2274888"/>
                </a:lnTo>
                <a:lnTo>
                  <a:pt x="386305" y="2274888"/>
                </a:lnTo>
                <a:lnTo>
                  <a:pt x="386305" y="1677941"/>
                </a:lnTo>
                <a:lnTo>
                  <a:pt x="188705" y="1677941"/>
                </a:lnTo>
                <a:lnTo>
                  <a:pt x="179174" y="1677941"/>
                </a:lnTo>
                <a:lnTo>
                  <a:pt x="169644" y="1677306"/>
                </a:lnTo>
                <a:lnTo>
                  <a:pt x="160113" y="1676035"/>
                </a:lnTo>
                <a:lnTo>
                  <a:pt x="150900" y="1674129"/>
                </a:lnTo>
                <a:lnTo>
                  <a:pt x="141688" y="1671905"/>
                </a:lnTo>
                <a:lnTo>
                  <a:pt x="132792" y="1669363"/>
                </a:lnTo>
                <a:lnTo>
                  <a:pt x="123897" y="1666504"/>
                </a:lnTo>
                <a:lnTo>
                  <a:pt x="115320" y="1663009"/>
                </a:lnTo>
                <a:lnTo>
                  <a:pt x="107060" y="1659515"/>
                </a:lnTo>
                <a:lnTo>
                  <a:pt x="98800" y="1655385"/>
                </a:lnTo>
                <a:lnTo>
                  <a:pt x="91176" y="1650619"/>
                </a:lnTo>
                <a:lnTo>
                  <a:pt x="83233" y="1645854"/>
                </a:lnTo>
                <a:lnTo>
                  <a:pt x="75927" y="1640771"/>
                </a:lnTo>
                <a:lnTo>
                  <a:pt x="68938" y="1635052"/>
                </a:lnTo>
                <a:lnTo>
                  <a:pt x="61949" y="1629334"/>
                </a:lnTo>
                <a:lnTo>
                  <a:pt x="55277" y="1622980"/>
                </a:lnTo>
                <a:lnTo>
                  <a:pt x="48923" y="1616308"/>
                </a:lnTo>
                <a:lnTo>
                  <a:pt x="43205" y="1609319"/>
                </a:lnTo>
                <a:lnTo>
                  <a:pt x="37487" y="1602330"/>
                </a:lnTo>
                <a:lnTo>
                  <a:pt x="32404" y="1595023"/>
                </a:lnTo>
                <a:lnTo>
                  <a:pt x="27639" y="1587080"/>
                </a:lnTo>
                <a:lnTo>
                  <a:pt x="22873" y="1579456"/>
                </a:lnTo>
                <a:lnTo>
                  <a:pt x="18743" y="1571196"/>
                </a:lnTo>
                <a:lnTo>
                  <a:pt x="14931" y="1562618"/>
                </a:lnTo>
                <a:lnTo>
                  <a:pt x="11437" y="1554358"/>
                </a:lnTo>
                <a:lnTo>
                  <a:pt x="8577" y="1545462"/>
                </a:lnTo>
                <a:lnTo>
                  <a:pt x="6354" y="1536567"/>
                </a:lnTo>
                <a:lnTo>
                  <a:pt x="4130" y="1527354"/>
                </a:lnTo>
                <a:lnTo>
                  <a:pt x="2224" y="1518141"/>
                </a:lnTo>
                <a:lnTo>
                  <a:pt x="953" y="1508610"/>
                </a:lnTo>
                <a:lnTo>
                  <a:pt x="318" y="1499079"/>
                </a:lnTo>
                <a:lnTo>
                  <a:pt x="0" y="1489231"/>
                </a:lnTo>
                <a:lnTo>
                  <a:pt x="0" y="1235075"/>
                </a:lnTo>
                <a:close/>
                <a:moveTo>
                  <a:pt x="625067" y="631825"/>
                </a:moveTo>
                <a:lnTo>
                  <a:pt x="638397" y="659149"/>
                </a:lnTo>
                <a:lnTo>
                  <a:pt x="654266" y="691557"/>
                </a:lnTo>
                <a:lnTo>
                  <a:pt x="672357" y="726824"/>
                </a:lnTo>
                <a:lnTo>
                  <a:pt x="691401" y="763361"/>
                </a:lnTo>
                <a:lnTo>
                  <a:pt x="700922" y="781154"/>
                </a:lnTo>
                <a:lnTo>
                  <a:pt x="710761" y="798946"/>
                </a:lnTo>
                <a:lnTo>
                  <a:pt x="720600" y="816103"/>
                </a:lnTo>
                <a:lnTo>
                  <a:pt x="730122" y="832307"/>
                </a:lnTo>
                <a:lnTo>
                  <a:pt x="739326" y="847240"/>
                </a:lnTo>
                <a:lnTo>
                  <a:pt x="748213" y="860902"/>
                </a:lnTo>
                <a:lnTo>
                  <a:pt x="756782" y="872657"/>
                </a:lnTo>
                <a:lnTo>
                  <a:pt x="764400" y="883142"/>
                </a:lnTo>
                <a:lnTo>
                  <a:pt x="764400" y="835802"/>
                </a:lnTo>
                <a:lnTo>
                  <a:pt x="764717" y="830400"/>
                </a:lnTo>
                <a:lnTo>
                  <a:pt x="765669" y="824681"/>
                </a:lnTo>
                <a:lnTo>
                  <a:pt x="766621" y="818962"/>
                </a:lnTo>
                <a:lnTo>
                  <a:pt x="768208" y="813243"/>
                </a:lnTo>
                <a:lnTo>
                  <a:pt x="771382" y="801488"/>
                </a:lnTo>
                <a:lnTo>
                  <a:pt x="775826" y="790050"/>
                </a:lnTo>
                <a:lnTo>
                  <a:pt x="779952" y="779565"/>
                </a:lnTo>
                <a:lnTo>
                  <a:pt x="783760" y="769080"/>
                </a:lnTo>
                <a:lnTo>
                  <a:pt x="785030" y="764315"/>
                </a:lnTo>
                <a:lnTo>
                  <a:pt x="786299" y="759866"/>
                </a:lnTo>
                <a:lnTo>
                  <a:pt x="786934" y="755418"/>
                </a:lnTo>
                <a:lnTo>
                  <a:pt x="787252" y="751923"/>
                </a:lnTo>
                <a:lnTo>
                  <a:pt x="786934" y="748111"/>
                </a:lnTo>
                <a:lnTo>
                  <a:pt x="786299" y="745251"/>
                </a:lnTo>
                <a:lnTo>
                  <a:pt x="784712" y="742074"/>
                </a:lnTo>
                <a:lnTo>
                  <a:pt x="783126" y="739215"/>
                </a:lnTo>
                <a:lnTo>
                  <a:pt x="781539" y="736673"/>
                </a:lnTo>
                <a:lnTo>
                  <a:pt x="779634" y="734131"/>
                </a:lnTo>
                <a:lnTo>
                  <a:pt x="775191" y="729365"/>
                </a:lnTo>
                <a:lnTo>
                  <a:pt x="770747" y="723964"/>
                </a:lnTo>
                <a:lnTo>
                  <a:pt x="768526" y="721105"/>
                </a:lnTo>
                <a:lnTo>
                  <a:pt x="766621" y="718245"/>
                </a:lnTo>
                <a:lnTo>
                  <a:pt x="765352" y="714750"/>
                </a:lnTo>
                <a:lnTo>
                  <a:pt x="764082" y="711573"/>
                </a:lnTo>
                <a:lnTo>
                  <a:pt x="763130" y="707443"/>
                </a:lnTo>
                <a:lnTo>
                  <a:pt x="763130" y="702995"/>
                </a:lnTo>
                <a:lnTo>
                  <a:pt x="763130" y="698864"/>
                </a:lnTo>
                <a:lnTo>
                  <a:pt x="763448" y="695369"/>
                </a:lnTo>
                <a:lnTo>
                  <a:pt x="764400" y="691874"/>
                </a:lnTo>
                <a:lnTo>
                  <a:pt x="765669" y="689015"/>
                </a:lnTo>
                <a:lnTo>
                  <a:pt x="766939" y="686791"/>
                </a:lnTo>
                <a:lnTo>
                  <a:pt x="769160" y="684567"/>
                </a:lnTo>
                <a:lnTo>
                  <a:pt x="771700" y="682978"/>
                </a:lnTo>
                <a:lnTo>
                  <a:pt x="774556" y="682025"/>
                </a:lnTo>
                <a:lnTo>
                  <a:pt x="777730" y="681072"/>
                </a:lnTo>
                <a:lnTo>
                  <a:pt x="781856" y="680119"/>
                </a:lnTo>
                <a:lnTo>
                  <a:pt x="785982" y="679483"/>
                </a:lnTo>
                <a:lnTo>
                  <a:pt x="791060" y="679166"/>
                </a:lnTo>
                <a:lnTo>
                  <a:pt x="802169" y="678848"/>
                </a:lnTo>
                <a:lnTo>
                  <a:pt x="815816" y="678848"/>
                </a:lnTo>
                <a:lnTo>
                  <a:pt x="833273" y="678848"/>
                </a:lnTo>
                <a:lnTo>
                  <a:pt x="846920" y="678848"/>
                </a:lnTo>
                <a:lnTo>
                  <a:pt x="858029" y="679166"/>
                </a:lnTo>
                <a:lnTo>
                  <a:pt x="862790" y="679483"/>
                </a:lnTo>
                <a:lnTo>
                  <a:pt x="867233" y="680119"/>
                </a:lnTo>
                <a:lnTo>
                  <a:pt x="871042" y="681072"/>
                </a:lnTo>
                <a:lnTo>
                  <a:pt x="874216" y="682025"/>
                </a:lnTo>
                <a:lnTo>
                  <a:pt x="877390" y="682978"/>
                </a:lnTo>
                <a:lnTo>
                  <a:pt x="879929" y="684567"/>
                </a:lnTo>
                <a:lnTo>
                  <a:pt x="881516" y="686791"/>
                </a:lnTo>
                <a:lnTo>
                  <a:pt x="883103" y="689015"/>
                </a:lnTo>
                <a:lnTo>
                  <a:pt x="884690" y="691874"/>
                </a:lnTo>
                <a:lnTo>
                  <a:pt x="885324" y="695369"/>
                </a:lnTo>
                <a:lnTo>
                  <a:pt x="885642" y="698864"/>
                </a:lnTo>
                <a:lnTo>
                  <a:pt x="885959" y="702995"/>
                </a:lnTo>
                <a:lnTo>
                  <a:pt x="885642" y="707443"/>
                </a:lnTo>
                <a:lnTo>
                  <a:pt x="885007" y="711573"/>
                </a:lnTo>
                <a:lnTo>
                  <a:pt x="883737" y="714750"/>
                </a:lnTo>
                <a:lnTo>
                  <a:pt x="882150" y="718245"/>
                </a:lnTo>
                <a:lnTo>
                  <a:pt x="880563" y="721105"/>
                </a:lnTo>
                <a:lnTo>
                  <a:pt x="878342" y="723964"/>
                </a:lnTo>
                <a:lnTo>
                  <a:pt x="873898" y="729365"/>
                </a:lnTo>
                <a:lnTo>
                  <a:pt x="869455" y="734131"/>
                </a:lnTo>
                <a:lnTo>
                  <a:pt x="867233" y="736673"/>
                </a:lnTo>
                <a:lnTo>
                  <a:pt x="865329" y="739215"/>
                </a:lnTo>
                <a:lnTo>
                  <a:pt x="864059" y="742074"/>
                </a:lnTo>
                <a:lnTo>
                  <a:pt x="862790" y="745251"/>
                </a:lnTo>
                <a:lnTo>
                  <a:pt x="862155" y="748111"/>
                </a:lnTo>
                <a:lnTo>
                  <a:pt x="861838" y="751923"/>
                </a:lnTo>
                <a:lnTo>
                  <a:pt x="862155" y="755418"/>
                </a:lnTo>
                <a:lnTo>
                  <a:pt x="862790" y="759866"/>
                </a:lnTo>
                <a:lnTo>
                  <a:pt x="864059" y="764315"/>
                </a:lnTo>
                <a:lnTo>
                  <a:pt x="865329" y="769080"/>
                </a:lnTo>
                <a:lnTo>
                  <a:pt x="869138" y="779565"/>
                </a:lnTo>
                <a:lnTo>
                  <a:pt x="873264" y="790050"/>
                </a:lnTo>
                <a:lnTo>
                  <a:pt x="877390" y="801488"/>
                </a:lnTo>
                <a:lnTo>
                  <a:pt x="880881" y="813243"/>
                </a:lnTo>
                <a:lnTo>
                  <a:pt x="882468" y="818962"/>
                </a:lnTo>
                <a:lnTo>
                  <a:pt x="883420" y="824681"/>
                </a:lnTo>
                <a:lnTo>
                  <a:pt x="884372" y="830400"/>
                </a:lnTo>
                <a:lnTo>
                  <a:pt x="884690" y="835802"/>
                </a:lnTo>
                <a:lnTo>
                  <a:pt x="884690" y="883142"/>
                </a:lnTo>
                <a:lnTo>
                  <a:pt x="892307" y="873293"/>
                </a:lnTo>
                <a:lnTo>
                  <a:pt x="900559" y="861219"/>
                </a:lnTo>
                <a:lnTo>
                  <a:pt x="909446" y="848193"/>
                </a:lnTo>
                <a:lnTo>
                  <a:pt x="918015" y="833260"/>
                </a:lnTo>
                <a:lnTo>
                  <a:pt x="927854" y="817692"/>
                </a:lnTo>
                <a:lnTo>
                  <a:pt x="937058" y="801170"/>
                </a:lnTo>
                <a:lnTo>
                  <a:pt x="956102" y="766221"/>
                </a:lnTo>
                <a:lnTo>
                  <a:pt x="974828" y="730319"/>
                </a:lnTo>
                <a:lnTo>
                  <a:pt x="992601" y="695369"/>
                </a:lnTo>
                <a:lnTo>
                  <a:pt x="1008788" y="663280"/>
                </a:lnTo>
                <a:lnTo>
                  <a:pt x="1022118" y="635956"/>
                </a:lnTo>
                <a:lnTo>
                  <a:pt x="1039892" y="640721"/>
                </a:lnTo>
                <a:lnTo>
                  <a:pt x="1056714" y="645805"/>
                </a:lnTo>
                <a:lnTo>
                  <a:pt x="1072900" y="651524"/>
                </a:lnTo>
                <a:lnTo>
                  <a:pt x="1088135" y="656925"/>
                </a:lnTo>
                <a:lnTo>
                  <a:pt x="1102417" y="662962"/>
                </a:lnTo>
                <a:lnTo>
                  <a:pt x="1116382" y="668681"/>
                </a:lnTo>
                <a:lnTo>
                  <a:pt x="1129395" y="675035"/>
                </a:lnTo>
                <a:lnTo>
                  <a:pt x="1141456" y="681390"/>
                </a:lnTo>
                <a:lnTo>
                  <a:pt x="1152882" y="687426"/>
                </a:lnTo>
                <a:lnTo>
                  <a:pt x="1163990" y="693781"/>
                </a:lnTo>
                <a:lnTo>
                  <a:pt x="1173830" y="700135"/>
                </a:lnTo>
                <a:lnTo>
                  <a:pt x="1183669" y="706807"/>
                </a:lnTo>
                <a:lnTo>
                  <a:pt x="1192238" y="713162"/>
                </a:lnTo>
                <a:lnTo>
                  <a:pt x="1200807" y="719198"/>
                </a:lnTo>
                <a:lnTo>
                  <a:pt x="1208107" y="725553"/>
                </a:lnTo>
                <a:lnTo>
                  <a:pt x="1215725" y="731589"/>
                </a:lnTo>
                <a:lnTo>
                  <a:pt x="1221755" y="737308"/>
                </a:lnTo>
                <a:lnTo>
                  <a:pt x="1227785" y="743345"/>
                </a:lnTo>
                <a:lnTo>
                  <a:pt x="1233181" y="748746"/>
                </a:lnTo>
                <a:lnTo>
                  <a:pt x="1237942" y="753830"/>
                </a:lnTo>
                <a:lnTo>
                  <a:pt x="1246511" y="763997"/>
                </a:lnTo>
                <a:lnTo>
                  <a:pt x="1253176" y="772575"/>
                </a:lnTo>
                <a:lnTo>
                  <a:pt x="1257937" y="779565"/>
                </a:lnTo>
                <a:lnTo>
                  <a:pt x="1261428" y="784649"/>
                </a:lnTo>
                <a:lnTo>
                  <a:pt x="1263650" y="789097"/>
                </a:lnTo>
                <a:lnTo>
                  <a:pt x="1263650" y="1090613"/>
                </a:lnTo>
                <a:lnTo>
                  <a:pt x="815816" y="1090613"/>
                </a:lnTo>
                <a:lnTo>
                  <a:pt x="368300" y="1090613"/>
                </a:lnTo>
                <a:lnTo>
                  <a:pt x="368300" y="789097"/>
                </a:lnTo>
                <a:lnTo>
                  <a:pt x="370839" y="784649"/>
                </a:lnTo>
                <a:lnTo>
                  <a:pt x="374648" y="778930"/>
                </a:lnTo>
                <a:lnTo>
                  <a:pt x="380043" y="771622"/>
                </a:lnTo>
                <a:lnTo>
                  <a:pt x="387026" y="762726"/>
                </a:lnTo>
                <a:lnTo>
                  <a:pt x="396230" y="752559"/>
                </a:lnTo>
                <a:lnTo>
                  <a:pt x="401626" y="746840"/>
                </a:lnTo>
                <a:lnTo>
                  <a:pt x="407656" y="741121"/>
                </a:lnTo>
                <a:lnTo>
                  <a:pt x="414004" y="735084"/>
                </a:lnTo>
                <a:lnTo>
                  <a:pt x="420986" y="729048"/>
                </a:lnTo>
                <a:lnTo>
                  <a:pt x="428603" y="722693"/>
                </a:lnTo>
                <a:lnTo>
                  <a:pt x="436856" y="716339"/>
                </a:lnTo>
                <a:lnTo>
                  <a:pt x="445742" y="709984"/>
                </a:lnTo>
                <a:lnTo>
                  <a:pt x="455264" y="703312"/>
                </a:lnTo>
                <a:lnTo>
                  <a:pt x="465420" y="696640"/>
                </a:lnTo>
                <a:lnTo>
                  <a:pt x="476212" y="690286"/>
                </a:lnTo>
                <a:lnTo>
                  <a:pt x="487638" y="683931"/>
                </a:lnTo>
                <a:lnTo>
                  <a:pt x="499698" y="677259"/>
                </a:lnTo>
                <a:lnTo>
                  <a:pt x="513029" y="670905"/>
                </a:lnTo>
                <a:lnTo>
                  <a:pt x="526676" y="664550"/>
                </a:lnTo>
                <a:lnTo>
                  <a:pt x="540959" y="658831"/>
                </a:lnTo>
                <a:lnTo>
                  <a:pt x="556193" y="652795"/>
                </a:lnTo>
                <a:lnTo>
                  <a:pt x="572380" y="647394"/>
                </a:lnTo>
                <a:lnTo>
                  <a:pt x="588884" y="641675"/>
                </a:lnTo>
                <a:lnTo>
                  <a:pt x="606658" y="636591"/>
                </a:lnTo>
                <a:lnTo>
                  <a:pt x="625067" y="631825"/>
                </a:lnTo>
                <a:close/>
                <a:moveTo>
                  <a:pt x="815815" y="0"/>
                </a:moveTo>
                <a:lnTo>
                  <a:pt x="826313" y="317"/>
                </a:lnTo>
                <a:lnTo>
                  <a:pt x="837129" y="951"/>
                </a:lnTo>
                <a:lnTo>
                  <a:pt x="847945" y="2536"/>
                </a:lnTo>
                <a:lnTo>
                  <a:pt x="858443" y="4439"/>
                </a:lnTo>
                <a:lnTo>
                  <a:pt x="869259" y="6658"/>
                </a:lnTo>
                <a:lnTo>
                  <a:pt x="880075" y="9511"/>
                </a:lnTo>
                <a:lnTo>
                  <a:pt x="890254" y="13315"/>
                </a:lnTo>
                <a:lnTo>
                  <a:pt x="900752" y="16803"/>
                </a:lnTo>
                <a:lnTo>
                  <a:pt x="910614" y="21558"/>
                </a:lnTo>
                <a:lnTo>
                  <a:pt x="920476" y="26631"/>
                </a:lnTo>
                <a:lnTo>
                  <a:pt x="930655" y="32020"/>
                </a:lnTo>
                <a:lnTo>
                  <a:pt x="939881" y="38360"/>
                </a:lnTo>
                <a:lnTo>
                  <a:pt x="949424" y="45018"/>
                </a:lnTo>
                <a:lnTo>
                  <a:pt x="958332" y="51993"/>
                </a:lnTo>
                <a:lnTo>
                  <a:pt x="967239" y="59601"/>
                </a:lnTo>
                <a:lnTo>
                  <a:pt x="975192" y="67844"/>
                </a:lnTo>
                <a:lnTo>
                  <a:pt x="983463" y="76087"/>
                </a:lnTo>
                <a:lnTo>
                  <a:pt x="991098" y="85280"/>
                </a:lnTo>
                <a:lnTo>
                  <a:pt x="998415" y="95425"/>
                </a:lnTo>
                <a:lnTo>
                  <a:pt x="1005413" y="105253"/>
                </a:lnTo>
                <a:lnTo>
                  <a:pt x="1012094" y="116032"/>
                </a:lnTo>
                <a:lnTo>
                  <a:pt x="1018138" y="127445"/>
                </a:lnTo>
                <a:lnTo>
                  <a:pt x="1023546" y="139175"/>
                </a:lnTo>
                <a:lnTo>
                  <a:pt x="1028954" y="151222"/>
                </a:lnTo>
                <a:lnTo>
                  <a:pt x="1033408" y="163903"/>
                </a:lnTo>
                <a:lnTo>
                  <a:pt x="1037225" y="177218"/>
                </a:lnTo>
                <a:lnTo>
                  <a:pt x="1041042" y="191167"/>
                </a:lnTo>
                <a:lnTo>
                  <a:pt x="1043905" y="205117"/>
                </a:lnTo>
                <a:lnTo>
                  <a:pt x="1046132" y="219700"/>
                </a:lnTo>
                <a:lnTo>
                  <a:pt x="1047723" y="235234"/>
                </a:lnTo>
                <a:lnTo>
                  <a:pt x="1048677" y="251085"/>
                </a:lnTo>
                <a:lnTo>
                  <a:pt x="1049313" y="267254"/>
                </a:lnTo>
                <a:lnTo>
                  <a:pt x="1048677" y="278984"/>
                </a:lnTo>
                <a:lnTo>
                  <a:pt x="1049313" y="278667"/>
                </a:lnTo>
                <a:lnTo>
                  <a:pt x="1051858" y="279301"/>
                </a:lnTo>
                <a:lnTo>
                  <a:pt x="1054085" y="280569"/>
                </a:lnTo>
                <a:lnTo>
                  <a:pt x="1055676" y="282471"/>
                </a:lnTo>
                <a:lnTo>
                  <a:pt x="1057584" y="285007"/>
                </a:lnTo>
                <a:lnTo>
                  <a:pt x="1059175" y="287861"/>
                </a:lnTo>
                <a:lnTo>
                  <a:pt x="1060129" y="291665"/>
                </a:lnTo>
                <a:lnTo>
                  <a:pt x="1061084" y="296103"/>
                </a:lnTo>
                <a:lnTo>
                  <a:pt x="1061402" y="300859"/>
                </a:lnTo>
                <a:lnTo>
                  <a:pt x="1061720" y="305614"/>
                </a:lnTo>
                <a:lnTo>
                  <a:pt x="1062038" y="311004"/>
                </a:lnTo>
                <a:lnTo>
                  <a:pt x="1061402" y="322734"/>
                </a:lnTo>
                <a:lnTo>
                  <a:pt x="1060129" y="335415"/>
                </a:lnTo>
                <a:lnTo>
                  <a:pt x="1057903" y="348730"/>
                </a:lnTo>
                <a:lnTo>
                  <a:pt x="1055358" y="361411"/>
                </a:lnTo>
                <a:lnTo>
                  <a:pt x="1051858" y="374092"/>
                </a:lnTo>
                <a:lnTo>
                  <a:pt x="1048041" y="385822"/>
                </a:lnTo>
                <a:lnTo>
                  <a:pt x="1045814" y="391211"/>
                </a:lnTo>
                <a:lnTo>
                  <a:pt x="1043587" y="396601"/>
                </a:lnTo>
                <a:lnTo>
                  <a:pt x="1041360" y="401356"/>
                </a:lnTo>
                <a:lnTo>
                  <a:pt x="1038816" y="405478"/>
                </a:lnTo>
                <a:lnTo>
                  <a:pt x="1036589" y="408965"/>
                </a:lnTo>
                <a:lnTo>
                  <a:pt x="1034044" y="412452"/>
                </a:lnTo>
                <a:lnTo>
                  <a:pt x="1031499" y="414988"/>
                </a:lnTo>
                <a:lnTo>
                  <a:pt x="1028954" y="416891"/>
                </a:lnTo>
                <a:lnTo>
                  <a:pt x="1026409" y="417842"/>
                </a:lnTo>
                <a:lnTo>
                  <a:pt x="1023228" y="418159"/>
                </a:lnTo>
                <a:lnTo>
                  <a:pt x="1022592" y="418159"/>
                </a:lnTo>
                <a:lnTo>
                  <a:pt x="1018456" y="429572"/>
                </a:lnTo>
                <a:lnTo>
                  <a:pt x="1014320" y="440668"/>
                </a:lnTo>
                <a:lnTo>
                  <a:pt x="1009867" y="451763"/>
                </a:lnTo>
                <a:lnTo>
                  <a:pt x="1005095" y="462542"/>
                </a:lnTo>
                <a:lnTo>
                  <a:pt x="1000323" y="473004"/>
                </a:lnTo>
                <a:lnTo>
                  <a:pt x="995233" y="483466"/>
                </a:lnTo>
                <a:lnTo>
                  <a:pt x="990143" y="493611"/>
                </a:lnTo>
                <a:lnTo>
                  <a:pt x="984417" y="503756"/>
                </a:lnTo>
                <a:lnTo>
                  <a:pt x="978691" y="513267"/>
                </a:lnTo>
                <a:lnTo>
                  <a:pt x="972647" y="522777"/>
                </a:lnTo>
                <a:lnTo>
                  <a:pt x="966921" y="531971"/>
                </a:lnTo>
                <a:lnTo>
                  <a:pt x="960558" y="540848"/>
                </a:lnTo>
                <a:lnTo>
                  <a:pt x="954196" y="549725"/>
                </a:lnTo>
                <a:lnTo>
                  <a:pt x="947516" y="557650"/>
                </a:lnTo>
                <a:lnTo>
                  <a:pt x="940835" y="565893"/>
                </a:lnTo>
                <a:lnTo>
                  <a:pt x="934155" y="573502"/>
                </a:lnTo>
                <a:lnTo>
                  <a:pt x="927474" y="581110"/>
                </a:lnTo>
                <a:lnTo>
                  <a:pt x="920476" y="587768"/>
                </a:lnTo>
                <a:lnTo>
                  <a:pt x="913477" y="594108"/>
                </a:lnTo>
                <a:lnTo>
                  <a:pt x="906160" y="600449"/>
                </a:lnTo>
                <a:lnTo>
                  <a:pt x="898844" y="606156"/>
                </a:lnTo>
                <a:lnTo>
                  <a:pt x="891845" y="611545"/>
                </a:lnTo>
                <a:lnTo>
                  <a:pt x="883892" y="616300"/>
                </a:lnTo>
                <a:lnTo>
                  <a:pt x="876575" y="620739"/>
                </a:lnTo>
                <a:lnTo>
                  <a:pt x="869259" y="624860"/>
                </a:lnTo>
                <a:lnTo>
                  <a:pt x="861624" y="628030"/>
                </a:lnTo>
                <a:lnTo>
                  <a:pt x="853989" y="631518"/>
                </a:lnTo>
                <a:lnTo>
                  <a:pt x="846354" y="633737"/>
                </a:lnTo>
                <a:lnTo>
                  <a:pt x="838719" y="635956"/>
                </a:lnTo>
                <a:lnTo>
                  <a:pt x="830766" y="636907"/>
                </a:lnTo>
                <a:lnTo>
                  <a:pt x="823450" y="638175"/>
                </a:lnTo>
                <a:lnTo>
                  <a:pt x="815815" y="638175"/>
                </a:lnTo>
                <a:lnTo>
                  <a:pt x="807862" y="638175"/>
                </a:lnTo>
                <a:lnTo>
                  <a:pt x="800227" y="636907"/>
                </a:lnTo>
                <a:lnTo>
                  <a:pt x="792274" y="635639"/>
                </a:lnTo>
                <a:lnTo>
                  <a:pt x="784957" y="633737"/>
                </a:lnTo>
                <a:lnTo>
                  <a:pt x="777322" y="631201"/>
                </a:lnTo>
                <a:lnTo>
                  <a:pt x="769370" y="628030"/>
                </a:lnTo>
                <a:lnTo>
                  <a:pt x="762053" y="624860"/>
                </a:lnTo>
                <a:lnTo>
                  <a:pt x="754418" y="620739"/>
                </a:lnTo>
                <a:lnTo>
                  <a:pt x="747101" y="616300"/>
                </a:lnTo>
                <a:lnTo>
                  <a:pt x="739466" y="611545"/>
                </a:lnTo>
                <a:lnTo>
                  <a:pt x="732150" y="606156"/>
                </a:lnTo>
                <a:lnTo>
                  <a:pt x="724833" y="600132"/>
                </a:lnTo>
                <a:lnTo>
                  <a:pt x="717834" y="594108"/>
                </a:lnTo>
                <a:lnTo>
                  <a:pt x="710836" y="587768"/>
                </a:lnTo>
                <a:lnTo>
                  <a:pt x="703837" y="580476"/>
                </a:lnTo>
                <a:lnTo>
                  <a:pt x="696839" y="573185"/>
                </a:lnTo>
                <a:lnTo>
                  <a:pt x="690158" y="565576"/>
                </a:lnTo>
                <a:lnTo>
                  <a:pt x="683478" y="557333"/>
                </a:lnTo>
                <a:lnTo>
                  <a:pt x="676797" y="549091"/>
                </a:lnTo>
                <a:lnTo>
                  <a:pt x="670435" y="540531"/>
                </a:lnTo>
                <a:lnTo>
                  <a:pt x="664072" y="531654"/>
                </a:lnTo>
                <a:lnTo>
                  <a:pt x="658346" y="522143"/>
                </a:lnTo>
                <a:lnTo>
                  <a:pt x="652302" y="512950"/>
                </a:lnTo>
                <a:lnTo>
                  <a:pt x="646894" y="502805"/>
                </a:lnTo>
                <a:lnTo>
                  <a:pt x="641168" y="492977"/>
                </a:lnTo>
                <a:lnTo>
                  <a:pt x="635760" y="482832"/>
                </a:lnTo>
                <a:lnTo>
                  <a:pt x="630988" y="472370"/>
                </a:lnTo>
                <a:lnTo>
                  <a:pt x="625898" y="461591"/>
                </a:lnTo>
                <a:lnTo>
                  <a:pt x="621445" y="450495"/>
                </a:lnTo>
                <a:lnTo>
                  <a:pt x="616991" y="439716"/>
                </a:lnTo>
                <a:lnTo>
                  <a:pt x="612537" y="428621"/>
                </a:lnTo>
                <a:lnTo>
                  <a:pt x="608402" y="417208"/>
                </a:lnTo>
                <a:lnTo>
                  <a:pt x="605857" y="416256"/>
                </a:lnTo>
                <a:lnTo>
                  <a:pt x="603312" y="414988"/>
                </a:lnTo>
                <a:lnTo>
                  <a:pt x="600767" y="413086"/>
                </a:lnTo>
                <a:lnTo>
                  <a:pt x="598222" y="410233"/>
                </a:lnTo>
                <a:lnTo>
                  <a:pt x="595359" y="407063"/>
                </a:lnTo>
                <a:lnTo>
                  <a:pt x="592814" y="403258"/>
                </a:lnTo>
                <a:lnTo>
                  <a:pt x="590587" y="399137"/>
                </a:lnTo>
                <a:lnTo>
                  <a:pt x="588360" y="394699"/>
                </a:lnTo>
                <a:lnTo>
                  <a:pt x="586134" y="389626"/>
                </a:lnTo>
                <a:lnTo>
                  <a:pt x="584543" y="384237"/>
                </a:lnTo>
                <a:lnTo>
                  <a:pt x="580726" y="372824"/>
                </a:lnTo>
                <a:lnTo>
                  <a:pt x="577862" y="361094"/>
                </a:lnTo>
                <a:lnTo>
                  <a:pt x="575318" y="348730"/>
                </a:lnTo>
                <a:lnTo>
                  <a:pt x="573409" y="336366"/>
                </a:lnTo>
                <a:lnTo>
                  <a:pt x="571818" y="324319"/>
                </a:lnTo>
                <a:lnTo>
                  <a:pt x="571500" y="312906"/>
                </a:lnTo>
                <a:lnTo>
                  <a:pt x="571500" y="307833"/>
                </a:lnTo>
                <a:lnTo>
                  <a:pt x="571818" y="303078"/>
                </a:lnTo>
                <a:lnTo>
                  <a:pt x="572136" y="298322"/>
                </a:lnTo>
                <a:lnTo>
                  <a:pt x="573091" y="294201"/>
                </a:lnTo>
                <a:lnTo>
                  <a:pt x="574045" y="290397"/>
                </a:lnTo>
                <a:lnTo>
                  <a:pt x="575318" y="287227"/>
                </a:lnTo>
                <a:lnTo>
                  <a:pt x="576590" y="284373"/>
                </a:lnTo>
                <a:lnTo>
                  <a:pt x="578499" y="282471"/>
                </a:lnTo>
                <a:lnTo>
                  <a:pt x="580407" y="280886"/>
                </a:lnTo>
                <a:lnTo>
                  <a:pt x="582634" y="279935"/>
                </a:lnTo>
                <a:lnTo>
                  <a:pt x="582316" y="267254"/>
                </a:lnTo>
                <a:lnTo>
                  <a:pt x="582634" y="251085"/>
                </a:lnTo>
                <a:lnTo>
                  <a:pt x="583589" y="235234"/>
                </a:lnTo>
                <a:lnTo>
                  <a:pt x="585179" y="219700"/>
                </a:lnTo>
                <a:lnTo>
                  <a:pt x="587406" y="205117"/>
                </a:lnTo>
                <a:lnTo>
                  <a:pt x="590269" y="191167"/>
                </a:lnTo>
                <a:lnTo>
                  <a:pt x="594087" y="177218"/>
                </a:lnTo>
                <a:lnTo>
                  <a:pt x="598222" y="163903"/>
                </a:lnTo>
                <a:lnTo>
                  <a:pt x="602676" y="151222"/>
                </a:lnTo>
                <a:lnTo>
                  <a:pt x="607766" y="139175"/>
                </a:lnTo>
                <a:lnTo>
                  <a:pt x="613174" y="127445"/>
                </a:lnTo>
                <a:lnTo>
                  <a:pt x="619218" y="116032"/>
                </a:lnTo>
                <a:lnTo>
                  <a:pt x="625898" y="105253"/>
                </a:lnTo>
                <a:lnTo>
                  <a:pt x="632897" y="95425"/>
                </a:lnTo>
                <a:lnTo>
                  <a:pt x="640214" y="85280"/>
                </a:lnTo>
                <a:lnTo>
                  <a:pt x="647848" y="76087"/>
                </a:lnTo>
                <a:lnTo>
                  <a:pt x="656120" y="67844"/>
                </a:lnTo>
                <a:lnTo>
                  <a:pt x="664072" y="59601"/>
                </a:lnTo>
                <a:lnTo>
                  <a:pt x="672980" y="51993"/>
                </a:lnTo>
                <a:lnTo>
                  <a:pt x="681887" y="45018"/>
                </a:lnTo>
                <a:lnTo>
                  <a:pt x="691431" y="38360"/>
                </a:lnTo>
                <a:lnTo>
                  <a:pt x="700656" y="32020"/>
                </a:lnTo>
                <a:lnTo>
                  <a:pt x="710836" y="26631"/>
                </a:lnTo>
                <a:lnTo>
                  <a:pt x="720697" y="21558"/>
                </a:lnTo>
                <a:lnTo>
                  <a:pt x="730877" y="16803"/>
                </a:lnTo>
                <a:lnTo>
                  <a:pt x="741057" y="13315"/>
                </a:lnTo>
                <a:lnTo>
                  <a:pt x="751555" y="9511"/>
                </a:lnTo>
                <a:lnTo>
                  <a:pt x="762053" y="6658"/>
                </a:lnTo>
                <a:lnTo>
                  <a:pt x="772869" y="4439"/>
                </a:lnTo>
                <a:lnTo>
                  <a:pt x="783685" y="2536"/>
                </a:lnTo>
                <a:lnTo>
                  <a:pt x="794183" y="951"/>
                </a:lnTo>
                <a:lnTo>
                  <a:pt x="804999" y="317"/>
                </a:lnTo>
                <a:lnTo>
                  <a:pt x="815815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fficePLUS-8">
            <a:extLst>
              <a:ext uri="{FF2B5EF4-FFF2-40B4-BE49-F238E27FC236}">
                <a16:creationId xmlns:a16="http://schemas.microsoft.com/office/drawing/2014/main" xmlns="" id="{692F8E6E-35B5-43AD-A104-F55BFF6DF81D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OfficePLUS-9">
            <a:extLst>
              <a:ext uri="{FF2B5EF4-FFF2-40B4-BE49-F238E27FC236}">
                <a16:creationId xmlns:a16="http://schemas.microsoft.com/office/drawing/2014/main" xmlns="" id="{216839A8-4C5B-4367-82F1-5052404DADA5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fficePLUS-10">
            <a:extLst>
              <a:ext uri="{FF2B5EF4-FFF2-40B4-BE49-F238E27FC236}">
                <a16:creationId xmlns:a16="http://schemas.microsoft.com/office/drawing/2014/main" xmlns="" id="{35CF2128-8369-4411-A576-09AE77BF3292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1">
            <a:extLst>
              <a:ext uri="{FF2B5EF4-FFF2-40B4-BE49-F238E27FC236}">
                <a16:creationId xmlns:a16="http://schemas.microsoft.com/office/drawing/2014/main" xmlns="" id="{B1B6796A-263C-4F67-8542-8D103CBD842B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12">
            <a:extLst>
              <a:ext uri="{FF2B5EF4-FFF2-40B4-BE49-F238E27FC236}">
                <a16:creationId xmlns:a16="http://schemas.microsoft.com/office/drawing/2014/main" xmlns="" id="{1A236672-46AC-479C-BB06-26B76E63E920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OfficePLUS-13">
            <a:extLst>
              <a:ext uri="{FF2B5EF4-FFF2-40B4-BE49-F238E27FC236}">
                <a16:creationId xmlns:a16="http://schemas.microsoft.com/office/drawing/2014/main" xmlns="" id="{410352C9-A398-4129-87C8-7292652B40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61671"/>
            <a:ext cx="6662057" cy="378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fficePLUS-1">
            <a:extLst>
              <a:ext uri="{FF2B5EF4-FFF2-40B4-BE49-F238E27FC236}">
                <a16:creationId xmlns:a16="http://schemas.microsoft.com/office/drawing/2014/main" xmlns="" id="{F8F97F87-C8D9-4FD4-904E-86B2BEF91A57}"/>
              </a:ext>
            </a:extLst>
          </p:cNvPr>
          <p:cNvSpPr txBox="1"/>
          <p:nvPr/>
        </p:nvSpPr>
        <p:spPr>
          <a:xfrm>
            <a:off x="1125707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1" name="OfficePLUS-2">
            <a:extLst>
              <a:ext uri="{FF2B5EF4-FFF2-40B4-BE49-F238E27FC236}">
                <a16:creationId xmlns:a16="http://schemas.microsoft.com/office/drawing/2014/main" xmlns="" id="{6FF1575A-3C38-49D2-8262-7F65E0F2AADE}"/>
              </a:ext>
            </a:extLst>
          </p:cNvPr>
          <p:cNvSpPr txBox="1"/>
          <p:nvPr/>
        </p:nvSpPr>
        <p:spPr>
          <a:xfrm>
            <a:off x="5128022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2" name="OfficePLUS-3">
            <a:extLst>
              <a:ext uri="{FF2B5EF4-FFF2-40B4-BE49-F238E27FC236}">
                <a16:creationId xmlns:a16="http://schemas.microsoft.com/office/drawing/2014/main" xmlns="" id="{D761EBB2-0E95-4B49-80E2-7C8838E144FB}"/>
              </a:ext>
            </a:extLst>
          </p:cNvPr>
          <p:cNvSpPr txBox="1"/>
          <p:nvPr/>
        </p:nvSpPr>
        <p:spPr>
          <a:xfrm>
            <a:off x="8854565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3" name="OfficePLUS-4">
            <a:extLst>
              <a:ext uri="{FF2B5EF4-FFF2-40B4-BE49-F238E27FC236}">
                <a16:creationId xmlns:a16="http://schemas.microsoft.com/office/drawing/2014/main" xmlns="" id="{A027F374-F2E1-4C7C-9169-69C3279C2043}"/>
              </a:ext>
            </a:extLst>
          </p:cNvPr>
          <p:cNvSpPr/>
          <p:nvPr/>
        </p:nvSpPr>
        <p:spPr>
          <a:xfrm>
            <a:off x="995929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4" name="OfficePLUS-5">
            <a:extLst>
              <a:ext uri="{FF2B5EF4-FFF2-40B4-BE49-F238E27FC236}">
                <a16:creationId xmlns:a16="http://schemas.microsoft.com/office/drawing/2014/main" xmlns="" id="{53A8DA5A-8DBE-4766-890A-ABA50F9CCF0F}"/>
              </a:ext>
            </a:extLst>
          </p:cNvPr>
          <p:cNvSpPr/>
          <p:nvPr/>
        </p:nvSpPr>
        <p:spPr>
          <a:xfrm>
            <a:off x="4998244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5" name="OfficePLUS-6">
            <a:extLst>
              <a:ext uri="{FF2B5EF4-FFF2-40B4-BE49-F238E27FC236}">
                <a16:creationId xmlns:a16="http://schemas.microsoft.com/office/drawing/2014/main" xmlns="" id="{5FB5CC79-4565-4886-8D87-921FD48386FF}"/>
              </a:ext>
            </a:extLst>
          </p:cNvPr>
          <p:cNvSpPr/>
          <p:nvPr/>
        </p:nvSpPr>
        <p:spPr>
          <a:xfrm>
            <a:off x="8724787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6" name="OfficePLUS-7">
            <a:extLst>
              <a:ext uri="{FF2B5EF4-FFF2-40B4-BE49-F238E27FC236}">
                <a16:creationId xmlns:a16="http://schemas.microsoft.com/office/drawing/2014/main" xmlns="" id="{6EBEFBF0-8C28-479C-842E-54F15065C242}"/>
              </a:ext>
            </a:extLst>
          </p:cNvPr>
          <p:cNvSpPr/>
          <p:nvPr/>
        </p:nvSpPr>
        <p:spPr>
          <a:xfrm>
            <a:off x="1594813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fficePLUS-8">
            <a:extLst>
              <a:ext uri="{FF2B5EF4-FFF2-40B4-BE49-F238E27FC236}">
                <a16:creationId xmlns:a16="http://schemas.microsoft.com/office/drawing/2014/main" xmlns="" id="{655A19BD-4663-4A01-9335-BCB07DD334F2}"/>
              </a:ext>
            </a:extLst>
          </p:cNvPr>
          <p:cNvSpPr/>
          <p:nvPr/>
        </p:nvSpPr>
        <p:spPr>
          <a:xfrm>
            <a:off x="5597128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fficePLUS-9">
            <a:extLst>
              <a:ext uri="{FF2B5EF4-FFF2-40B4-BE49-F238E27FC236}">
                <a16:creationId xmlns:a16="http://schemas.microsoft.com/office/drawing/2014/main" xmlns="" id="{F6A9B3FE-F905-414E-AA15-81EED09817FB}"/>
              </a:ext>
            </a:extLst>
          </p:cNvPr>
          <p:cNvSpPr/>
          <p:nvPr/>
        </p:nvSpPr>
        <p:spPr>
          <a:xfrm>
            <a:off x="9323671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fficePLUS-10">
            <a:extLst>
              <a:ext uri="{FF2B5EF4-FFF2-40B4-BE49-F238E27FC236}">
                <a16:creationId xmlns:a16="http://schemas.microsoft.com/office/drawing/2014/main" xmlns="" id="{0F208884-C124-4C0E-AA40-72699FD7C2E3}"/>
              </a:ext>
            </a:extLst>
          </p:cNvPr>
          <p:cNvSpPr/>
          <p:nvPr/>
        </p:nvSpPr>
        <p:spPr>
          <a:xfrm>
            <a:off x="5769932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OfficePLUS-11">
            <a:extLst>
              <a:ext uri="{FF2B5EF4-FFF2-40B4-BE49-F238E27FC236}">
                <a16:creationId xmlns:a16="http://schemas.microsoft.com/office/drawing/2014/main" xmlns="" id="{275347A5-6D90-4872-B26B-74473268364E}"/>
              </a:ext>
            </a:extLst>
          </p:cNvPr>
          <p:cNvSpPr/>
          <p:nvPr/>
        </p:nvSpPr>
        <p:spPr>
          <a:xfrm>
            <a:off x="6048456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OfficePLUS-12">
            <a:extLst>
              <a:ext uri="{FF2B5EF4-FFF2-40B4-BE49-F238E27FC236}">
                <a16:creationId xmlns:a16="http://schemas.microsoft.com/office/drawing/2014/main" xmlns="" id="{EF52A498-5591-49B8-B2AC-444F0433A88F}"/>
              </a:ext>
            </a:extLst>
          </p:cNvPr>
          <p:cNvSpPr/>
          <p:nvPr/>
        </p:nvSpPr>
        <p:spPr>
          <a:xfrm>
            <a:off x="6337490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OfficePLUS-13">
            <a:extLst>
              <a:ext uri="{FF2B5EF4-FFF2-40B4-BE49-F238E27FC236}">
                <a16:creationId xmlns:a16="http://schemas.microsoft.com/office/drawing/2014/main" xmlns="" id="{B145E9B1-A0E5-41A0-9ABF-C22569B9F239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3" name="OfficePLUS-14">
            <a:extLst>
              <a:ext uri="{FF2B5EF4-FFF2-40B4-BE49-F238E27FC236}">
                <a16:creationId xmlns:a16="http://schemas.microsoft.com/office/drawing/2014/main" xmlns="" id="{27A57CF7-2936-4ADE-B798-79EAEC27DE6E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OfficePLUS-15">
            <a:extLst>
              <a:ext uri="{FF2B5EF4-FFF2-40B4-BE49-F238E27FC236}">
                <a16:creationId xmlns:a16="http://schemas.microsoft.com/office/drawing/2014/main" xmlns="" id="{67F0B74E-B756-4234-9A38-F33D29070FD8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fficePLUS-16">
            <a:extLst>
              <a:ext uri="{FF2B5EF4-FFF2-40B4-BE49-F238E27FC236}">
                <a16:creationId xmlns:a16="http://schemas.microsoft.com/office/drawing/2014/main" xmlns="" id="{2A6127A4-13E5-4945-9DDC-58CE1DF960F9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OfficePLUS-17">
            <a:extLst>
              <a:ext uri="{FF2B5EF4-FFF2-40B4-BE49-F238E27FC236}">
                <a16:creationId xmlns:a16="http://schemas.microsoft.com/office/drawing/2014/main" xmlns="" id="{5498EB60-C87C-4FAE-8A9F-825A5F9D4FD5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OfficePLUS-18">
            <a:extLst>
              <a:ext uri="{FF2B5EF4-FFF2-40B4-BE49-F238E27FC236}">
                <a16:creationId xmlns:a16="http://schemas.microsoft.com/office/drawing/2014/main" xmlns="" id="{5B561FDD-00A7-45C3-8DEF-3A10CED97C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7384" y="1597783"/>
            <a:ext cx="2867242" cy="1612824"/>
          </a:xfrm>
          <a:prstGeom prst="rect">
            <a:avLst/>
          </a:prstGeom>
        </p:spPr>
      </p:pic>
      <p:pic>
        <p:nvPicPr>
          <p:cNvPr id="3" name="OfficePLUS-19">
            <a:extLst>
              <a:ext uri="{FF2B5EF4-FFF2-40B4-BE49-F238E27FC236}">
                <a16:creationId xmlns:a16="http://schemas.microsoft.com/office/drawing/2014/main" xmlns="" id="{388EA4DE-A372-407A-AAF2-1F75EF31EF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000" y="1597784"/>
            <a:ext cx="2743200" cy="1612824"/>
          </a:xfrm>
          <a:prstGeom prst="rect">
            <a:avLst/>
          </a:prstGeom>
        </p:spPr>
      </p:pic>
      <p:pic>
        <p:nvPicPr>
          <p:cNvPr id="5" name="OfficePLUS-20">
            <a:extLst>
              <a:ext uri="{FF2B5EF4-FFF2-40B4-BE49-F238E27FC236}">
                <a16:creationId xmlns:a16="http://schemas.microsoft.com/office/drawing/2014/main" xmlns="" id="{BBED4411-F223-4E2A-A856-9CE0BFFB4A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2800" y="1585083"/>
            <a:ext cx="2946400" cy="161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8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xmlns="" id="{BBB4E010-7889-46BA-AC64-378344FE7F1B}"/>
              </a:ext>
            </a:extLst>
          </p:cNvPr>
          <p:cNvGrpSpPr/>
          <p:nvPr/>
        </p:nvGrpSpPr>
        <p:grpSpPr>
          <a:xfrm>
            <a:off x="1429336" y="4865172"/>
            <a:ext cx="2195512" cy="1439198"/>
            <a:chOff x="1429336" y="4865172"/>
            <a:chExt cx="2195512" cy="1439198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xmlns="" id="{57B54C92-3F37-489D-90CD-A9B11E481689}"/>
                </a:ext>
              </a:extLst>
            </p:cNvPr>
            <p:cNvSpPr txBox="1"/>
            <p:nvPr/>
          </p:nvSpPr>
          <p:spPr>
            <a:xfrm>
              <a:off x="1629214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xmlns="" id="{1CDD4176-3FBE-4B2B-BAB0-E26A0970D5A7}"/>
                </a:ext>
              </a:extLst>
            </p:cNvPr>
            <p:cNvSpPr/>
            <p:nvPr/>
          </p:nvSpPr>
          <p:spPr>
            <a:xfrm>
              <a:off x="1429336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5" name="OfficePLUS-2">
            <a:extLst>
              <a:ext uri="{FF2B5EF4-FFF2-40B4-BE49-F238E27FC236}">
                <a16:creationId xmlns:a16="http://schemas.microsoft.com/office/drawing/2014/main" xmlns="" id="{FE27782B-3889-40C4-927B-9FABB4EABF7C}"/>
              </a:ext>
            </a:extLst>
          </p:cNvPr>
          <p:cNvGrpSpPr/>
          <p:nvPr/>
        </p:nvGrpSpPr>
        <p:grpSpPr>
          <a:xfrm>
            <a:off x="5015502" y="4865172"/>
            <a:ext cx="2195512" cy="1439198"/>
            <a:chOff x="5015502" y="4865172"/>
            <a:chExt cx="2195512" cy="1439198"/>
          </a:xfrm>
        </p:grpSpPr>
        <p:sp>
          <p:nvSpPr>
            <p:cNvPr id="6" name="OfficePLUS-2-1">
              <a:extLst>
                <a:ext uri="{FF2B5EF4-FFF2-40B4-BE49-F238E27FC236}">
                  <a16:creationId xmlns:a16="http://schemas.microsoft.com/office/drawing/2014/main" xmlns="" id="{59622900-60E5-4F19-9ECF-6639547347EA}"/>
                </a:ext>
              </a:extLst>
            </p:cNvPr>
            <p:cNvSpPr txBox="1"/>
            <p:nvPr/>
          </p:nvSpPr>
          <p:spPr>
            <a:xfrm>
              <a:off x="5268499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" name="OfficePLUS-2-2">
              <a:extLst>
                <a:ext uri="{FF2B5EF4-FFF2-40B4-BE49-F238E27FC236}">
                  <a16:creationId xmlns:a16="http://schemas.microsoft.com/office/drawing/2014/main" xmlns="" id="{9E2DC254-5BE0-4C79-B8D1-26DDD1288B90}"/>
                </a:ext>
              </a:extLst>
            </p:cNvPr>
            <p:cNvSpPr/>
            <p:nvPr/>
          </p:nvSpPr>
          <p:spPr>
            <a:xfrm>
              <a:off x="5015502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8" name="OfficePLUS-3">
            <a:extLst>
              <a:ext uri="{FF2B5EF4-FFF2-40B4-BE49-F238E27FC236}">
                <a16:creationId xmlns:a16="http://schemas.microsoft.com/office/drawing/2014/main" xmlns="" id="{9D72A4B5-CB6F-4225-AB9C-F32661C88E61}"/>
              </a:ext>
            </a:extLst>
          </p:cNvPr>
          <p:cNvGrpSpPr/>
          <p:nvPr/>
        </p:nvGrpSpPr>
        <p:grpSpPr>
          <a:xfrm>
            <a:off x="8601668" y="4865172"/>
            <a:ext cx="2195512" cy="1439198"/>
            <a:chOff x="8601668" y="4865172"/>
            <a:chExt cx="2195512" cy="1439198"/>
          </a:xfrm>
        </p:grpSpPr>
        <p:sp>
          <p:nvSpPr>
            <p:cNvPr id="9" name="OfficePLUS-3-1">
              <a:extLst>
                <a:ext uri="{FF2B5EF4-FFF2-40B4-BE49-F238E27FC236}">
                  <a16:creationId xmlns:a16="http://schemas.microsoft.com/office/drawing/2014/main" xmlns="" id="{B341152B-8E03-4AEC-A665-C6022F029CD8}"/>
                </a:ext>
              </a:extLst>
            </p:cNvPr>
            <p:cNvSpPr txBox="1"/>
            <p:nvPr/>
          </p:nvSpPr>
          <p:spPr>
            <a:xfrm>
              <a:off x="8907784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0" name="OfficePLUS-3-2">
              <a:extLst>
                <a:ext uri="{FF2B5EF4-FFF2-40B4-BE49-F238E27FC236}">
                  <a16:creationId xmlns:a16="http://schemas.microsoft.com/office/drawing/2014/main" xmlns="" id="{DD0C0D21-7F49-416A-BE5B-3CCC283B425F}"/>
                </a:ext>
              </a:extLst>
            </p:cNvPr>
            <p:cNvSpPr/>
            <p:nvPr/>
          </p:nvSpPr>
          <p:spPr>
            <a:xfrm>
              <a:off x="8601668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aphicFrame>
        <p:nvGraphicFramePr>
          <p:cNvPr id="11" name="OfficePLUS-4">
            <a:extLst>
              <a:ext uri="{FF2B5EF4-FFF2-40B4-BE49-F238E27FC236}">
                <a16:creationId xmlns:a16="http://schemas.microsoft.com/office/drawing/2014/main" xmlns="" id="{7FDB796C-F11F-44E7-B5BD-9A858352D2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2532829"/>
              </p:ext>
            </p:extLst>
          </p:nvPr>
        </p:nvGraphicFramePr>
        <p:xfrm>
          <a:off x="438963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fficePLUS-5">
            <a:extLst>
              <a:ext uri="{FF2B5EF4-FFF2-40B4-BE49-F238E27FC236}">
                <a16:creationId xmlns:a16="http://schemas.microsoft.com/office/drawing/2014/main" xmlns="" id="{FC12136B-6E1C-479C-90A2-F02ECF27DA31}"/>
              </a:ext>
            </a:extLst>
          </p:cNvPr>
          <p:cNvSpPr txBox="1"/>
          <p:nvPr/>
        </p:nvSpPr>
        <p:spPr>
          <a:xfrm>
            <a:off x="1960394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3" name="OfficePLUS-6">
            <a:extLst>
              <a:ext uri="{FF2B5EF4-FFF2-40B4-BE49-F238E27FC236}">
                <a16:creationId xmlns:a16="http://schemas.microsoft.com/office/drawing/2014/main" xmlns="" id="{83DBA7B6-629C-41EF-977D-C53A4FDF18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26086"/>
              </p:ext>
            </p:extLst>
          </p:nvPr>
        </p:nvGraphicFramePr>
        <p:xfrm>
          <a:off x="3984584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fficePLUS-7">
            <a:extLst>
              <a:ext uri="{FF2B5EF4-FFF2-40B4-BE49-F238E27FC236}">
                <a16:creationId xmlns:a16="http://schemas.microsoft.com/office/drawing/2014/main" xmlns="" id="{11F748D1-2B22-4611-90E4-07AB95FA9670}"/>
              </a:ext>
            </a:extLst>
          </p:cNvPr>
          <p:cNvSpPr txBox="1"/>
          <p:nvPr/>
        </p:nvSpPr>
        <p:spPr>
          <a:xfrm>
            <a:off x="5506015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5" name="OfficePLUS-8">
            <a:extLst>
              <a:ext uri="{FF2B5EF4-FFF2-40B4-BE49-F238E27FC236}">
                <a16:creationId xmlns:a16="http://schemas.microsoft.com/office/drawing/2014/main" xmlns="" id="{5F5F31FF-0BF7-405A-8962-20E1D84A62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004517"/>
              </p:ext>
            </p:extLst>
          </p:nvPr>
        </p:nvGraphicFramePr>
        <p:xfrm>
          <a:off x="7589362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OfficePLUS-9">
            <a:extLst>
              <a:ext uri="{FF2B5EF4-FFF2-40B4-BE49-F238E27FC236}">
                <a16:creationId xmlns:a16="http://schemas.microsoft.com/office/drawing/2014/main" xmlns="" id="{2F1BD1AC-3A54-4BB1-A449-5E39EF1BA54C}"/>
              </a:ext>
            </a:extLst>
          </p:cNvPr>
          <p:cNvSpPr txBox="1"/>
          <p:nvPr/>
        </p:nvSpPr>
        <p:spPr>
          <a:xfrm>
            <a:off x="9110793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10">
            <a:extLst>
              <a:ext uri="{FF2B5EF4-FFF2-40B4-BE49-F238E27FC236}">
                <a16:creationId xmlns:a16="http://schemas.microsoft.com/office/drawing/2014/main" xmlns="" id="{7D10793B-A2C7-42ED-AB80-FE4FFC7F71BA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3" name="OfficePLUS-11">
            <a:extLst>
              <a:ext uri="{FF2B5EF4-FFF2-40B4-BE49-F238E27FC236}">
                <a16:creationId xmlns:a16="http://schemas.microsoft.com/office/drawing/2014/main" xmlns="" id="{098A2585-4B3D-4737-8236-13873D3CFEF2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fficePLUS-12">
            <a:extLst>
              <a:ext uri="{FF2B5EF4-FFF2-40B4-BE49-F238E27FC236}">
                <a16:creationId xmlns:a16="http://schemas.microsoft.com/office/drawing/2014/main" xmlns="" id="{6ADDC806-6834-4B11-A41E-BBC25B6F7904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fficePLUS-13">
            <a:extLst>
              <a:ext uri="{FF2B5EF4-FFF2-40B4-BE49-F238E27FC236}">
                <a16:creationId xmlns:a16="http://schemas.microsoft.com/office/drawing/2014/main" xmlns="" id="{149B6B0D-F203-4EBF-9FCF-3177FC2DA8B4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fficePLUS-14">
            <a:extLst>
              <a:ext uri="{FF2B5EF4-FFF2-40B4-BE49-F238E27FC236}">
                <a16:creationId xmlns:a16="http://schemas.microsoft.com/office/drawing/2014/main" xmlns="" id="{8F09B442-BC30-4F6F-B084-895B67B087F8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74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xmlns="" id="{AF04353D-F18E-42FA-B093-596C8C459250}"/>
              </a:ext>
            </a:extLst>
          </p:cNvPr>
          <p:cNvSpPr/>
          <p:nvPr/>
        </p:nvSpPr>
        <p:spPr>
          <a:xfrm>
            <a:off x="1241424" y="3800970"/>
            <a:ext cx="1183957" cy="161448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xmlns="" id="{BA0192EA-8E30-4325-A378-20C775BD352A}"/>
              </a:ext>
            </a:extLst>
          </p:cNvPr>
          <p:cNvSpPr/>
          <p:nvPr/>
        </p:nvSpPr>
        <p:spPr>
          <a:xfrm>
            <a:off x="1634807" y="2200771"/>
            <a:ext cx="2357437" cy="3214687"/>
          </a:xfrm>
          <a:prstGeom prst="triangl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xmlns="" id="{D4FB691E-BBAE-4415-87D1-544603EE1295}"/>
              </a:ext>
            </a:extLst>
          </p:cNvPr>
          <p:cNvSpPr/>
          <p:nvPr/>
        </p:nvSpPr>
        <p:spPr>
          <a:xfrm>
            <a:off x="3020694" y="3096986"/>
            <a:ext cx="1700213" cy="231847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OfficePLUS-4">
            <a:extLst>
              <a:ext uri="{FF2B5EF4-FFF2-40B4-BE49-F238E27FC236}">
                <a16:creationId xmlns:a16="http://schemas.microsoft.com/office/drawing/2014/main" xmlns="" id="{439120C3-09BE-448A-8C53-F9773554080B}"/>
              </a:ext>
            </a:extLst>
          </p:cNvPr>
          <p:cNvGrpSpPr/>
          <p:nvPr/>
        </p:nvGrpSpPr>
        <p:grpSpPr>
          <a:xfrm>
            <a:off x="2322513" y="4933724"/>
            <a:ext cx="600074" cy="1065212"/>
            <a:chOff x="1814513" y="5049838"/>
            <a:chExt cx="600074" cy="1065212"/>
          </a:xfrm>
        </p:grpSpPr>
        <p:sp>
          <p:nvSpPr>
            <p:cNvPr id="6" name="OfficePLUS-4-1">
              <a:extLst>
                <a:ext uri="{FF2B5EF4-FFF2-40B4-BE49-F238E27FC236}">
                  <a16:creationId xmlns:a16="http://schemas.microsoft.com/office/drawing/2014/main" xmlns="" id="{35779B16-24C7-4F67-B65F-1EE231654D83}"/>
                </a:ext>
              </a:extLst>
            </p:cNvPr>
            <p:cNvSpPr/>
            <p:nvPr/>
          </p:nvSpPr>
          <p:spPr>
            <a:xfrm>
              <a:off x="1814513" y="5049838"/>
              <a:ext cx="102868" cy="1028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fficePLUS-4-2">
              <a:extLst>
                <a:ext uri="{FF2B5EF4-FFF2-40B4-BE49-F238E27FC236}">
                  <a16:creationId xmlns:a16="http://schemas.microsoft.com/office/drawing/2014/main" xmlns="" id="{DC735CAE-F5E1-49B4-B806-AE515E8700E6}"/>
                </a:ext>
              </a:extLst>
            </p:cNvPr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OfficePLUS-5">
            <a:extLst>
              <a:ext uri="{FF2B5EF4-FFF2-40B4-BE49-F238E27FC236}">
                <a16:creationId xmlns:a16="http://schemas.microsoft.com/office/drawing/2014/main" xmlns="" id="{B0F08E78-FFFF-4961-8437-2FBA0D01E34F}"/>
              </a:ext>
            </a:extLst>
          </p:cNvPr>
          <p:cNvSpPr txBox="1"/>
          <p:nvPr/>
        </p:nvSpPr>
        <p:spPr>
          <a:xfrm>
            <a:off x="3058914" y="5814270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OfficePLUS-6">
            <a:extLst>
              <a:ext uri="{FF2B5EF4-FFF2-40B4-BE49-F238E27FC236}">
                <a16:creationId xmlns:a16="http://schemas.microsoft.com/office/drawing/2014/main" xmlns="" id="{2FBD7400-4E90-4CE9-932F-FC80A959F37A}"/>
              </a:ext>
            </a:extLst>
          </p:cNvPr>
          <p:cNvGrpSpPr/>
          <p:nvPr/>
        </p:nvGrpSpPr>
        <p:grpSpPr>
          <a:xfrm>
            <a:off x="3856512" y="3476832"/>
            <a:ext cx="1073466" cy="557212"/>
            <a:chOff x="3348512" y="3592946"/>
            <a:chExt cx="1073466" cy="557212"/>
          </a:xfrm>
        </p:grpSpPr>
        <p:sp>
          <p:nvSpPr>
            <p:cNvPr id="10" name="OfficePLUS-6-1">
              <a:extLst>
                <a:ext uri="{FF2B5EF4-FFF2-40B4-BE49-F238E27FC236}">
                  <a16:creationId xmlns:a16="http://schemas.microsoft.com/office/drawing/2014/main" xmlns="" id="{9CCB38E2-C429-4241-8633-60FD06494257}"/>
                </a:ext>
              </a:extLst>
            </p:cNvPr>
            <p:cNvSpPr/>
            <p:nvPr/>
          </p:nvSpPr>
          <p:spPr>
            <a:xfrm>
              <a:off x="3348512" y="4046857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fficePLUS-6-2">
              <a:extLst>
                <a:ext uri="{FF2B5EF4-FFF2-40B4-BE49-F238E27FC236}">
                  <a16:creationId xmlns:a16="http://schemas.microsoft.com/office/drawing/2014/main" xmlns="" id="{8FA4BB36-2E08-4682-AF27-473C4502AB56}"/>
                </a:ext>
              </a:extLst>
            </p:cNvPr>
            <p:cNvSpPr/>
            <p:nvPr/>
          </p:nvSpPr>
          <p:spPr>
            <a:xfrm rot="16200000" flipH="1" flipV="1">
              <a:off x="3629022" y="3357202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OfficePLUS-7">
            <a:extLst>
              <a:ext uri="{FF2B5EF4-FFF2-40B4-BE49-F238E27FC236}">
                <a16:creationId xmlns:a16="http://schemas.microsoft.com/office/drawing/2014/main" xmlns="" id="{CB84A626-5C06-427E-8256-5E5133888DB3}"/>
              </a:ext>
            </a:extLst>
          </p:cNvPr>
          <p:cNvSpPr txBox="1"/>
          <p:nvPr/>
        </p:nvSpPr>
        <p:spPr>
          <a:xfrm>
            <a:off x="5076788" y="3280704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OfficePLUS-8">
            <a:extLst>
              <a:ext uri="{FF2B5EF4-FFF2-40B4-BE49-F238E27FC236}">
                <a16:creationId xmlns:a16="http://schemas.microsoft.com/office/drawing/2014/main" xmlns="" id="{925C51D9-B342-4A1E-BC38-DC7E7EF3B6B2}"/>
              </a:ext>
            </a:extLst>
          </p:cNvPr>
          <p:cNvGrpSpPr/>
          <p:nvPr/>
        </p:nvGrpSpPr>
        <p:grpSpPr>
          <a:xfrm>
            <a:off x="1730534" y="3280705"/>
            <a:ext cx="102868" cy="1127597"/>
            <a:chOff x="1222534" y="3396819"/>
            <a:chExt cx="102868" cy="1127597"/>
          </a:xfrm>
        </p:grpSpPr>
        <p:sp>
          <p:nvSpPr>
            <p:cNvPr id="14" name="OfficePLUS-8-1">
              <a:extLst>
                <a:ext uri="{FF2B5EF4-FFF2-40B4-BE49-F238E27FC236}">
                  <a16:creationId xmlns:a16="http://schemas.microsoft.com/office/drawing/2014/main" xmlns="" id="{AD685119-2EC9-4A22-9E62-946F6E55D064}"/>
                </a:ext>
              </a:extLst>
            </p:cNvPr>
            <p:cNvSpPr/>
            <p:nvPr/>
          </p:nvSpPr>
          <p:spPr>
            <a:xfrm>
              <a:off x="1222534" y="4421548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OfficePLUS-8-2">
              <a:extLst>
                <a:ext uri="{FF2B5EF4-FFF2-40B4-BE49-F238E27FC236}">
                  <a16:creationId xmlns:a16="http://schemas.microsoft.com/office/drawing/2014/main" xmlns="" id="{AF142D6D-3DF5-4D80-81FA-B6A61E7A97BE}"/>
                </a:ext>
              </a:extLst>
            </p:cNvPr>
            <p:cNvCxnSpPr>
              <a:stCxn id="14" idx="0"/>
            </p:cNvCxnSpPr>
            <p:nvPr/>
          </p:nvCxnSpPr>
          <p:spPr>
            <a:xfrm flipV="1">
              <a:off x="1273968" y="3396819"/>
              <a:ext cx="0" cy="1024729"/>
            </a:xfrm>
            <a:prstGeom prst="line">
              <a:avLst/>
            </a:pr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OfficePLUS-9">
            <a:extLst>
              <a:ext uri="{FF2B5EF4-FFF2-40B4-BE49-F238E27FC236}">
                <a16:creationId xmlns:a16="http://schemas.microsoft.com/office/drawing/2014/main" xmlns="" id="{94E1EB1D-9F86-416D-80BB-0866A14F72DC}"/>
              </a:ext>
            </a:extLst>
          </p:cNvPr>
          <p:cNvSpPr txBox="1"/>
          <p:nvPr/>
        </p:nvSpPr>
        <p:spPr>
          <a:xfrm>
            <a:off x="681601" y="2917290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OfficePLUS-10">
            <a:extLst>
              <a:ext uri="{FF2B5EF4-FFF2-40B4-BE49-F238E27FC236}">
                <a16:creationId xmlns:a16="http://schemas.microsoft.com/office/drawing/2014/main" xmlns="" id="{D420A5FD-D0BC-4CBD-8F28-C3A75009BEF7}"/>
              </a:ext>
            </a:extLst>
          </p:cNvPr>
          <p:cNvGrpSpPr/>
          <p:nvPr/>
        </p:nvGrpSpPr>
        <p:grpSpPr>
          <a:xfrm>
            <a:off x="7586663" y="2316885"/>
            <a:ext cx="713446" cy="535853"/>
            <a:chOff x="7586663" y="2316885"/>
            <a:chExt cx="713446" cy="535853"/>
          </a:xfrm>
        </p:grpSpPr>
        <p:sp>
          <p:nvSpPr>
            <p:cNvPr id="19" name="OfficePLUS-10-1">
              <a:extLst>
                <a:ext uri="{FF2B5EF4-FFF2-40B4-BE49-F238E27FC236}">
                  <a16:creationId xmlns:a16="http://schemas.microsoft.com/office/drawing/2014/main" xmlns="" id="{44625D3C-9375-4742-834C-B26E785C4997}"/>
                </a:ext>
              </a:extLst>
            </p:cNvPr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fficePLUS-10-2">
              <a:extLst>
                <a:ext uri="{FF2B5EF4-FFF2-40B4-BE49-F238E27FC236}">
                  <a16:creationId xmlns:a16="http://schemas.microsoft.com/office/drawing/2014/main" xmlns="" id="{88446CAB-418F-4E02-A30C-33CFEAE684B8}"/>
                </a:ext>
              </a:extLst>
            </p:cNvPr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OfficePLUS-11">
            <a:extLst>
              <a:ext uri="{FF2B5EF4-FFF2-40B4-BE49-F238E27FC236}">
                <a16:creationId xmlns:a16="http://schemas.microsoft.com/office/drawing/2014/main" xmlns="" id="{354DA166-6AF4-40BF-8048-7926B82935B9}"/>
              </a:ext>
            </a:extLst>
          </p:cNvPr>
          <p:cNvSpPr txBox="1"/>
          <p:nvPr/>
        </p:nvSpPr>
        <p:spPr>
          <a:xfrm>
            <a:off x="8480775" y="252784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7" name="OfficePLUS-12">
            <a:extLst>
              <a:ext uri="{FF2B5EF4-FFF2-40B4-BE49-F238E27FC236}">
                <a16:creationId xmlns:a16="http://schemas.microsoft.com/office/drawing/2014/main" xmlns="" id="{BA171661-75ED-4480-A414-CFF0DDECBE90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8" name="OfficePLUS-13">
            <a:extLst>
              <a:ext uri="{FF2B5EF4-FFF2-40B4-BE49-F238E27FC236}">
                <a16:creationId xmlns:a16="http://schemas.microsoft.com/office/drawing/2014/main" xmlns="" id="{3F9CB207-3634-4308-99AA-68EF33957916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fficePLUS-14">
            <a:extLst>
              <a:ext uri="{FF2B5EF4-FFF2-40B4-BE49-F238E27FC236}">
                <a16:creationId xmlns:a16="http://schemas.microsoft.com/office/drawing/2014/main" xmlns="" id="{0001944C-86E9-4530-BAE0-63B9292E465B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fficePLUS-15">
            <a:extLst>
              <a:ext uri="{FF2B5EF4-FFF2-40B4-BE49-F238E27FC236}">
                <a16:creationId xmlns:a16="http://schemas.microsoft.com/office/drawing/2014/main" xmlns="" id="{58963705-47DD-4BA7-AAE7-01C88AF7D47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fficePLUS-16">
            <a:extLst>
              <a:ext uri="{FF2B5EF4-FFF2-40B4-BE49-F238E27FC236}">
                <a16:creationId xmlns:a16="http://schemas.microsoft.com/office/drawing/2014/main" xmlns="" id="{A9CD5BB7-0ECD-4B67-9560-DB910AA49DA5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17">
            <a:extLst>
              <a:ext uri="{FF2B5EF4-FFF2-40B4-BE49-F238E27FC236}">
                <a16:creationId xmlns:a16="http://schemas.microsoft.com/office/drawing/2014/main" xmlns="" id="{FC60B63D-0F66-4A05-8BA8-2B14F57FCCA0}"/>
              </a:ext>
            </a:extLst>
          </p:cNvPr>
          <p:cNvSpPr/>
          <p:nvPr/>
        </p:nvSpPr>
        <p:spPr>
          <a:xfrm>
            <a:off x="7505020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3" name="OfficePLUS-18">
            <a:extLst>
              <a:ext uri="{FF2B5EF4-FFF2-40B4-BE49-F238E27FC236}">
                <a16:creationId xmlns:a16="http://schemas.microsoft.com/office/drawing/2014/main" xmlns="" id="{1EF99D4D-11E8-4A1E-9DDA-5F9CEDC3E5F0}"/>
              </a:ext>
            </a:extLst>
          </p:cNvPr>
          <p:cNvSpPr/>
          <p:nvPr/>
        </p:nvSpPr>
        <p:spPr>
          <a:xfrm>
            <a:off x="7505020" y="419939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83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xmlns="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02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xmlns="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xmlns="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xmlns="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xmlns="" id="{5B5F76F4-3129-474D-8358-681600EDDC87}"/>
              </a:ext>
            </a:extLst>
          </p:cNvPr>
          <p:cNvSpPr/>
          <p:nvPr/>
        </p:nvSpPr>
        <p:spPr>
          <a:xfrm>
            <a:off x="6858000" y="18143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xmlns="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414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fficePLUS-1">
            <a:extLst>
              <a:ext uri="{FF2B5EF4-FFF2-40B4-BE49-F238E27FC236}">
                <a16:creationId xmlns:a16="http://schemas.microsoft.com/office/drawing/2014/main" xmlns="" id="{C95EBD56-A7C0-48A9-B60B-BC5CD796D9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9648" y="2457450"/>
            <a:ext cx="1376041" cy="1375167"/>
          </a:xfrm>
          <a:prstGeom prst="ellipse">
            <a:avLst/>
          </a:prstGeom>
        </p:spPr>
      </p:pic>
      <p:graphicFrame>
        <p:nvGraphicFramePr>
          <p:cNvPr id="27" name="OfficePLUS-2">
            <a:extLst>
              <a:ext uri="{FF2B5EF4-FFF2-40B4-BE49-F238E27FC236}">
                <a16:creationId xmlns:a16="http://schemas.microsoft.com/office/drawing/2014/main" xmlns="" id="{FFF81874-07C0-492F-A798-A676CACE1C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171822"/>
              </p:ext>
            </p:extLst>
          </p:nvPr>
        </p:nvGraphicFramePr>
        <p:xfrm>
          <a:off x="8543172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OfficePLUS-3">
            <a:extLst>
              <a:ext uri="{FF2B5EF4-FFF2-40B4-BE49-F238E27FC236}">
                <a16:creationId xmlns:a16="http://schemas.microsoft.com/office/drawing/2014/main" xmlns="" id="{5201DB5A-AC41-4877-AFF9-BC40194A11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19333"/>
              </p:ext>
            </p:extLst>
          </p:nvPr>
        </p:nvGraphicFramePr>
        <p:xfrm>
          <a:off x="4872362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OfficePLUS-4">
            <a:extLst>
              <a:ext uri="{FF2B5EF4-FFF2-40B4-BE49-F238E27FC236}">
                <a16:creationId xmlns:a16="http://schemas.microsoft.com/office/drawing/2014/main" xmlns="" id="{81A100B8-8B07-4A89-B8A7-376A7BA27AB9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5">
            <a:extLst>
              <a:ext uri="{FF2B5EF4-FFF2-40B4-BE49-F238E27FC236}">
                <a16:creationId xmlns:a16="http://schemas.microsoft.com/office/drawing/2014/main" xmlns="" id="{4A8FEEF4-3BF4-4101-9609-37241DA7894C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xmlns="" id="{1B01B041-1264-487A-A520-E52ED0AB975C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7">
            <a:extLst>
              <a:ext uri="{FF2B5EF4-FFF2-40B4-BE49-F238E27FC236}">
                <a16:creationId xmlns:a16="http://schemas.microsoft.com/office/drawing/2014/main" xmlns="" id="{FFCA1047-7639-4F19-9103-4E4510F691B5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fficePLUS-8">
            <a:extLst>
              <a:ext uri="{FF2B5EF4-FFF2-40B4-BE49-F238E27FC236}">
                <a16:creationId xmlns:a16="http://schemas.microsoft.com/office/drawing/2014/main" xmlns="" id="{B746FAAB-7A30-4FA0-8AB7-1A9C458767C7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3" name="OfficePLUS-9">
            <a:extLst>
              <a:ext uri="{FF2B5EF4-FFF2-40B4-BE49-F238E27FC236}">
                <a16:creationId xmlns:a16="http://schemas.microsoft.com/office/drawing/2014/main" xmlns="" id="{15F4F68A-C6E8-47F5-8BB7-AAEEF3C4BD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7119317"/>
              </p:ext>
            </p:extLst>
          </p:nvPr>
        </p:nvGraphicFramePr>
        <p:xfrm>
          <a:off x="1414283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OfficePLUS-10">
            <a:extLst>
              <a:ext uri="{FF2B5EF4-FFF2-40B4-BE49-F238E27FC236}">
                <a16:creationId xmlns:a16="http://schemas.microsoft.com/office/drawing/2014/main" xmlns="" id="{FA3D0C23-AB38-4C5C-8956-2C7424BC79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6289" y="2477381"/>
            <a:ext cx="1419562" cy="1419562"/>
          </a:xfrm>
          <a:prstGeom prst="ellipse">
            <a:avLst/>
          </a:prstGeom>
        </p:spPr>
      </p:pic>
      <p:pic>
        <p:nvPicPr>
          <p:cNvPr id="17" name="OfficePLUS-11">
            <a:extLst>
              <a:ext uri="{FF2B5EF4-FFF2-40B4-BE49-F238E27FC236}">
                <a16:creationId xmlns:a16="http://schemas.microsoft.com/office/drawing/2014/main" xmlns="" id="{68B4ABBF-B67D-4F09-9971-8E2AAA4A61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5900" y="2470381"/>
            <a:ext cx="1424380" cy="1421743"/>
          </a:xfrm>
          <a:prstGeom prst="ellipse">
            <a:avLst/>
          </a:prstGeom>
        </p:spPr>
      </p:pic>
      <p:sp>
        <p:nvSpPr>
          <p:cNvPr id="21" name="OfficePLUS-12">
            <a:extLst>
              <a:ext uri="{FF2B5EF4-FFF2-40B4-BE49-F238E27FC236}">
                <a16:creationId xmlns:a16="http://schemas.microsoft.com/office/drawing/2014/main" xmlns="" id="{EEFA332E-515F-4223-8D0F-64A11DEEFC83}"/>
              </a:ext>
            </a:extLst>
          </p:cNvPr>
          <p:cNvSpPr txBox="1"/>
          <p:nvPr/>
        </p:nvSpPr>
        <p:spPr>
          <a:xfrm>
            <a:off x="1286090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F7B902"/>
                </a:solidFill>
                <a:cs typeface="+mn-ea"/>
                <a:sym typeface="+mn-lt"/>
              </a:rPr>
              <a:t>80</a:t>
            </a:r>
            <a:r>
              <a:rPr lang="en-US" altLang="zh-CN" sz="2000" dirty="0">
                <a:solidFill>
                  <a:srgbClr val="F7B90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25" name="OfficePLUS-13">
            <a:extLst>
              <a:ext uri="{FF2B5EF4-FFF2-40B4-BE49-F238E27FC236}">
                <a16:creationId xmlns:a16="http://schemas.microsoft.com/office/drawing/2014/main" xmlns="" id="{789EBC9B-D762-4245-ABCD-813BE3031DE0}"/>
              </a:ext>
            </a:extLst>
          </p:cNvPr>
          <p:cNvSpPr txBox="1"/>
          <p:nvPr/>
        </p:nvSpPr>
        <p:spPr>
          <a:xfrm>
            <a:off x="4744169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F7B902"/>
                </a:solidFill>
                <a:cs typeface="+mn-ea"/>
                <a:sym typeface="+mn-lt"/>
              </a:rPr>
              <a:t>68</a:t>
            </a:r>
            <a:r>
              <a:rPr lang="en-US" altLang="zh-CN" sz="2000" dirty="0">
                <a:solidFill>
                  <a:srgbClr val="F7B90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29" name="OfficePLUS-14">
            <a:extLst>
              <a:ext uri="{FF2B5EF4-FFF2-40B4-BE49-F238E27FC236}">
                <a16:creationId xmlns:a16="http://schemas.microsoft.com/office/drawing/2014/main" xmlns="" id="{F7838A72-83D3-4506-826B-BE5F4AE53A0D}"/>
              </a:ext>
            </a:extLst>
          </p:cNvPr>
          <p:cNvSpPr txBox="1"/>
          <p:nvPr/>
        </p:nvSpPr>
        <p:spPr>
          <a:xfrm>
            <a:off x="8414979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fficePLUS-15">
            <a:extLst>
              <a:ext uri="{FF2B5EF4-FFF2-40B4-BE49-F238E27FC236}">
                <a16:creationId xmlns:a16="http://schemas.microsoft.com/office/drawing/2014/main" xmlns="" id="{E28CA8C1-E1C4-4C94-B2E1-CB03F6259E40}"/>
              </a:ext>
            </a:extLst>
          </p:cNvPr>
          <p:cNvSpPr txBox="1"/>
          <p:nvPr/>
        </p:nvSpPr>
        <p:spPr>
          <a:xfrm>
            <a:off x="1629214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2" name="OfficePLUS-16">
            <a:extLst>
              <a:ext uri="{FF2B5EF4-FFF2-40B4-BE49-F238E27FC236}">
                <a16:creationId xmlns:a16="http://schemas.microsoft.com/office/drawing/2014/main" xmlns="" id="{1AC188FB-4D98-4D1B-9E5F-6424954D048F}"/>
              </a:ext>
            </a:extLst>
          </p:cNvPr>
          <p:cNvSpPr/>
          <p:nvPr/>
        </p:nvSpPr>
        <p:spPr>
          <a:xfrm>
            <a:off x="1429336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34" name="OfficePLUS-17">
            <a:extLst>
              <a:ext uri="{FF2B5EF4-FFF2-40B4-BE49-F238E27FC236}">
                <a16:creationId xmlns:a16="http://schemas.microsoft.com/office/drawing/2014/main" xmlns="" id="{5B6116C7-EBE7-4FEB-8A11-A1035A377AEE}"/>
              </a:ext>
            </a:extLst>
          </p:cNvPr>
          <p:cNvSpPr txBox="1"/>
          <p:nvPr/>
        </p:nvSpPr>
        <p:spPr>
          <a:xfrm>
            <a:off x="5268499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5" name="OfficePLUS-18">
            <a:extLst>
              <a:ext uri="{FF2B5EF4-FFF2-40B4-BE49-F238E27FC236}">
                <a16:creationId xmlns:a16="http://schemas.microsoft.com/office/drawing/2014/main" xmlns="" id="{45374EA3-F233-4BA8-B8C0-069C8A93FD5E}"/>
              </a:ext>
            </a:extLst>
          </p:cNvPr>
          <p:cNvSpPr/>
          <p:nvPr/>
        </p:nvSpPr>
        <p:spPr>
          <a:xfrm>
            <a:off x="5015502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37" name="OfficePLUS-19">
            <a:extLst>
              <a:ext uri="{FF2B5EF4-FFF2-40B4-BE49-F238E27FC236}">
                <a16:creationId xmlns:a16="http://schemas.microsoft.com/office/drawing/2014/main" xmlns="" id="{B96A4D33-1132-4CD9-9260-FED3E3363835}"/>
              </a:ext>
            </a:extLst>
          </p:cNvPr>
          <p:cNvSpPr txBox="1"/>
          <p:nvPr/>
        </p:nvSpPr>
        <p:spPr>
          <a:xfrm>
            <a:off x="8907784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8" name="OfficePLUS-20">
            <a:extLst>
              <a:ext uri="{FF2B5EF4-FFF2-40B4-BE49-F238E27FC236}">
                <a16:creationId xmlns:a16="http://schemas.microsoft.com/office/drawing/2014/main" xmlns="" id="{A71AEA6F-A825-4D88-869E-C744350C2115}"/>
              </a:ext>
            </a:extLst>
          </p:cNvPr>
          <p:cNvSpPr/>
          <p:nvPr/>
        </p:nvSpPr>
        <p:spPr>
          <a:xfrm>
            <a:off x="8601668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</p:spTree>
    <p:extLst>
      <p:ext uri="{BB962C8B-B14F-4D97-AF65-F5344CB8AC3E}">
        <p14:creationId xmlns:p14="http://schemas.microsoft.com/office/powerpoint/2010/main" val="42692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f5kwikw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f5kwikw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1155</Words>
  <Application>Microsoft Office PowerPoint</Application>
  <PresentationFormat>宽屏</PresentationFormat>
  <Paragraphs>155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Century Gothic</vt:lpstr>
      <vt:lpstr>等线</vt:lpstr>
      <vt:lpstr>微软雅黑</vt:lpstr>
      <vt:lpstr>微软雅黑 Light</vt:lpstr>
      <vt:lpstr>Arial</vt:lpstr>
      <vt:lpstr>Segoe UI Light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Microsoft 帐户</cp:lastModifiedBy>
  <cp:revision>117</cp:revision>
  <dcterms:created xsi:type="dcterms:W3CDTF">2020-07-02T08:30:19Z</dcterms:created>
  <dcterms:modified xsi:type="dcterms:W3CDTF">2020-08-10T13:53:17Z</dcterms:modified>
</cp:coreProperties>
</file>