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4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theme/themeOverride9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8.xml" ContentType="application/vnd.openxmlformats-officedocument.presentationml.notesSlide+xml"/>
  <Override PartName="/ppt/charts/chart4.xml" ContentType="application/vnd.openxmlformats-officedocument.drawingml.chart+xml"/>
  <Override PartName="/ppt/theme/themeOverride17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5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6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27.xml" ContentType="application/vnd.openxmlformats-officedocument.presentationml.notesSlide+xml"/>
  <Override PartName="/ppt/theme/themeOverride26.xml" ContentType="application/vnd.openxmlformats-officedocument.themeOverride+xml"/>
  <Override PartName="/ppt/notesSlides/notesSlide28.xml" ContentType="application/vnd.openxmlformats-officedocument.presentationml.notesSlide+xml"/>
  <Override PartName="/ppt/theme/themeOverride27.xml" ContentType="application/vnd.openxmlformats-officedocument.themeOverride+xml"/>
  <Override PartName="/ppt/notesSlides/notesSlide29.xml" ContentType="application/vnd.openxmlformats-officedocument.presentationml.notesSlide+xml"/>
  <Override PartName="/ppt/theme/themeOverride28.xml" ContentType="application/vnd.openxmlformats-officedocument.themeOverride+xml"/>
  <Override PartName="/ppt/notesSlides/notesSlide30.xml" ContentType="application/vnd.openxmlformats-officedocument.presentationml.notesSlide+xml"/>
  <Override PartName="/ppt/theme/themeOverride29.xml" ContentType="application/vnd.openxmlformats-officedocument.themeOverride+xml"/>
  <Override PartName="/ppt/notesSlides/notesSlide31.xml" ContentType="application/vnd.openxmlformats-officedocument.presentationml.notesSlide+xml"/>
  <Override PartName="/ppt/theme/themeOverride30.xml" ContentType="application/vnd.openxmlformats-officedocument.themeOverr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sldIdLst>
    <p:sldId id="434" r:id="rId2"/>
    <p:sldId id="443" r:id="rId3"/>
    <p:sldId id="444" r:id="rId4"/>
    <p:sldId id="448" r:id="rId5"/>
    <p:sldId id="445" r:id="rId6"/>
    <p:sldId id="446" r:id="rId7"/>
    <p:sldId id="447" r:id="rId8"/>
    <p:sldId id="450" r:id="rId9"/>
    <p:sldId id="451" r:id="rId10"/>
    <p:sldId id="452" r:id="rId11"/>
    <p:sldId id="453" r:id="rId12"/>
    <p:sldId id="454" r:id="rId13"/>
    <p:sldId id="461" r:id="rId14"/>
    <p:sldId id="455" r:id="rId15"/>
    <p:sldId id="456" r:id="rId16"/>
    <p:sldId id="459" r:id="rId17"/>
    <p:sldId id="458" r:id="rId18"/>
    <p:sldId id="460" r:id="rId19"/>
    <p:sldId id="462" r:id="rId20"/>
    <p:sldId id="463" r:id="rId21"/>
    <p:sldId id="464" r:id="rId22"/>
    <p:sldId id="465" r:id="rId23"/>
    <p:sldId id="466" r:id="rId24"/>
    <p:sldId id="468" r:id="rId25"/>
    <p:sldId id="469" r:id="rId26"/>
    <p:sldId id="470" r:id="rId27"/>
    <p:sldId id="471" r:id="rId28"/>
    <p:sldId id="472" r:id="rId29"/>
    <p:sldId id="474" r:id="rId30"/>
    <p:sldId id="477" r:id="rId31"/>
    <p:sldId id="476" r:id="rId32"/>
    <p:sldId id="478" r:id="rId33"/>
    <p:sldId id="479" r:id="rId34"/>
    <p:sldId id="480" r:id="rId35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065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0965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3865" algn="l" defTabSz="685165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6765" algn="l" defTabSz="685165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399030" algn="l" defTabSz="685165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1930" algn="l" defTabSz="685165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>
          <p15:clr>
            <a:srgbClr val="A4A3A4"/>
          </p15:clr>
        </p15:guide>
        <p15:guide id="2" pos="289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82BCD8"/>
    <a:srgbClr val="002B82"/>
    <a:srgbClr val="0000FF"/>
    <a:srgbClr val="0439CE"/>
    <a:srgbClr val="3EB405"/>
    <a:srgbClr val="44B505"/>
    <a:srgbClr val="FFFFFF"/>
    <a:srgbClr val="A6B727"/>
    <a:srgbClr val="00206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34" autoAdjust="0"/>
    <p:restoredTop sz="98428" autoAdjust="0"/>
  </p:normalViewPr>
  <p:slideViewPr>
    <p:cSldViewPr snapToObjects="1">
      <p:cViewPr varScale="1">
        <p:scale>
          <a:sx n="106" d="100"/>
          <a:sy n="106" d="100"/>
        </p:scale>
        <p:origin x="90" y="486"/>
      </p:cViewPr>
      <p:guideLst>
        <p:guide orient="horz" pos="1619"/>
        <p:guide pos="289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1" d="100"/>
        <a:sy n="15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image" Target="../media/image6.png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1月份</c:v>
                </c:pt>
                <c:pt idx="1">
                  <c:v>2月份</c:v>
                </c:pt>
                <c:pt idx="2">
                  <c:v>3月份</c:v>
                </c:pt>
                <c:pt idx="3">
                  <c:v>4月份</c:v>
                </c:pt>
                <c:pt idx="4">
                  <c:v>5月份</c:v>
                </c:pt>
                <c:pt idx="5">
                  <c:v>6月份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1.5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3.1</c:v>
                </c:pt>
                <c:pt idx="5">
                  <c:v>3.9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5"/>
        <c:overlap val="-27"/>
        <c:axId val="-2127377200"/>
        <c:axId val="-2127391888"/>
      </c:barChart>
      <c:catAx>
        <c:axId val="-21273772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50" b="0" i="0" u="none" strike="noStrike" kern="1200" baseline="0">
                <a:solidFill>
                  <a:schemeClr val="bg1"/>
                </a:solidFill>
                <a:latin typeface="ITC Avant Garde Std Bk" panose="020B0502020202020204" pitchFamily="34" charset="0"/>
                <a:ea typeface="方正正纤黑简体" panose="02000000000000000000" pitchFamily="2" charset="-122"/>
                <a:cs typeface="+mn-cs"/>
              </a:defRPr>
            </a:pPr>
            <a:endParaRPr lang="zh-CN"/>
          </a:p>
        </c:txPr>
        <c:crossAx val="-2127391888"/>
        <c:crosses val="autoZero"/>
        <c:auto val="1"/>
        <c:lblAlgn val="ctr"/>
        <c:lblOffset val="100"/>
        <c:noMultiLvlLbl val="0"/>
      </c:catAx>
      <c:valAx>
        <c:axId val="-212739188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ITC Avant Garde Std Bk" panose="020B0502020202020204" pitchFamily="34" charset="0"/>
                <a:ea typeface="+mn-ea"/>
                <a:cs typeface="+mn-cs"/>
              </a:defRPr>
            </a:pPr>
            <a:endParaRPr lang="zh-CN"/>
          </a:p>
        </c:txPr>
        <c:crossAx val="-21273772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2B82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7月份</c:v>
                </c:pt>
                <c:pt idx="1">
                  <c:v>8月份</c:v>
                </c:pt>
                <c:pt idx="2">
                  <c:v>9月份</c:v>
                </c:pt>
                <c:pt idx="3">
                  <c:v>10月份</c:v>
                </c:pt>
                <c:pt idx="4">
                  <c:v>11月份</c:v>
                </c:pt>
                <c:pt idx="5">
                  <c:v>12月份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1.5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3.1</c:v>
                </c:pt>
                <c:pt idx="5">
                  <c:v>3.9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5"/>
        <c:overlap val="-27"/>
        <c:axId val="-2127384272"/>
        <c:axId val="-2127372848"/>
      </c:barChart>
      <c:catAx>
        <c:axId val="-21273842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50" b="0" i="0" u="none" strike="noStrike" kern="1200" baseline="0">
                <a:solidFill>
                  <a:schemeClr val="bg1"/>
                </a:solidFill>
                <a:latin typeface="ITC Avant Garde Std Bk" panose="020B0502020202020204" pitchFamily="34" charset="0"/>
                <a:ea typeface="方正正纤黑简体" panose="02000000000000000000" pitchFamily="2" charset="-122"/>
                <a:cs typeface="+mn-cs"/>
              </a:defRPr>
            </a:pPr>
            <a:endParaRPr lang="zh-CN"/>
          </a:p>
        </c:txPr>
        <c:crossAx val="-2127372848"/>
        <c:crosses val="autoZero"/>
        <c:auto val="1"/>
        <c:lblAlgn val="ctr"/>
        <c:lblOffset val="100"/>
        <c:noMultiLvlLbl val="0"/>
      </c:catAx>
      <c:valAx>
        <c:axId val="-212737284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ITC Avant Garde Std Bk" panose="020B0502020202020204" pitchFamily="34" charset="0"/>
                <a:ea typeface="+mn-ea"/>
                <a:cs typeface="+mn-cs"/>
              </a:defRPr>
            </a:pPr>
            <a:endParaRPr lang="zh-CN"/>
          </a:p>
        </c:txPr>
        <c:crossAx val="-21273842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643496762781302"/>
          <c:y val="4.0878899260288017E-2"/>
          <c:w val="0.85356503237218717"/>
          <c:h val="0.9182422014794240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固定值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  <c:pt idx="4">
                  <c:v>部门5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数据填入2</c:v>
                </c:pt>
              </c:strCache>
            </c:strRef>
          </c:tx>
          <c:spPr>
            <a:solidFill>
              <a:srgbClr val="002B8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6.3115955191647685E-2"/>
                  <c:y val="3.71743404583179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9455684523594994E-2"/>
                      <c:h val="0.105342904321429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6.3115955191647588E-2"/>
                  <c:y val="3.717434045831779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9455684523594994E-2"/>
                      <c:h val="0.105342904321429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6.3115955191647588E-2"/>
                  <c:y val="3.71743404583185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9455684523594994E-2"/>
                      <c:h val="0.105342904321429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-6.3115955191647685E-2"/>
                  <c:y val="3.717434045831919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9455684523594994E-2"/>
                      <c:h val="0.105342904321429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-6.3115955191647588E-2"/>
                  <c:y val="3.717434045831779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9455684523594994E-2"/>
                      <c:h val="0.105342904321429"/>
                    </c:manualLayout>
                  </c15:layout>
                </c:ext>
              </c:extLst>
            </c:dLbl>
            <c:spPr>
              <a:solidFill>
                <a:srgbClr val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76200" dist="38100" dir="2700000" algn="tl" rotWithShape="0">
                  <a:prstClr val="black">
                    <a:alpha val="25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38100" h="19050" prst="angle"/>
              </a:sp3d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lang="zh-CN" sz="14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ITC Avant Garde Std Bk" panose="020B0502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oundRect">
                    <a:avLst>
                      <a:gd name="adj" fmla="val 50000"/>
                    </a:avLst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  <c:pt idx="4">
                  <c:v>部门5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0.5</c:v>
                </c:pt>
                <c:pt idx="1">
                  <c:v>0.4</c:v>
                </c:pt>
                <c:pt idx="2">
                  <c:v>0.8</c:v>
                </c:pt>
                <c:pt idx="3">
                  <c:v>0.70000000000000007</c:v>
                </c:pt>
                <c:pt idx="4">
                  <c:v>0.9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2127363056"/>
        <c:axId val="-2127385904"/>
      </c:barChart>
      <c:catAx>
        <c:axId val="-21273630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+mn-cs"/>
              </a:defRPr>
            </a:pPr>
            <a:endParaRPr lang="zh-CN"/>
          </a:p>
        </c:txPr>
        <c:crossAx val="-2127385904"/>
        <c:crosses val="autoZero"/>
        <c:auto val="1"/>
        <c:lblAlgn val="ctr"/>
        <c:lblOffset val="100"/>
        <c:noMultiLvlLbl val="0"/>
      </c:catAx>
      <c:valAx>
        <c:axId val="-2127385904"/>
        <c:scaling>
          <c:orientation val="minMax"/>
          <c:max val="1"/>
          <c:min val="0"/>
        </c:scaling>
        <c:delete val="1"/>
        <c:axPos val="t"/>
        <c:numFmt formatCode="0%" sourceLinked="1"/>
        <c:majorTickMark val="out"/>
        <c:minorTickMark val="none"/>
        <c:tickLblPos val="none"/>
        <c:crossAx val="-2127363056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002B82"/>
            </a:solidFill>
            <a:ln>
              <a:solidFill>
                <a:schemeClr val="bg1"/>
              </a:solidFill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4"/>
            </a:solidFill>
            <a:ln>
              <a:solidFill>
                <a:schemeClr val="bg1"/>
              </a:solidFill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rgbClr val="002B82"/>
            </a:solidFill>
            <a:ln>
              <a:solidFill>
                <a:schemeClr val="bg1"/>
              </a:solidFill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127392432"/>
        <c:axId val="-2127381008"/>
      </c:barChart>
      <c:catAx>
        <c:axId val="-21273924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-2127381008"/>
        <c:crosses val="autoZero"/>
        <c:auto val="1"/>
        <c:lblAlgn val="ctr"/>
        <c:lblOffset val="100"/>
        <c:noMultiLvlLbl val="0"/>
      </c:catAx>
      <c:valAx>
        <c:axId val="-212738100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one"/>
        <c:crossAx val="-21273924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fld id="{3A93C214-0B12-46AB-8A79-327EE726E8C2}" type="datetimeFigureOut">
              <a:rPr lang="zh-CN" altLang="en-US"/>
              <a:pPr/>
              <a:t>2020/8/11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B36EE78B-84D8-412F-BC69-ACC7C447BAFC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58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028065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370965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713865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6765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9030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1930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6770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844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331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3926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7489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839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9489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3664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8318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5735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988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1574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0023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8863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8134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8246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srgbClr val="000000"/>
                </a:solidFill>
              </a:rPr>
              <a:pPr/>
              <a:t>24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02664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237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4050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3111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695395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803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srgbClr val="000000"/>
                </a:solidFill>
              </a:rPr>
              <a:pPr/>
              <a:t>3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65520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47908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67708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50992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3464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srgbClr val="000000"/>
                </a:solidFill>
              </a:rPr>
              <a:pPr/>
              <a:t>4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946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srgbClr val="000000"/>
                </a:solidFill>
              </a:rPr>
              <a:pPr/>
              <a:t>5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64698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srgbClr val="000000"/>
                </a:solidFill>
              </a:rPr>
              <a:pPr/>
              <a:t>6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5195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srgbClr val="000000"/>
                </a:solidFill>
              </a:rPr>
              <a:pPr/>
              <a:t>7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7936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srgbClr val="000000"/>
                </a:solidFill>
              </a:rPr>
              <a:pPr/>
              <a:t>8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4479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014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0F58-3108-4415-857A-6D0360DF626E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2020/8/11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85CE2-CEAD-46BB-861E-7D62265DC969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55800" y="2709861"/>
            <a:ext cx="6559550" cy="756643"/>
          </a:xfrm>
        </p:spPr>
        <p:txBody>
          <a:bodyPr anchor="b">
            <a:normAutofit/>
          </a:bodyPr>
          <a:lstStyle>
            <a:lvl1pPr algn="ctr">
              <a:lnSpc>
                <a:spcPct val="100000"/>
              </a:lnSpc>
              <a:defRPr sz="2550" b="1" i="0">
                <a:ln w="14605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16300" y="3663256"/>
            <a:ext cx="3638550" cy="30241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9050" y="-1"/>
            <a:ext cx="9163050" cy="5340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等腰三角形 3"/>
          <p:cNvSpPr/>
          <p:nvPr userDrawn="1"/>
        </p:nvSpPr>
        <p:spPr bwMode="auto">
          <a:xfrm flipH="1">
            <a:off x="-1624169" y="531269"/>
            <a:ext cx="8114653" cy="2577429"/>
          </a:xfrm>
          <a:custGeom>
            <a:avLst/>
            <a:gdLst>
              <a:gd name="connsiteX0" fmla="*/ 0 w 3600445"/>
              <a:gd name="connsiteY0" fmla="*/ 2160267 h 2160267"/>
              <a:gd name="connsiteX1" fmla="*/ 3600445 w 3600445"/>
              <a:gd name="connsiteY1" fmla="*/ 0 h 2160267"/>
              <a:gd name="connsiteX2" fmla="*/ 3600445 w 3600445"/>
              <a:gd name="connsiteY2" fmla="*/ 2160267 h 2160267"/>
              <a:gd name="connsiteX3" fmla="*/ 0 w 3600445"/>
              <a:gd name="connsiteY3" fmla="*/ 2160267 h 2160267"/>
              <a:gd name="connsiteX0-1" fmla="*/ 0 w 3600445"/>
              <a:gd name="connsiteY0-2" fmla="*/ 2160267 h 2934967"/>
              <a:gd name="connsiteX1-3" fmla="*/ 3600445 w 3600445"/>
              <a:gd name="connsiteY1-4" fmla="*/ 0 h 2934967"/>
              <a:gd name="connsiteX2-5" fmla="*/ 742945 w 3600445"/>
              <a:gd name="connsiteY2-6" fmla="*/ 2934967 h 2934967"/>
              <a:gd name="connsiteX3-7" fmla="*/ 0 w 3600445"/>
              <a:gd name="connsiteY3-8" fmla="*/ 2160267 h 2934967"/>
              <a:gd name="connsiteX0-9" fmla="*/ 0 w 7956545"/>
              <a:gd name="connsiteY0-10" fmla="*/ 2236467 h 3011167"/>
              <a:gd name="connsiteX1-11" fmla="*/ 7956545 w 7956545"/>
              <a:gd name="connsiteY1-12" fmla="*/ 0 h 3011167"/>
              <a:gd name="connsiteX2-13" fmla="*/ 742945 w 7956545"/>
              <a:gd name="connsiteY2-14" fmla="*/ 3011167 h 3011167"/>
              <a:gd name="connsiteX3-15" fmla="*/ 0 w 7956545"/>
              <a:gd name="connsiteY3-16" fmla="*/ 2236467 h 3011167"/>
              <a:gd name="connsiteX0-17" fmla="*/ 0 w 8032745"/>
              <a:gd name="connsiteY0-18" fmla="*/ 1804667 h 3011167"/>
              <a:gd name="connsiteX1-19" fmla="*/ 8032745 w 8032745"/>
              <a:gd name="connsiteY1-20" fmla="*/ 0 h 3011167"/>
              <a:gd name="connsiteX2-21" fmla="*/ 819145 w 8032745"/>
              <a:gd name="connsiteY2-22" fmla="*/ 3011167 h 3011167"/>
              <a:gd name="connsiteX3-23" fmla="*/ 0 w 8032745"/>
              <a:gd name="connsiteY3-24" fmla="*/ 1804667 h 3011167"/>
              <a:gd name="connsiteX0-25" fmla="*/ 146055 w 8178800"/>
              <a:gd name="connsiteY0-26" fmla="*/ 1804667 h 3442967"/>
              <a:gd name="connsiteX1-27" fmla="*/ 8178800 w 8178800"/>
              <a:gd name="connsiteY1-28" fmla="*/ 0 h 3442967"/>
              <a:gd name="connsiteX2-29" fmla="*/ 0 w 8178800"/>
              <a:gd name="connsiteY2-30" fmla="*/ 3442967 h 3442967"/>
              <a:gd name="connsiteX3-31" fmla="*/ 146055 w 8178800"/>
              <a:gd name="connsiteY3-32" fmla="*/ 1804667 h 3442967"/>
              <a:gd name="connsiteX0-33" fmla="*/ 0 w 8032745"/>
              <a:gd name="connsiteY0-34" fmla="*/ 1804667 h 3341367"/>
              <a:gd name="connsiteX1-35" fmla="*/ 8032745 w 8032745"/>
              <a:gd name="connsiteY1-36" fmla="*/ 0 h 3341367"/>
              <a:gd name="connsiteX2-37" fmla="*/ 2017652 w 8032745"/>
              <a:gd name="connsiteY2-38" fmla="*/ 3341367 h 3341367"/>
              <a:gd name="connsiteX3-39" fmla="*/ 0 w 8032745"/>
              <a:gd name="connsiteY3-40" fmla="*/ 1804667 h 3341367"/>
              <a:gd name="connsiteX0-41" fmla="*/ 0 w 7825390"/>
              <a:gd name="connsiteY0-42" fmla="*/ 1347467 h 3341367"/>
              <a:gd name="connsiteX1-43" fmla="*/ 7825390 w 7825390"/>
              <a:gd name="connsiteY1-44" fmla="*/ 0 h 3341367"/>
              <a:gd name="connsiteX2-45" fmla="*/ 1810297 w 7825390"/>
              <a:gd name="connsiteY2-46" fmla="*/ 3341367 h 3341367"/>
              <a:gd name="connsiteX3-47" fmla="*/ 0 w 7825390"/>
              <a:gd name="connsiteY3-48" fmla="*/ 1347467 h 3341367"/>
              <a:gd name="connsiteX0-49" fmla="*/ 0 w 7595496"/>
              <a:gd name="connsiteY0-50" fmla="*/ 356867 h 3341367"/>
              <a:gd name="connsiteX1-51" fmla="*/ 7595496 w 7595496"/>
              <a:gd name="connsiteY1-52" fmla="*/ 0 h 3341367"/>
              <a:gd name="connsiteX2-53" fmla="*/ 1580403 w 7595496"/>
              <a:gd name="connsiteY2-54" fmla="*/ 3341367 h 3341367"/>
              <a:gd name="connsiteX3-55" fmla="*/ 0 w 7595496"/>
              <a:gd name="connsiteY3-56" fmla="*/ 356867 h 3341367"/>
              <a:gd name="connsiteX0-57" fmla="*/ 0 w 7595496"/>
              <a:gd name="connsiteY0-58" fmla="*/ 356867 h 3398517"/>
              <a:gd name="connsiteX1-59" fmla="*/ 7595496 w 7595496"/>
              <a:gd name="connsiteY1-60" fmla="*/ 0 h 3398517"/>
              <a:gd name="connsiteX2-61" fmla="*/ 2527025 w 7595496"/>
              <a:gd name="connsiteY2-62" fmla="*/ 3398517 h 3398517"/>
              <a:gd name="connsiteX3-63" fmla="*/ 0 w 7595496"/>
              <a:gd name="connsiteY3-64" fmla="*/ 356867 h 339851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7595496" h="3398517">
                <a:moveTo>
                  <a:pt x="0" y="356867"/>
                </a:moveTo>
                <a:lnTo>
                  <a:pt x="7595496" y="0"/>
                </a:lnTo>
                <a:lnTo>
                  <a:pt x="2527025" y="3398517"/>
                </a:lnTo>
                <a:lnTo>
                  <a:pt x="0" y="356867"/>
                </a:lnTo>
                <a:close/>
              </a:path>
            </a:pathLst>
          </a:custGeom>
          <a:gradFill>
            <a:gsLst>
              <a:gs pos="0">
                <a:schemeClr val="tx1">
                  <a:alpha val="0"/>
                </a:schemeClr>
              </a:gs>
              <a:gs pos="100000">
                <a:srgbClr val="00B0F0">
                  <a:alpha val="66000"/>
                </a:srgb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等腰三角形 3"/>
          <p:cNvSpPr/>
          <p:nvPr userDrawn="1"/>
        </p:nvSpPr>
        <p:spPr bwMode="auto">
          <a:xfrm>
            <a:off x="2738956" y="-26858"/>
            <a:ext cx="5978135" cy="2619458"/>
          </a:xfrm>
          <a:custGeom>
            <a:avLst/>
            <a:gdLst>
              <a:gd name="connsiteX0" fmla="*/ 0 w 3600445"/>
              <a:gd name="connsiteY0" fmla="*/ 2160267 h 2160267"/>
              <a:gd name="connsiteX1" fmla="*/ 3600445 w 3600445"/>
              <a:gd name="connsiteY1" fmla="*/ 0 h 2160267"/>
              <a:gd name="connsiteX2" fmla="*/ 3600445 w 3600445"/>
              <a:gd name="connsiteY2" fmla="*/ 2160267 h 2160267"/>
              <a:gd name="connsiteX3" fmla="*/ 0 w 3600445"/>
              <a:gd name="connsiteY3" fmla="*/ 2160267 h 2160267"/>
              <a:gd name="connsiteX0-1" fmla="*/ 0 w 3600445"/>
              <a:gd name="connsiteY0-2" fmla="*/ 2160267 h 2934967"/>
              <a:gd name="connsiteX1-3" fmla="*/ 3600445 w 3600445"/>
              <a:gd name="connsiteY1-4" fmla="*/ 0 h 2934967"/>
              <a:gd name="connsiteX2-5" fmla="*/ 742945 w 3600445"/>
              <a:gd name="connsiteY2-6" fmla="*/ 2934967 h 2934967"/>
              <a:gd name="connsiteX3-7" fmla="*/ 0 w 3600445"/>
              <a:gd name="connsiteY3-8" fmla="*/ 2160267 h 2934967"/>
              <a:gd name="connsiteX0-9" fmla="*/ 0 w 7956545"/>
              <a:gd name="connsiteY0-10" fmla="*/ 2236467 h 3011167"/>
              <a:gd name="connsiteX1-11" fmla="*/ 7956545 w 7956545"/>
              <a:gd name="connsiteY1-12" fmla="*/ 0 h 3011167"/>
              <a:gd name="connsiteX2-13" fmla="*/ 742945 w 7956545"/>
              <a:gd name="connsiteY2-14" fmla="*/ 3011167 h 3011167"/>
              <a:gd name="connsiteX3-15" fmla="*/ 0 w 7956545"/>
              <a:gd name="connsiteY3-16" fmla="*/ 2236467 h 3011167"/>
              <a:gd name="connsiteX0-17" fmla="*/ 0 w 8032745"/>
              <a:gd name="connsiteY0-18" fmla="*/ 1804667 h 3011167"/>
              <a:gd name="connsiteX1-19" fmla="*/ 8032745 w 8032745"/>
              <a:gd name="connsiteY1-20" fmla="*/ 0 h 3011167"/>
              <a:gd name="connsiteX2-21" fmla="*/ 819145 w 8032745"/>
              <a:gd name="connsiteY2-22" fmla="*/ 3011167 h 3011167"/>
              <a:gd name="connsiteX3-23" fmla="*/ 0 w 8032745"/>
              <a:gd name="connsiteY3-24" fmla="*/ 1804667 h 3011167"/>
              <a:gd name="connsiteX0-25" fmla="*/ 146055 w 8178800"/>
              <a:gd name="connsiteY0-26" fmla="*/ 1804667 h 3442967"/>
              <a:gd name="connsiteX1-27" fmla="*/ 8178800 w 8178800"/>
              <a:gd name="connsiteY1-28" fmla="*/ 0 h 3442967"/>
              <a:gd name="connsiteX2-29" fmla="*/ 0 w 8178800"/>
              <a:gd name="connsiteY2-30" fmla="*/ 3442967 h 3442967"/>
              <a:gd name="connsiteX3-31" fmla="*/ 146055 w 8178800"/>
              <a:gd name="connsiteY3-32" fmla="*/ 1804667 h 3442967"/>
              <a:gd name="connsiteX0-33" fmla="*/ 158755 w 8178800"/>
              <a:gd name="connsiteY0-34" fmla="*/ 864867 h 3442967"/>
              <a:gd name="connsiteX1-35" fmla="*/ 8178800 w 8178800"/>
              <a:gd name="connsiteY1-36" fmla="*/ 0 h 3442967"/>
              <a:gd name="connsiteX2-37" fmla="*/ 0 w 8178800"/>
              <a:gd name="connsiteY2-38" fmla="*/ 3442967 h 3442967"/>
              <a:gd name="connsiteX3-39" fmla="*/ 158755 w 8178800"/>
              <a:gd name="connsiteY3-40" fmla="*/ 864867 h 3442967"/>
              <a:gd name="connsiteX0-41" fmla="*/ 158755 w 6959600"/>
              <a:gd name="connsiteY0-42" fmla="*/ 0 h 2578100"/>
              <a:gd name="connsiteX1-43" fmla="*/ 6959600 w 6959600"/>
              <a:gd name="connsiteY1-44" fmla="*/ 494033 h 2578100"/>
              <a:gd name="connsiteX2-45" fmla="*/ 0 w 6959600"/>
              <a:gd name="connsiteY2-46" fmla="*/ 2578100 h 2578100"/>
              <a:gd name="connsiteX3-47" fmla="*/ 158755 w 6959600"/>
              <a:gd name="connsiteY3-48" fmla="*/ 0 h 2578100"/>
              <a:gd name="connsiteX0-49" fmla="*/ 0 w 6800845"/>
              <a:gd name="connsiteY0-50" fmla="*/ 0 h 1295400"/>
              <a:gd name="connsiteX1-51" fmla="*/ 6800845 w 6800845"/>
              <a:gd name="connsiteY1-52" fmla="*/ 494033 h 1295400"/>
              <a:gd name="connsiteX2-53" fmla="*/ 463545 w 6800845"/>
              <a:gd name="connsiteY2-54" fmla="*/ 1295400 h 1295400"/>
              <a:gd name="connsiteX3-55" fmla="*/ 0 w 6800845"/>
              <a:gd name="connsiteY3-56" fmla="*/ 0 h 1295400"/>
              <a:gd name="connsiteX0-57" fmla="*/ 0 w 6800845"/>
              <a:gd name="connsiteY0-58" fmla="*/ 0 h 1905000"/>
              <a:gd name="connsiteX1-59" fmla="*/ 6800845 w 6800845"/>
              <a:gd name="connsiteY1-60" fmla="*/ 494033 h 1905000"/>
              <a:gd name="connsiteX2-61" fmla="*/ 1009645 w 6800845"/>
              <a:gd name="connsiteY2-62" fmla="*/ 1905000 h 1905000"/>
              <a:gd name="connsiteX3-63" fmla="*/ 0 w 6800845"/>
              <a:gd name="connsiteY3-64" fmla="*/ 0 h 1905000"/>
              <a:gd name="connsiteX0-65" fmla="*/ 0 w 6089645"/>
              <a:gd name="connsiteY0-66" fmla="*/ 0 h 4648200"/>
              <a:gd name="connsiteX1-67" fmla="*/ 6089645 w 6089645"/>
              <a:gd name="connsiteY1-68" fmla="*/ 3237233 h 4648200"/>
              <a:gd name="connsiteX2-69" fmla="*/ 298445 w 6089645"/>
              <a:gd name="connsiteY2-70" fmla="*/ 4648200 h 4648200"/>
              <a:gd name="connsiteX3-71" fmla="*/ 0 w 6089645"/>
              <a:gd name="connsiteY3-72" fmla="*/ 0 h 4648200"/>
              <a:gd name="connsiteX0-73" fmla="*/ 806455 w 6896100"/>
              <a:gd name="connsiteY0-74" fmla="*/ 0 h 4749800"/>
              <a:gd name="connsiteX1-75" fmla="*/ 6896100 w 6896100"/>
              <a:gd name="connsiteY1-76" fmla="*/ 3237233 h 4749800"/>
              <a:gd name="connsiteX2-77" fmla="*/ 0 w 6896100"/>
              <a:gd name="connsiteY2-78" fmla="*/ 4749800 h 4749800"/>
              <a:gd name="connsiteX3-79" fmla="*/ 806455 w 6896100"/>
              <a:gd name="connsiteY3-80" fmla="*/ 0 h 4749800"/>
              <a:gd name="connsiteX0-81" fmla="*/ 806455 w 6896100"/>
              <a:gd name="connsiteY0-82" fmla="*/ 0 h 4749800"/>
              <a:gd name="connsiteX1-83" fmla="*/ 2199269 w 6896100"/>
              <a:gd name="connsiteY1-84" fmla="*/ 771345 h 4749800"/>
              <a:gd name="connsiteX2-85" fmla="*/ 6896100 w 6896100"/>
              <a:gd name="connsiteY2-86" fmla="*/ 3237233 h 4749800"/>
              <a:gd name="connsiteX3-87" fmla="*/ 0 w 6896100"/>
              <a:gd name="connsiteY3-88" fmla="*/ 4749800 h 4749800"/>
              <a:gd name="connsiteX4" fmla="*/ 806455 w 6896100"/>
              <a:gd name="connsiteY4" fmla="*/ 0 h 4749800"/>
              <a:gd name="connsiteX0-89" fmla="*/ 806455 w 6896100"/>
              <a:gd name="connsiteY0-90" fmla="*/ 0 h 4749800"/>
              <a:gd name="connsiteX1-91" fmla="*/ 6785783 w 6896100"/>
              <a:gd name="connsiteY1-92" fmla="*/ 1743802 h 4749800"/>
              <a:gd name="connsiteX2-93" fmla="*/ 6896100 w 6896100"/>
              <a:gd name="connsiteY2-94" fmla="*/ 3237233 h 4749800"/>
              <a:gd name="connsiteX3-95" fmla="*/ 0 w 6896100"/>
              <a:gd name="connsiteY3-96" fmla="*/ 4749800 h 4749800"/>
              <a:gd name="connsiteX4-97" fmla="*/ 806455 w 6896100"/>
              <a:gd name="connsiteY4-98" fmla="*/ 0 h 4749800"/>
              <a:gd name="connsiteX0-99" fmla="*/ 806455 w 6896100"/>
              <a:gd name="connsiteY0-100" fmla="*/ 0 h 4749800"/>
              <a:gd name="connsiteX1-101" fmla="*/ 6655154 w 6896100"/>
              <a:gd name="connsiteY1-102" fmla="*/ 1569630 h 4749800"/>
              <a:gd name="connsiteX2-103" fmla="*/ 6896100 w 6896100"/>
              <a:gd name="connsiteY2-104" fmla="*/ 3237233 h 4749800"/>
              <a:gd name="connsiteX3-105" fmla="*/ 0 w 6896100"/>
              <a:gd name="connsiteY3-106" fmla="*/ 4749800 h 4749800"/>
              <a:gd name="connsiteX4-107" fmla="*/ 806455 w 6896100"/>
              <a:gd name="connsiteY4-108" fmla="*/ 0 h 4749800"/>
              <a:gd name="connsiteX0-109" fmla="*/ 690341 w 6896100"/>
              <a:gd name="connsiteY0-110" fmla="*/ 0 h 4546600"/>
              <a:gd name="connsiteX1-111" fmla="*/ 6655154 w 6896100"/>
              <a:gd name="connsiteY1-112" fmla="*/ 1366430 h 4546600"/>
              <a:gd name="connsiteX2-113" fmla="*/ 6896100 w 6896100"/>
              <a:gd name="connsiteY2-114" fmla="*/ 3034033 h 4546600"/>
              <a:gd name="connsiteX3-115" fmla="*/ 0 w 6896100"/>
              <a:gd name="connsiteY3-116" fmla="*/ 4546600 h 4546600"/>
              <a:gd name="connsiteX4-117" fmla="*/ 690341 w 6896100"/>
              <a:gd name="connsiteY4-118" fmla="*/ 0 h 4546600"/>
              <a:gd name="connsiteX0-119" fmla="*/ 2235142 w 6896100"/>
              <a:gd name="connsiteY0-120" fmla="*/ 0 h 4697312"/>
              <a:gd name="connsiteX1-121" fmla="*/ 6655154 w 6896100"/>
              <a:gd name="connsiteY1-122" fmla="*/ 1517142 h 4697312"/>
              <a:gd name="connsiteX2-123" fmla="*/ 6896100 w 6896100"/>
              <a:gd name="connsiteY2-124" fmla="*/ 3184745 h 4697312"/>
              <a:gd name="connsiteX3-125" fmla="*/ 0 w 6896100"/>
              <a:gd name="connsiteY3-126" fmla="*/ 4697312 h 4697312"/>
              <a:gd name="connsiteX4-127" fmla="*/ 2235142 w 6896100"/>
              <a:gd name="connsiteY4-128" fmla="*/ 0 h 4697312"/>
              <a:gd name="connsiteX0-129" fmla="*/ 2235142 w 6896100"/>
              <a:gd name="connsiteY0-130" fmla="*/ 0 h 4697312"/>
              <a:gd name="connsiteX1-131" fmla="*/ 6165339 w 6896100"/>
              <a:gd name="connsiteY1-132" fmla="*/ 1630177 h 4697312"/>
              <a:gd name="connsiteX2-133" fmla="*/ 6896100 w 6896100"/>
              <a:gd name="connsiteY2-134" fmla="*/ 3184745 h 4697312"/>
              <a:gd name="connsiteX3-135" fmla="*/ 0 w 6896100"/>
              <a:gd name="connsiteY3-136" fmla="*/ 4697312 h 4697312"/>
              <a:gd name="connsiteX4-137" fmla="*/ 2235142 w 6896100"/>
              <a:gd name="connsiteY4-138" fmla="*/ 0 h 4697312"/>
              <a:gd name="connsiteX0-139" fmla="*/ 1481580 w 6896100"/>
              <a:gd name="connsiteY0-140" fmla="*/ 0 h 4546600"/>
              <a:gd name="connsiteX1-141" fmla="*/ 6165339 w 6896100"/>
              <a:gd name="connsiteY1-142" fmla="*/ 1479465 h 4546600"/>
              <a:gd name="connsiteX2-143" fmla="*/ 6896100 w 6896100"/>
              <a:gd name="connsiteY2-144" fmla="*/ 3034033 h 4546600"/>
              <a:gd name="connsiteX3-145" fmla="*/ 0 w 6896100"/>
              <a:gd name="connsiteY3-146" fmla="*/ 4546600 h 4546600"/>
              <a:gd name="connsiteX4-147" fmla="*/ 1481580 w 6896100"/>
              <a:gd name="connsiteY4-148" fmla="*/ 0 h 4546600"/>
              <a:gd name="connsiteX0-149" fmla="*/ 1481580 w 6165339"/>
              <a:gd name="connsiteY0-150" fmla="*/ 0 h 4546600"/>
              <a:gd name="connsiteX1-151" fmla="*/ 6165339 w 6165339"/>
              <a:gd name="connsiteY1-152" fmla="*/ 1479465 h 4546600"/>
              <a:gd name="connsiteX2-153" fmla="*/ 5991826 w 6165339"/>
              <a:gd name="connsiteY2-154" fmla="*/ 4164376 h 4546600"/>
              <a:gd name="connsiteX3-155" fmla="*/ 0 w 6165339"/>
              <a:gd name="connsiteY3-156" fmla="*/ 4546600 h 4546600"/>
              <a:gd name="connsiteX4-157" fmla="*/ 1481580 w 6165339"/>
              <a:gd name="connsiteY4-158" fmla="*/ 0 h 4546600"/>
              <a:gd name="connsiteX0-159" fmla="*/ 1481580 w 5991826"/>
              <a:gd name="connsiteY0-160" fmla="*/ 0 h 4546600"/>
              <a:gd name="connsiteX1-161" fmla="*/ 4658215 w 5991826"/>
              <a:gd name="connsiteY1-162" fmla="*/ 1517144 h 4546600"/>
              <a:gd name="connsiteX2-163" fmla="*/ 5991826 w 5991826"/>
              <a:gd name="connsiteY2-164" fmla="*/ 4164376 h 4546600"/>
              <a:gd name="connsiteX3-165" fmla="*/ 0 w 5991826"/>
              <a:gd name="connsiteY3-166" fmla="*/ 4546600 h 4546600"/>
              <a:gd name="connsiteX4-167" fmla="*/ 1481580 w 5991826"/>
              <a:gd name="connsiteY4-168" fmla="*/ 0 h 4546600"/>
              <a:gd name="connsiteX0-169" fmla="*/ 954087 w 5991826"/>
              <a:gd name="connsiteY0-170" fmla="*/ 0 h 3680004"/>
              <a:gd name="connsiteX1-171" fmla="*/ 4658215 w 5991826"/>
              <a:gd name="connsiteY1-172" fmla="*/ 650548 h 3680004"/>
              <a:gd name="connsiteX2-173" fmla="*/ 5991826 w 5991826"/>
              <a:gd name="connsiteY2-174" fmla="*/ 3297780 h 3680004"/>
              <a:gd name="connsiteX3-175" fmla="*/ 0 w 5991826"/>
              <a:gd name="connsiteY3-176" fmla="*/ 3680004 h 3680004"/>
              <a:gd name="connsiteX4-177" fmla="*/ 954087 w 5991826"/>
              <a:gd name="connsiteY4-178" fmla="*/ 0 h 3680004"/>
              <a:gd name="connsiteX0-179" fmla="*/ 539628 w 5991826"/>
              <a:gd name="connsiteY0-180" fmla="*/ 0 h 3453935"/>
              <a:gd name="connsiteX1-181" fmla="*/ 4658215 w 5991826"/>
              <a:gd name="connsiteY1-182" fmla="*/ 424479 h 3453935"/>
              <a:gd name="connsiteX2-183" fmla="*/ 5991826 w 5991826"/>
              <a:gd name="connsiteY2-184" fmla="*/ 3071711 h 3453935"/>
              <a:gd name="connsiteX3-185" fmla="*/ 0 w 5991826"/>
              <a:gd name="connsiteY3-186" fmla="*/ 3453935 h 3453935"/>
              <a:gd name="connsiteX4-187" fmla="*/ 539628 w 5991826"/>
              <a:gd name="connsiteY4-188" fmla="*/ 0 h 3453935"/>
              <a:gd name="connsiteX0-189" fmla="*/ 539628 w 5991826"/>
              <a:gd name="connsiteY0-190" fmla="*/ 0 h 3453935"/>
              <a:gd name="connsiteX1-191" fmla="*/ 5713202 w 5991826"/>
              <a:gd name="connsiteY1-192" fmla="*/ 1441787 h 3453935"/>
              <a:gd name="connsiteX2-193" fmla="*/ 5991826 w 5991826"/>
              <a:gd name="connsiteY2-194" fmla="*/ 3071711 h 3453935"/>
              <a:gd name="connsiteX3-195" fmla="*/ 0 w 5991826"/>
              <a:gd name="connsiteY3-196" fmla="*/ 3453935 h 3453935"/>
              <a:gd name="connsiteX4-197" fmla="*/ 539628 w 5991826"/>
              <a:gd name="connsiteY4-198" fmla="*/ 0 h 3453935"/>
              <a:gd name="connsiteX0-199" fmla="*/ 539628 w 7882581"/>
              <a:gd name="connsiteY0-200" fmla="*/ 0 h 3453935"/>
              <a:gd name="connsiteX1-201" fmla="*/ 5713202 w 7882581"/>
              <a:gd name="connsiteY1-202" fmla="*/ 1441787 h 3453935"/>
              <a:gd name="connsiteX2-203" fmla="*/ 7882581 w 7882581"/>
              <a:gd name="connsiteY2-204" fmla="*/ 3386837 h 3453935"/>
              <a:gd name="connsiteX3-205" fmla="*/ 0 w 7882581"/>
              <a:gd name="connsiteY3-206" fmla="*/ 3453935 h 3453935"/>
              <a:gd name="connsiteX4-207" fmla="*/ 539628 w 7882581"/>
              <a:gd name="connsiteY4-208" fmla="*/ 0 h 345393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7" y="connsiteY4-98"/>
              </a:cxn>
            </a:cxnLst>
            <a:rect l="l" t="t" r="r" b="b"/>
            <a:pathLst>
              <a:path w="7882581" h="3453935">
                <a:moveTo>
                  <a:pt x="539628" y="0"/>
                </a:moveTo>
                <a:lnTo>
                  <a:pt x="5713202" y="1441787"/>
                </a:lnTo>
                <a:lnTo>
                  <a:pt x="7882581" y="3386837"/>
                </a:lnTo>
                <a:lnTo>
                  <a:pt x="0" y="3453935"/>
                </a:lnTo>
                <a:lnTo>
                  <a:pt x="539628" y="0"/>
                </a:lnTo>
                <a:close/>
              </a:path>
            </a:pathLst>
          </a:custGeom>
          <a:gradFill>
            <a:gsLst>
              <a:gs pos="0">
                <a:schemeClr val="tx2">
                  <a:lumMod val="60000"/>
                  <a:lumOff val="40000"/>
                  <a:alpha val="44000"/>
                </a:schemeClr>
              </a:gs>
              <a:gs pos="45000">
                <a:schemeClr val="bg1">
                  <a:alpha val="7000"/>
                </a:schemeClr>
              </a:gs>
              <a:gs pos="100000">
                <a:srgbClr val="005FFA">
                  <a:alpha val="59000"/>
                </a:srgb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等腰三角形 3"/>
          <p:cNvSpPr/>
          <p:nvPr userDrawn="1"/>
        </p:nvSpPr>
        <p:spPr bwMode="auto">
          <a:xfrm flipH="1">
            <a:off x="5404282" y="557384"/>
            <a:ext cx="3407677" cy="3617649"/>
          </a:xfrm>
          <a:custGeom>
            <a:avLst/>
            <a:gdLst>
              <a:gd name="connsiteX0" fmla="*/ 0 w 3600445"/>
              <a:gd name="connsiteY0" fmla="*/ 2160267 h 2160267"/>
              <a:gd name="connsiteX1" fmla="*/ 3600445 w 3600445"/>
              <a:gd name="connsiteY1" fmla="*/ 0 h 2160267"/>
              <a:gd name="connsiteX2" fmla="*/ 3600445 w 3600445"/>
              <a:gd name="connsiteY2" fmla="*/ 2160267 h 2160267"/>
              <a:gd name="connsiteX3" fmla="*/ 0 w 3600445"/>
              <a:gd name="connsiteY3" fmla="*/ 2160267 h 2160267"/>
              <a:gd name="connsiteX0-1" fmla="*/ 0 w 3600445"/>
              <a:gd name="connsiteY0-2" fmla="*/ 2160267 h 2934967"/>
              <a:gd name="connsiteX1-3" fmla="*/ 3600445 w 3600445"/>
              <a:gd name="connsiteY1-4" fmla="*/ 0 h 2934967"/>
              <a:gd name="connsiteX2-5" fmla="*/ 742945 w 3600445"/>
              <a:gd name="connsiteY2-6" fmla="*/ 2934967 h 2934967"/>
              <a:gd name="connsiteX3-7" fmla="*/ 0 w 3600445"/>
              <a:gd name="connsiteY3-8" fmla="*/ 2160267 h 2934967"/>
              <a:gd name="connsiteX0-9" fmla="*/ 0 w 7956545"/>
              <a:gd name="connsiteY0-10" fmla="*/ 2236467 h 3011167"/>
              <a:gd name="connsiteX1-11" fmla="*/ 7956545 w 7956545"/>
              <a:gd name="connsiteY1-12" fmla="*/ 0 h 3011167"/>
              <a:gd name="connsiteX2-13" fmla="*/ 742945 w 7956545"/>
              <a:gd name="connsiteY2-14" fmla="*/ 3011167 h 3011167"/>
              <a:gd name="connsiteX3-15" fmla="*/ 0 w 7956545"/>
              <a:gd name="connsiteY3-16" fmla="*/ 2236467 h 3011167"/>
              <a:gd name="connsiteX0-17" fmla="*/ 0 w 8032745"/>
              <a:gd name="connsiteY0-18" fmla="*/ 1804667 h 3011167"/>
              <a:gd name="connsiteX1-19" fmla="*/ 8032745 w 8032745"/>
              <a:gd name="connsiteY1-20" fmla="*/ 0 h 3011167"/>
              <a:gd name="connsiteX2-21" fmla="*/ 819145 w 8032745"/>
              <a:gd name="connsiteY2-22" fmla="*/ 3011167 h 3011167"/>
              <a:gd name="connsiteX3-23" fmla="*/ 0 w 8032745"/>
              <a:gd name="connsiteY3-24" fmla="*/ 1804667 h 3011167"/>
              <a:gd name="connsiteX0-25" fmla="*/ 146055 w 8178800"/>
              <a:gd name="connsiteY0-26" fmla="*/ 1804667 h 3442967"/>
              <a:gd name="connsiteX1-27" fmla="*/ 8178800 w 8178800"/>
              <a:gd name="connsiteY1-28" fmla="*/ 0 h 3442967"/>
              <a:gd name="connsiteX2-29" fmla="*/ 0 w 8178800"/>
              <a:gd name="connsiteY2-30" fmla="*/ 3442967 h 3442967"/>
              <a:gd name="connsiteX3-31" fmla="*/ 146055 w 8178800"/>
              <a:gd name="connsiteY3-32" fmla="*/ 1804667 h 3442967"/>
              <a:gd name="connsiteX0-33" fmla="*/ 0 w 8032745"/>
              <a:gd name="connsiteY0-34" fmla="*/ 1804667 h 3341367"/>
              <a:gd name="connsiteX1-35" fmla="*/ 8032745 w 8032745"/>
              <a:gd name="connsiteY1-36" fmla="*/ 0 h 3341367"/>
              <a:gd name="connsiteX2-37" fmla="*/ 2017652 w 8032745"/>
              <a:gd name="connsiteY2-38" fmla="*/ 3341367 h 3341367"/>
              <a:gd name="connsiteX3-39" fmla="*/ 0 w 8032745"/>
              <a:gd name="connsiteY3-40" fmla="*/ 1804667 h 3341367"/>
              <a:gd name="connsiteX0-41" fmla="*/ 0 w 7825390"/>
              <a:gd name="connsiteY0-42" fmla="*/ 1347467 h 3341367"/>
              <a:gd name="connsiteX1-43" fmla="*/ 7825390 w 7825390"/>
              <a:gd name="connsiteY1-44" fmla="*/ 0 h 3341367"/>
              <a:gd name="connsiteX2-45" fmla="*/ 1810297 w 7825390"/>
              <a:gd name="connsiteY2-46" fmla="*/ 3341367 h 3341367"/>
              <a:gd name="connsiteX3-47" fmla="*/ 0 w 7825390"/>
              <a:gd name="connsiteY3-48" fmla="*/ 1347467 h 3341367"/>
              <a:gd name="connsiteX0-49" fmla="*/ 0 w 7825390"/>
              <a:gd name="connsiteY0-50" fmla="*/ 1347467 h 2998467"/>
              <a:gd name="connsiteX1-51" fmla="*/ 7825390 w 7825390"/>
              <a:gd name="connsiteY1-52" fmla="*/ 0 h 2998467"/>
              <a:gd name="connsiteX2-53" fmla="*/ 3690017 w 7825390"/>
              <a:gd name="connsiteY2-54" fmla="*/ 2998467 h 2998467"/>
              <a:gd name="connsiteX3-55" fmla="*/ 0 w 7825390"/>
              <a:gd name="connsiteY3-56" fmla="*/ 1347467 h 2998467"/>
              <a:gd name="connsiteX0-57" fmla="*/ 0 w 3690017"/>
              <a:gd name="connsiteY0-58" fmla="*/ 3023867 h 4674867"/>
              <a:gd name="connsiteX1-59" fmla="*/ 2321461 w 3690017"/>
              <a:gd name="connsiteY1-60" fmla="*/ 0 h 4674867"/>
              <a:gd name="connsiteX2-61" fmla="*/ 3690017 w 3690017"/>
              <a:gd name="connsiteY2-62" fmla="*/ 4674867 h 4674867"/>
              <a:gd name="connsiteX3-63" fmla="*/ 0 w 3690017"/>
              <a:gd name="connsiteY3-64" fmla="*/ 3023867 h 4674867"/>
              <a:gd name="connsiteX0-65" fmla="*/ 0 w 4460838"/>
              <a:gd name="connsiteY0-66" fmla="*/ 3023867 h 4160517"/>
              <a:gd name="connsiteX1-67" fmla="*/ 2321461 w 4460838"/>
              <a:gd name="connsiteY1-68" fmla="*/ 0 h 4160517"/>
              <a:gd name="connsiteX2-69" fmla="*/ 4460838 w 4460838"/>
              <a:gd name="connsiteY2-70" fmla="*/ 4160517 h 4160517"/>
              <a:gd name="connsiteX3-71" fmla="*/ 0 w 4460838"/>
              <a:gd name="connsiteY3-72" fmla="*/ 3023867 h 4160517"/>
              <a:gd name="connsiteX0-73" fmla="*/ 0 w 4460838"/>
              <a:gd name="connsiteY0-74" fmla="*/ 2833367 h 3970017"/>
              <a:gd name="connsiteX1-75" fmla="*/ 2727157 w 4460838"/>
              <a:gd name="connsiteY1-76" fmla="*/ 0 h 3970017"/>
              <a:gd name="connsiteX2-77" fmla="*/ 4460838 w 4460838"/>
              <a:gd name="connsiteY2-78" fmla="*/ 3970017 h 3970017"/>
              <a:gd name="connsiteX3-79" fmla="*/ 0 w 4460838"/>
              <a:gd name="connsiteY3-80" fmla="*/ 2833367 h 3970017"/>
              <a:gd name="connsiteX0-81" fmla="*/ 0 w 4366177"/>
              <a:gd name="connsiteY0-82" fmla="*/ 2833367 h 4331967"/>
              <a:gd name="connsiteX1-83" fmla="*/ 2727157 w 4366177"/>
              <a:gd name="connsiteY1-84" fmla="*/ 0 h 4331967"/>
              <a:gd name="connsiteX2-85" fmla="*/ 4366177 w 4366177"/>
              <a:gd name="connsiteY2-86" fmla="*/ 4331967 h 4331967"/>
              <a:gd name="connsiteX3-87" fmla="*/ 0 w 4366177"/>
              <a:gd name="connsiteY3-88" fmla="*/ 2833367 h 4331967"/>
              <a:gd name="connsiteX0-89" fmla="*/ 0 w 3189661"/>
              <a:gd name="connsiteY0-90" fmla="*/ 1042667 h 4331967"/>
              <a:gd name="connsiteX1-91" fmla="*/ 1550641 w 3189661"/>
              <a:gd name="connsiteY1-92" fmla="*/ 0 h 4331967"/>
              <a:gd name="connsiteX2-93" fmla="*/ 3189661 w 3189661"/>
              <a:gd name="connsiteY2-94" fmla="*/ 4331967 h 4331967"/>
              <a:gd name="connsiteX3-95" fmla="*/ 0 w 3189661"/>
              <a:gd name="connsiteY3-96" fmla="*/ 1042667 h 4331967"/>
              <a:gd name="connsiteX0-97" fmla="*/ 0 w 3189661"/>
              <a:gd name="connsiteY0-98" fmla="*/ 1480817 h 4770117"/>
              <a:gd name="connsiteX1-99" fmla="*/ 2186230 w 3189661"/>
              <a:gd name="connsiteY1-100" fmla="*/ 0 h 4770117"/>
              <a:gd name="connsiteX2-101" fmla="*/ 3189661 w 3189661"/>
              <a:gd name="connsiteY2-102" fmla="*/ 4770117 h 4770117"/>
              <a:gd name="connsiteX3-103" fmla="*/ 0 w 3189661"/>
              <a:gd name="connsiteY3-104" fmla="*/ 1480817 h 477011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189661" h="4770117">
                <a:moveTo>
                  <a:pt x="0" y="1480817"/>
                </a:moveTo>
                <a:lnTo>
                  <a:pt x="2186230" y="0"/>
                </a:lnTo>
                <a:lnTo>
                  <a:pt x="3189661" y="4770117"/>
                </a:lnTo>
                <a:lnTo>
                  <a:pt x="0" y="1480817"/>
                </a:lnTo>
                <a:close/>
              </a:path>
            </a:pathLst>
          </a:custGeom>
          <a:gradFill>
            <a:gsLst>
              <a:gs pos="0">
                <a:schemeClr val="tx2">
                  <a:alpha val="48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等腰三角形 3"/>
          <p:cNvSpPr/>
          <p:nvPr userDrawn="1"/>
        </p:nvSpPr>
        <p:spPr bwMode="auto">
          <a:xfrm rot="10412591" flipH="1">
            <a:off x="1411232" y="982779"/>
            <a:ext cx="4183122" cy="2544581"/>
          </a:xfrm>
          <a:custGeom>
            <a:avLst/>
            <a:gdLst>
              <a:gd name="connsiteX0" fmla="*/ 0 w 3600445"/>
              <a:gd name="connsiteY0" fmla="*/ 2160267 h 2160267"/>
              <a:gd name="connsiteX1" fmla="*/ 3600445 w 3600445"/>
              <a:gd name="connsiteY1" fmla="*/ 0 h 2160267"/>
              <a:gd name="connsiteX2" fmla="*/ 3600445 w 3600445"/>
              <a:gd name="connsiteY2" fmla="*/ 2160267 h 2160267"/>
              <a:gd name="connsiteX3" fmla="*/ 0 w 3600445"/>
              <a:gd name="connsiteY3" fmla="*/ 2160267 h 2160267"/>
              <a:gd name="connsiteX0-1" fmla="*/ 0 w 3600445"/>
              <a:gd name="connsiteY0-2" fmla="*/ 2160267 h 2934967"/>
              <a:gd name="connsiteX1-3" fmla="*/ 3600445 w 3600445"/>
              <a:gd name="connsiteY1-4" fmla="*/ 0 h 2934967"/>
              <a:gd name="connsiteX2-5" fmla="*/ 742945 w 3600445"/>
              <a:gd name="connsiteY2-6" fmla="*/ 2934967 h 2934967"/>
              <a:gd name="connsiteX3-7" fmla="*/ 0 w 3600445"/>
              <a:gd name="connsiteY3-8" fmla="*/ 2160267 h 2934967"/>
              <a:gd name="connsiteX0-9" fmla="*/ 0 w 7956545"/>
              <a:gd name="connsiteY0-10" fmla="*/ 2236467 h 3011167"/>
              <a:gd name="connsiteX1-11" fmla="*/ 7956545 w 7956545"/>
              <a:gd name="connsiteY1-12" fmla="*/ 0 h 3011167"/>
              <a:gd name="connsiteX2-13" fmla="*/ 742945 w 7956545"/>
              <a:gd name="connsiteY2-14" fmla="*/ 3011167 h 3011167"/>
              <a:gd name="connsiteX3-15" fmla="*/ 0 w 7956545"/>
              <a:gd name="connsiteY3-16" fmla="*/ 2236467 h 3011167"/>
              <a:gd name="connsiteX0-17" fmla="*/ 0 w 8032745"/>
              <a:gd name="connsiteY0-18" fmla="*/ 1804667 h 3011167"/>
              <a:gd name="connsiteX1-19" fmla="*/ 8032745 w 8032745"/>
              <a:gd name="connsiteY1-20" fmla="*/ 0 h 3011167"/>
              <a:gd name="connsiteX2-21" fmla="*/ 819145 w 8032745"/>
              <a:gd name="connsiteY2-22" fmla="*/ 3011167 h 3011167"/>
              <a:gd name="connsiteX3-23" fmla="*/ 0 w 8032745"/>
              <a:gd name="connsiteY3-24" fmla="*/ 1804667 h 3011167"/>
              <a:gd name="connsiteX0-25" fmla="*/ 146055 w 8178800"/>
              <a:gd name="connsiteY0-26" fmla="*/ 1804667 h 3442967"/>
              <a:gd name="connsiteX1-27" fmla="*/ 8178800 w 8178800"/>
              <a:gd name="connsiteY1-28" fmla="*/ 0 h 3442967"/>
              <a:gd name="connsiteX2-29" fmla="*/ 0 w 8178800"/>
              <a:gd name="connsiteY2-30" fmla="*/ 3442967 h 3442967"/>
              <a:gd name="connsiteX3-31" fmla="*/ 146055 w 8178800"/>
              <a:gd name="connsiteY3-32" fmla="*/ 1804667 h 3442967"/>
              <a:gd name="connsiteX0-33" fmla="*/ 0 w 8032745"/>
              <a:gd name="connsiteY0-34" fmla="*/ 1804667 h 3341367"/>
              <a:gd name="connsiteX1-35" fmla="*/ 8032745 w 8032745"/>
              <a:gd name="connsiteY1-36" fmla="*/ 0 h 3341367"/>
              <a:gd name="connsiteX2-37" fmla="*/ 2017652 w 8032745"/>
              <a:gd name="connsiteY2-38" fmla="*/ 3341367 h 3341367"/>
              <a:gd name="connsiteX3-39" fmla="*/ 0 w 8032745"/>
              <a:gd name="connsiteY3-40" fmla="*/ 1804667 h 3341367"/>
              <a:gd name="connsiteX0-41" fmla="*/ 0 w 7825390"/>
              <a:gd name="connsiteY0-42" fmla="*/ 1347467 h 3341367"/>
              <a:gd name="connsiteX1-43" fmla="*/ 7825390 w 7825390"/>
              <a:gd name="connsiteY1-44" fmla="*/ 0 h 3341367"/>
              <a:gd name="connsiteX2-45" fmla="*/ 1810297 w 7825390"/>
              <a:gd name="connsiteY2-46" fmla="*/ 3341367 h 3341367"/>
              <a:gd name="connsiteX3-47" fmla="*/ 0 w 7825390"/>
              <a:gd name="connsiteY3-48" fmla="*/ 1347467 h 3341367"/>
              <a:gd name="connsiteX0-49" fmla="*/ 0 w 7825390"/>
              <a:gd name="connsiteY0-50" fmla="*/ 1347467 h 2998467"/>
              <a:gd name="connsiteX1-51" fmla="*/ 7825390 w 7825390"/>
              <a:gd name="connsiteY1-52" fmla="*/ 0 h 2998467"/>
              <a:gd name="connsiteX2-53" fmla="*/ 3690017 w 7825390"/>
              <a:gd name="connsiteY2-54" fmla="*/ 2998467 h 2998467"/>
              <a:gd name="connsiteX3-55" fmla="*/ 0 w 7825390"/>
              <a:gd name="connsiteY3-56" fmla="*/ 1347467 h 2998467"/>
              <a:gd name="connsiteX0-57" fmla="*/ 0 w 3690017"/>
              <a:gd name="connsiteY0-58" fmla="*/ 3023867 h 4674867"/>
              <a:gd name="connsiteX1-59" fmla="*/ 2321461 w 3690017"/>
              <a:gd name="connsiteY1-60" fmla="*/ 0 h 4674867"/>
              <a:gd name="connsiteX2-61" fmla="*/ 3690017 w 3690017"/>
              <a:gd name="connsiteY2-62" fmla="*/ 4674867 h 4674867"/>
              <a:gd name="connsiteX3-63" fmla="*/ 0 w 3690017"/>
              <a:gd name="connsiteY3-64" fmla="*/ 3023867 h 4674867"/>
              <a:gd name="connsiteX0-65" fmla="*/ 0 w 4460838"/>
              <a:gd name="connsiteY0-66" fmla="*/ 3023867 h 4160517"/>
              <a:gd name="connsiteX1-67" fmla="*/ 2321461 w 4460838"/>
              <a:gd name="connsiteY1-68" fmla="*/ 0 h 4160517"/>
              <a:gd name="connsiteX2-69" fmla="*/ 4460838 w 4460838"/>
              <a:gd name="connsiteY2-70" fmla="*/ 4160517 h 4160517"/>
              <a:gd name="connsiteX3-71" fmla="*/ 0 w 4460838"/>
              <a:gd name="connsiteY3-72" fmla="*/ 3023867 h 4160517"/>
              <a:gd name="connsiteX0-73" fmla="*/ 0 w 4460838"/>
              <a:gd name="connsiteY0-74" fmla="*/ 2833367 h 3970017"/>
              <a:gd name="connsiteX1-75" fmla="*/ 2727157 w 4460838"/>
              <a:gd name="connsiteY1-76" fmla="*/ 0 h 3970017"/>
              <a:gd name="connsiteX2-77" fmla="*/ 4460838 w 4460838"/>
              <a:gd name="connsiteY2-78" fmla="*/ 3970017 h 3970017"/>
              <a:gd name="connsiteX3-79" fmla="*/ 0 w 4460838"/>
              <a:gd name="connsiteY3-80" fmla="*/ 2833367 h 3970017"/>
              <a:gd name="connsiteX0-81" fmla="*/ 0 w 4366177"/>
              <a:gd name="connsiteY0-82" fmla="*/ 2833367 h 4331967"/>
              <a:gd name="connsiteX1-83" fmla="*/ 2727157 w 4366177"/>
              <a:gd name="connsiteY1-84" fmla="*/ 0 h 4331967"/>
              <a:gd name="connsiteX2-85" fmla="*/ 4366177 w 4366177"/>
              <a:gd name="connsiteY2-86" fmla="*/ 4331967 h 4331967"/>
              <a:gd name="connsiteX3-87" fmla="*/ 0 w 4366177"/>
              <a:gd name="connsiteY3-88" fmla="*/ 2833367 h 4331967"/>
              <a:gd name="connsiteX0-89" fmla="*/ 0 w 3189661"/>
              <a:gd name="connsiteY0-90" fmla="*/ 1042667 h 4331967"/>
              <a:gd name="connsiteX1-91" fmla="*/ 1550641 w 3189661"/>
              <a:gd name="connsiteY1-92" fmla="*/ 0 h 4331967"/>
              <a:gd name="connsiteX2-93" fmla="*/ 3189661 w 3189661"/>
              <a:gd name="connsiteY2-94" fmla="*/ 4331967 h 4331967"/>
              <a:gd name="connsiteX3-95" fmla="*/ 0 w 3189661"/>
              <a:gd name="connsiteY3-96" fmla="*/ 1042667 h 4331967"/>
              <a:gd name="connsiteX0-97" fmla="*/ 0 w 3189661"/>
              <a:gd name="connsiteY0-98" fmla="*/ 1480817 h 4770117"/>
              <a:gd name="connsiteX1-99" fmla="*/ 2186230 w 3189661"/>
              <a:gd name="connsiteY1-100" fmla="*/ 0 h 4770117"/>
              <a:gd name="connsiteX2-101" fmla="*/ 3189661 w 3189661"/>
              <a:gd name="connsiteY2-102" fmla="*/ 4770117 h 4770117"/>
              <a:gd name="connsiteX3-103" fmla="*/ 0 w 3189661"/>
              <a:gd name="connsiteY3-104" fmla="*/ 1480817 h 4770117"/>
              <a:gd name="connsiteX0-105" fmla="*/ 0 w 3465684"/>
              <a:gd name="connsiteY0-106" fmla="*/ 2275556 h 4770117"/>
              <a:gd name="connsiteX1-107" fmla="*/ 2462253 w 3465684"/>
              <a:gd name="connsiteY1-108" fmla="*/ 0 h 4770117"/>
              <a:gd name="connsiteX2-109" fmla="*/ 3465684 w 3465684"/>
              <a:gd name="connsiteY2-110" fmla="*/ 4770117 h 4770117"/>
              <a:gd name="connsiteX3-111" fmla="*/ 0 w 3465684"/>
              <a:gd name="connsiteY3-112" fmla="*/ 2275556 h 4770117"/>
              <a:gd name="connsiteX0-113" fmla="*/ 0 w 3465684"/>
              <a:gd name="connsiteY0-114" fmla="*/ 3335258 h 5829819"/>
              <a:gd name="connsiteX1-115" fmla="*/ 2211489 w 3465684"/>
              <a:gd name="connsiteY1-116" fmla="*/ 0 h 5829819"/>
              <a:gd name="connsiteX2-117" fmla="*/ 3465684 w 3465684"/>
              <a:gd name="connsiteY2-118" fmla="*/ 5829819 h 5829819"/>
              <a:gd name="connsiteX3-119" fmla="*/ 0 w 3465684"/>
              <a:gd name="connsiteY3-120" fmla="*/ 3335258 h 5829819"/>
              <a:gd name="connsiteX0-121" fmla="*/ 0 w 3364993"/>
              <a:gd name="connsiteY0-122" fmla="*/ 4192888 h 5829819"/>
              <a:gd name="connsiteX1-123" fmla="*/ 2110798 w 3364993"/>
              <a:gd name="connsiteY1-124" fmla="*/ 0 h 5829819"/>
              <a:gd name="connsiteX2-125" fmla="*/ 3364993 w 3364993"/>
              <a:gd name="connsiteY2-126" fmla="*/ 5829819 h 5829819"/>
              <a:gd name="connsiteX3-127" fmla="*/ 0 w 3364993"/>
              <a:gd name="connsiteY3-128" fmla="*/ 4192888 h 5829819"/>
              <a:gd name="connsiteX0-129" fmla="*/ 0 w 3364993"/>
              <a:gd name="connsiteY0-130" fmla="*/ 4192888 h 5829819"/>
              <a:gd name="connsiteX1-131" fmla="*/ 2110798 w 3364993"/>
              <a:gd name="connsiteY1-132" fmla="*/ 0 h 5829819"/>
              <a:gd name="connsiteX2-133" fmla="*/ 2940591 w 3364993"/>
              <a:gd name="connsiteY2-134" fmla="*/ 3840272 h 5829819"/>
              <a:gd name="connsiteX3-135" fmla="*/ 3364993 w 3364993"/>
              <a:gd name="connsiteY3-136" fmla="*/ 5829819 h 5829819"/>
              <a:gd name="connsiteX4" fmla="*/ 0 w 3364993"/>
              <a:gd name="connsiteY4" fmla="*/ 4192888 h 5829819"/>
              <a:gd name="connsiteX0-137" fmla="*/ 0 w 3364993"/>
              <a:gd name="connsiteY0-138" fmla="*/ 4192888 h 5829819"/>
              <a:gd name="connsiteX1-139" fmla="*/ 2110798 w 3364993"/>
              <a:gd name="connsiteY1-140" fmla="*/ 0 h 5829819"/>
              <a:gd name="connsiteX2-141" fmla="*/ 3359030 w 3364993"/>
              <a:gd name="connsiteY2-142" fmla="*/ 3486796 h 5829819"/>
              <a:gd name="connsiteX3-143" fmla="*/ 3364993 w 3364993"/>
              <a:gd name="connsiteY3-144" fmla="*/ 5829819 h 5829819"/>
              <a:gd name="connsiteX4-145" fmla="*/ 0 w 3364993"/>
              <a:gd name="connsiteY4-146" fmla="*/ 4192888 h 5829819"/>
              <a:gd name="connsiteX0-147" fmla="*/ 0 w 3359040"/>
              <a:gd name="connsiteY0-148" fmla="*/ 4192888 h 5719182"/>
              <a:gd name="connsiteX1-149" fmla="*/ 2110798 w 3359040"/>
              <a:gd name="connsiteY1-150" fmla="*/ 0 h 5719182"/>
              <a:gd name="connsiteX2-151" fmla="*/ 3359030 w 3359040"/>
              <a:gd name="connsiteY2-152" fmla="*/ 3486796 h 5719182"/>
              <a:gd name="connsiteX3-153" fmla="*/ 3083774 w 3359040"/>
              <a:gd name="connsiteY3-154" fmla="*/ 5719182 h 5719182"/>
              <a:gd name="connsiteX4-155" fmla="*/ 0 w 3359040"/>
              <a:gd name="connsiteY4-156" fmla="*/ 4192888 h 5719182"/>
              <a:gd name="connsiteX0-157" fmla="*/ 0 w 3359040"/>
              <a:gd name="connsiteY0-158" fmla="*/ 3160600 h 4686894"/>
              <a:gd name="connsiteX1-159" fmla="*/ 649496 w 3359040"/>
              <a:gd name="connsiteY1-160" fmla="*/ 0 h 4686894"/>
              <a:gd name="connsiteX2-161" fmla="*/ 3359030 w 3359040"/>
              <a:gd name="connsiteY2-162" fmla="*/ 2454508 h 4686894"/>
              <a:gd name="connsiteX3-163" fmla="*/ 3083774 w 3359040"/>
              <a:gd name="connsiteY3-164" fmla="*/ 4686894 h 4686894"/>
              <a:gd name="connsiteX4-165" fmla="*/ 0 w 3359040"/>
              <a:gd name="connsiteY4-166" fmla="*/ 3160600 h 4686894"/>
              <a:gd name="connsiteX0-167" fmla="*/ 0 w 3359045"/>
              <a:gd name="connsiteY0-168" fmla="*/ 3160600 h 4686894"/>
              <a:gd name="connsiteX1-169" fmla="*/ 649496 w 3359045"/>
              <a:gd name="connsiteY1-170" fmla="*/ 0 h 4686894"/>
              <a:gd name="connsiteX2-171" fmla="*/ 3359030 w 3359045"/>
              <a:gd name="connsiteY2-172" fmla="*/ 2454508 h 4686894"/>
              <a:gd name="connsiteX3-173" fmla="*/ 3083774 w 3359045"/>
              <a:gd name="connsiteY3-174" fmla="*/ 4686894 h 4686894"/>
              <a:gd name="connsiteX4-175" fmla="*/ 0 w 3359045"/>
              <a:gd name="connsiteY4-176" fmla="*/ 3160600 h 4686894"/>
              <a:gd name="connsiteX0-177" fmla="*/ 0 w 3359030"/>
              <a:gd name="connsiteY0-178" fmla="*/ 3160600 h 4686894"/>
              <a:gd name="connsiteX1-179" fmla="*/ 649496 w 3359030"/>
              <a:gd name="connsiteY1-180" fmla="*/ 0 h 4686894"/>
              <a:gd name="connsiteX2-181" fmla="*/ 3359030 w 3359030"/>
              <a:gd name="connsiteY2-182" fmla="*/ 2454508 h 4686894"/>
              <a:gd name="connsiteX3-183" fmla="*/ 3083774 w 3359030"/>
              <a:gd name="connsiteY3-184" fmla="*/ 4686894 h 4686894"/>
              <a:gd name="connsiteX4-185" fmla="*/ 0 w 3359030"/>
              <a:gd name="connsiteY4-186" fmla="*/ 3160600 h 4686894"/>
              <a:gd name="connsiteX0-187" fmla="*/ 0 w 3359030"/>
              <a:gd name="connsiteY0-188" fmla="*/ 3160600 h 4686894"/>
              <a:gd name="connsiteX1-189" fmla="*/ 649496 w 3359030"/>
              <a:gd name="connsiteY1-190" fmla="*/ 0 h 4686894"/>
              <a:gd name="connsiteX2-191" fmla="*/ 3359030 w 3359030"/>
              <a:gd name="connsiteY2-192" fmla="*/ 2454508 h 4686894"/>
              <a:gd name="connsiteX3-193" fmla="*/ 3083774 w 3359030"/>
              <a:gd name="connsiteY3-194" fmla="*/ 4686894 h 4686894"/>
              <a:gd name="connsiteX4-195" fmla="*/ 0 w 3359030"/>
              <a:gd name="connsiteY4-196" fmla="*/ 3160600 h 468689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45" y="connsiteY4-146"/>
              </a:cxn>
            </a:cxnLst>
            <a:rect l="l" t="t" r="r" b="b"/>
            <a:pathLst>
              <a:path w="3359030" h="4686894">
                <a:moveTo>
                  <a:pt x="0" y="3160600"/>
                </a:moveTo>
                <a:lnTo>
                  <a:pt x="649496" y="0"/>
                </a:lnTo>
                <a:lnTo>
                  <a:pt x="3359030" y="2454508"/>
                </a:lnTo>
                <a:cubicBezTo>
                  <a:pt x="3188829" y="3892352"/>
                  <a:pt x="3364521" y="2424580"/>
                  <a:pt x="3083774" y="4686894"/>
                </a:cubicBezTo>
                <a:lnTo>
                  <a:pt x="0" y="3160600"/>
                </a:lnTo>
                <a:close/>
              </a:path>
            </a:pathLst>
          </a:custGeom>
          <a:gradFill flip="none" rotWithShape="1">
            <a:gsLst>
              <a:gs pos="7000">
                <a:srgbClr val="0099FF">
                  <a:alpha val="43000"/>
                </a:srgbClr>
              </a:gs>
              <a:gs pos="44000">
                <a:schemeClr val="tx1">
                  <a:alpha val="0"/>
                </a:schemeClr>
              </a:gs>
              <a:gs pos="83000">
                <a:srgbClr val="0099FF">
                  <a:alpha val="45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" name="Picture 14" descr="PPECLOGO-eff2-1-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88282" y="1345207"/>
            <a:ext cx="1011511" cy="856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 descr="PPECLOGO-eff2-1-3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2243" y="987574"/>
            <a:ext cx="1034377" cy="868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4" descr="PPECLOGO-eff2-1-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0233" y="1207609"/>
            <a:ext cx="1011511" cy="856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4" descr="PPECLOGO-eff2-1-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3906" y="945940"/>
            <a:ext cx="852191" cy="721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4" descr="PPECLOGO-eff2-1-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28529" y="1275028"/>
            <a:ext cx="852191" cy="721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5" descr="PPECLOGO-eff2-1-3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2284" y="1471539"/>
            <a:ext cx="736947" cy="618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4" descr="PPECLOGO-eff2-1-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80721" y="1905970"/>
            <a:ext cx="852191" cy="721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5" descr="PPECLOGO-eff2-1-3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9431" y="913114"/>
            <a:ext cx="860362" cy="722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5" descr="PPECLOGO-eff2-1-3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9612" y="749007"/>
            <a:ext cx="860362" cy="722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PPECLOGO-eff2-1-3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29975" y="482506"/>
            <a:ext cx="1034377" cy="868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5" descr="PPECLOGO-eff2-1-3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3568" y="2248051"/>
            <a:ext cx="1305733" cy="1096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5" descr="PPECLOGO-eff2-1-3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10001" y="2033877"/>
            <a:ext cx="1034377" cy="868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5" descr="PPECLOGO-eff2-1-3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6726" y="1604664"/>
            <a:ext cx="1217602" cy="1022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5" descr="PPECLOGO-eff2-1-3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8100" y="1777278"/>
            <a:ext cx="860362" cy="722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5" descr="PPECLOGO-eff2-1-3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2902" y="2520256"/>
            <a:ext cx="1034377" cy="868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5" descr="PPECLOGO-eff2-1-3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171" y="2232059"/>
            <a:ext cx="860362" cy="722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5" descr="PPECLOGO-eff2-1-3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46916" y="3344114"/>
            <a:ext cx="1244964" cy="1045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5" descr="PPECLOGO-eff2-1-3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62461" y="2379588"/>
            <a:ext cx="860362" cy="722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9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9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9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9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9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9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9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9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9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9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9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9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9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9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9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9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9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9500" fill="hold"/>
                                        <p:tgtEl>
                                          <p:spTgt spid="4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9500" fill="hold"/>
                                        <p:tgtEl>
                                          <p:spTgt spid="5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9500" fill="hold"/>
                                        <p:tgtEl>
                                          <p:spTgt spid="6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9500" fill="hold"/>
                                        <p:tgtEl>
                                          <p:spTgt spid="3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3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3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3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3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xit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3" presetClass="exit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xit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xit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xit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xit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xit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53" presetClass="exit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xit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xit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53" presetClass="exit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53" presetClass="exit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53" presetClass="exit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3" presetClass="exit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3" presetClass="exit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53" presetClass="exit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53" presetClass="exit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53" presetClass="exit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3" grpId="3" animBg="1"/>
      <p:bldP spid="4" grpId="0" animBg="1"/>
      <p:bldP spid="4" grpId="1" animBg="1"/>
      <p:bldP spid="4" grpId="2" animBg="1"/>
      <p:bldP spid="4" grpId="3" animBg="1"/>
      <p:bldP spid="5" grpId="0" animBg="1"/>
      <p:bldP spid="5" grpId="1" animBg="1"/>
      <p:bldP spid="5" grpId="2" animBg="1"/>
      <p:bldP spid="5" grpId="3" animBg="1"/>
      <p:bldP spid="6" grpId="0" animBg="1"/>
      <p:bldP spid="6" grpId="1" animBg="1"/>
      <p:bldP spid="6" grpId="2" animBg="1"/>
      <p:bldP spid="6" grpId="3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2020/8/11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38" y="2082914"/>
            <a:ext cx="7886700" cy="802754"/>
          </a:xfrm>
        </p:spPr>
        <p:txBody>
          <a:bodyPr anchor="b"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38" y="290590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2020/8/11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0F58-3108-4415-857A-6D0360DF626E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2020/8/11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85CE2-CEAD-46BB-861E-7D62265DC969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2020/8/11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2020/8/11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2020/8/11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2020/8/11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2020/8/11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rgbClr val="3EB405">
                <a:alpha val="40000"/>
                <a:lumMod val="17000"/>
                <a:lumOff val="83000"/>
              </a:srgb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376" y="407530"/>
            <a:ext cx="7480937" cy="45114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6060" y="1221581"/>
            <a:ext cx="8010253" cy="35456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13D0CE79-49FB-443D-BEF8-6B709DE8FD0C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2020/8/11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F906490-237C-474C-BA2E-D98840BC1F8F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19" y="1906"/>
            <a:ext cx="9141881" cy="5135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970" indent="-267970" algn="l" defTabSz="685800" rtl="0" eaLnBrk="1" latinLnBrk="0" hangingPunct="1">
        <a:lnSpc>
          <a:spcPct val="90000"/>
        </a:lnSpc>
        <a:spcBef>
          <a:spcPts val="1350"/>
        </a:spcBef>
        <a:buClr>
          <a:schemeClr val="tx1"/>
        </a:buClr>
        <a:buSzPct val="70000"/>
        <a:buFont typeface="Wingdings" panose="05000000000000000000" pitchFamily="2" charset="2"/>
        <a:buChar char="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267970" indent="-267970" algn="l" defTabSz="685800" rtl="0" eaLnBrk="1" latinLnBrk="0" hangingPunct="1">
        <a:lnSpc>
          <a:spcPct val="130000"/>
        </a:lnSpc>
        <a:spcBef>
          <a:spcPts val="0"/>
        </a:spcBef>
        <a:buFont typeface="Calibri" panose="020F0502020204030204" pitchFamily="34" charset="0"/>
        <a:buChar char=" 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8.xml"/><Relationship Id="rId4" Type="http://schemas.openxmlformats.org/officeDocument/2006/relationships/chart" Target="../charts/char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4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6.xml"/><Relationship Id="rId4" Type="http://schemas.openxmlformats.org/officeDocument/2006/relationships/chart" Target="../charts/char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7.xml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9.xml"/><Relationship Id="rId4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30.xml"/><Relationship Id="rId6" Type="http://schemas.openxmlformats.org/officeDocument/2006/relationships/image" Target="../media/image18.png"/><Relationship Id="rId5" Type="http://schemas.microsoft.com/office/2007/relationships/hdphoto" Target="../media/hdphoto1.wdp"/><Relationship Id="rId4" Type="http://schemas.openxmlformats.org/officeDocument/2006/relationships/image" Target="../media/image1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411317" y="192862"/>
            <a:ext cx="4608955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600" b="1" dirty="0" smtClean="0">
                <a:gradFill flip="none" rotWithShape="1">
                  <a:gsLst>
                    <a:gs pos="15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002B82"/>
                    </a:gs>
                  </a:gsLst>
                  <a:lin ang="16200000" scaled="1"/>
                  <a:tileRect/>
                </a:gradFill>
                <a:latin typeface="Impact" panose="020B0806030902050204" pitchFamily="34" charset="0"/>
              </a:rPr>
              <a:t>2020</a:t>
            </a:r>
            <a:endParaRPr lang="zh-CN" altLang="en-US" sz="16600" b="1" dirty="0">
              <a:gradFill flip="none" rotWithShape="1">
                <a:gsLst>
                  <a:gs pos="1500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002B82"/>
                  </a:gs>
                </a:gsLst>
                <a:lin ang="16200000" scaled="1"/>
                <a:tileRect/>
              </a:gradFill>
              <a:latin typeface="Impact" panose="020B080603090205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343037" y="192862"/>
            <a:ext cx="4608955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600" b="1" dirty="0" smtClean="0">
                <a:ln>
                  <a:gradFill>
                    <a:gsLst>
                      <a:gs pos="100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0">
                        <a:srgbClr val="002B82"/>
                      </a:gs>
                    </a:gsLst>
                    <a:lin ang="5400000" scaled="1"/>
                  </a:gradFill>
                </a:ln>
                <a:noFill/>
                <a:latin typeface="Impact" panose="020B0806030902050204" pitchFamily="34" charset="0"/>
              </a:rPr>
              <a:t>2020</a:t>
            </a:r>
            <a:endParaRPr lang="zh-CN" altLang="en-US" sz="16600" b="1" dirty="0">
              <a:ln>
                <a:gradFill>
                  <a:gsLst>
                    <a:gs pos="100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0">
                      <a:srgbClr val="002B82"/>
                    </a:gs>
                  </a:gsLst>
                  <a:lin ang="5400000" scaled="1"/>
                </a:gradFill>
              </a:ln>
              <a:noFill/>
              <a:latin typeface="Impact" panose="020B0806030902050204" pitchFamily="34" charset="0"/>
            </a:endParaRPr>
          </a:p>
        </p:txBody>
      </p:sp>
      <p:sp>
        <p:nvSpPr>
          <p:cNvPr id="3" name="流程图: 手动输入 2"/>
          <p:cNvSpPr/>
          <p:nvPr/>
        </p:nvSpPr>
        <p:spPr>
          <a:xfrm rot="5400000">
            <a:off x="176910" y="4051023"/>
            <a:ext cx="915568" cy="1269390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>
            <a:innerShdw blurRad="241300" dist="279400" dir="126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95892" y="2721841"/>
            <a:ext cx="619268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200" i="1" dirty="0" smtClean="0"/>
              <a:t> GENERAL WORK REPORT OF CLASSIC BUSINESS </a:t>
            </a:r>
            <a:endParaRPr lang="zh-CN" altLang="en-US" sz="1200" i="1" dirty="0"/>
          </a:p>
        </p:txBody>
      </p:sp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1187624" y="1977635"/>
            <a:ext cx="6810118" cy="764304"/>
          </a:xfrm>
        </p:spPr>
        <p:txBody>
          <a:bodyPr>
            <a:noAutofit/>
          </a:bodyPr>
          <a:lstStyle/>
          <a:p>
            <a:pPr algn="ctr"/>
            <a:r>
              <a:rPr lang="zh-CN" altLang="en-US" sz="4800" b="1" dirty="0" smtClean="0">
                <a:ln w="3175">
                  <a:noFill/>
                </a:ln>
                <a:latin typeface="经典特宋简" panose="02010609010101010101" pitchFamily="49" charset="-122"/>
                <a:ea typeface="经典特宋简" panose="02010609010101010101" pitchFamily="49" charset="-122"/>
                <a:cs typeface="经典特宋简" panose="02010609010101010101" pitchFamily="49" charset="-122"/>
              </a:rPr>
              <a:t>经典商务通用</a:t>
            </a:r>
            <a:r>
              <a:rPr lang="zh-CN" altLang="en-US" sz="4800" b="1" dirty="0" smtClean="0">
                <a:ln w="3175">
                  <a:noFill/>
                </a:ln>
                <a:latin typeface="+mn-ea"/>
                <a:ea typeface="+mn-ea"/>
                <a:cs typeface="经典特宋简" panose="02010609010101010101" pitchFamily="49" charset="-122"/>
              </a:rPr>
              <a:t>工作汇报</a:t>
            </a:r>
            <a:endParaRPr lang="zh-CN" altLang="en-US" sz="4400" b="1" dirty="0">
              <a:ln w="3175">
                <a:noFill/>
              </a:ln>
              <a:effectLst/>
              <a:latin typeface="+mn-ea"/>
              <a:ea typeface="+mn-ea"/>
              <a:cs typeface="经典特宋简" panose="02010609010101010101" pitchFamily="49" charset="-122"/>
            </a:endParaRPr>
          </a:p>
        </p:txBody>
      </p:sp>
      <p:sp>
        <p:nvSpPr>
          <p:cNvPr id="29" name="流程图: 手动输入 28"/>
          <p:cNvSpPr/>
          <p:nvPr/>
        </p:nvSpPr>
        <p:spPr>
          <a:xfrm rot="16200000">
            <a:off x="8051521" y="-176911"/>
            <a:ext cx="915568" cy="1269390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>
            <a:innerShdw blurRad="241300" dist="279400" dir="1386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2463702" y="3182652"/>
            <a:ext cx="4488290" cy="469218"/>
          </a:xfrm>
          <a:prstGeom prst="roundRect">
            <a:avLst>
              <a:gd name="adj" fmla="val 50000"/>
            </a:avLst>
          </a:prstGeom>
          <a:solidFill>
            <a:srgbClr val="002B82"/>
          </a:solidFill>
          <a:ln w="38100">
            <a:noFill/>
          </a:ln>
          <a:effectLst>
            <a:innerShdw blurRad="241300" dist="139700" dir="6000000">
              <a:prstClr val="black">
                <a:alpha val="5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+mn-ea"/>
              </a:rPr>
              <a:t>框架完整的年终总结、工作汇报、工作计划、述职汇报</a:t>
            </a:r>
            <a:r>
              <a:rPr lang="en-US" altLang="zh-CN" sz="11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+mn-ea"/>
              </a:rPr>
              <a:t>模</a:t>
            </a: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板</a:t>
            </a:r>
            <a:endParaRPr lang="en-US" altLang="zh-CN" sz="11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71500" y="3804006"/>
            <a:ext cx="1552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latin typeface="+mj-ea"/>
                <a:ea typeface="+mj-ea"/>
              </a:rPr>
              <a:t>汇报</a:t>
            </a:r>
            <a:r>
              <a:rPr lang="zh-CN" altLang="en-US" sz="1400" b="1" dirty="0" smtClean="0">
                <a:latin typeface="+mj-ea"/>
                <a:ea typeface="+mj-ea"/>
              </a:rPr>
              <a:t>人：东方之</a:t>
            </a:r>
            <a:r>
              <a:rPr lang="en-US" altLang="zh-CN" sz="1400" b="1" dirty="0" smtClean="0">
                <a:latin typeface="+mj-ea"/>
                <a:ea typeface="+mj-ea"/>
              </a:rPr>
              <a:t>P</a:t>
            </a:r>
            <a:endParaRPr lang="zh-CN" altLang="en-US" sz="1400" b="1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006775" y="3652853"/>
            <a:ext cx="7130450" cy="86613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27000" dist="50800" dir="2700000" algn="tl" rotWithShape="0">
              <a:schemeClr val="tx1"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254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15071" y="3650807"/>
            <a:ext cx="870221" cy="870221"/>
            <a:chOff x="4240335" y="3008435"/>
            <a:chExt cx="3711332" cy="3711332"/>
          </a:xfrm>
        </p:grpSpPr>
        <p:sp>
          <p:nvSpPr>
            <p:cNvPr id="6" name="椭圆 5"/>
            <p:cNvSpPr/>
            <p:nvPr/>
          </p:nvSpPr>
          <p:spPr>
            <a:xfrm>
              <a:off x="4240335" y="3008435"/>
              <a:ext cx="3711332" cy="3711332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8" name="椭圆 7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rgbClr val="0B4F76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3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3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 bwMode="auto">
          <a:xfrm>
            <a:off x="1885292" y="3843544"/>
            <a:ext cx="6127740" cy="4212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rgbClr val="000000"/>
                </a:solidFill>
                <a:latin typeface="微软雅黑" panose="020B0503020204020204" charset="-122"/>
                <a:cs typeface="Lato Light" panose="020F0302020204030203" charset="0"/>
                <a:sym typeface="Lato Light" panose="020F0302020204030203" charset="0"/>
              </a:rPr>
              <a:t>此处添加详细文本描述，建议与标题相关并符合整体语言风格，语言描述尽量此处添加详细文本描述，建议与标题相关并符合整体语言风格，语言描述尽量此处添加详细文本描述，建议与标题相关并符合整体语言风格，</a:t>
            </a:r>
            <a:endParaRPr lang="en-US" altLang="zh-CN" sz="900" dirty="0">
              <a:solidFill>
                <a:srgbClr val="000000"/>
              </a:solidFill>
              <a:latin typeface="微软雅黑" panose="020B0503020204020204" charset="-122"/>
              <a:cs typeface="Lato Light" panose="020F0302020204030203" charset="0"/>
              <a:sym typeface="Lato Light" panose="020F0302020204030203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343770" y="3937549"/>
            <a:ext cx="214938" cy="289727"/>
            <a:chOff x="3722033" y="3714538"/>
            <a:chExt cx="500321" cy="674410"/>
          </a:xfrm>
          <a:solidFill>
            <a:srgbClr val="002B82"/>
          </a:solidFill>
        </p:grpSpPr>
        <p:sp>
          <p:nvSpPr>
            <p:cNvPr id="12" name="Freeform 27"/>
            <p:cNvSpPr>
              <a:spLocks noEditPoints="1"/>
            </p:cNvSpPr>
            <p:nvPr/>
          </p:nvSpPr>
          <p:spPr bwMode="auto">
            <a:xfrm>
              <a:off x="3818586" y="4203888"/>
              <a:ext cx="306118" cy="185060"/>
            </a:xfrm>
            <a:custGeom>
              <a:avLst/>
              <a:gdLst>
                <a:gd name="T0" fmla="*/ 317 w 354"/>
                <a:gd name="T1" fmla="*/ 5 h 214"/>
                <a:gd name="T2" fmla="*/ 354 w 354"/>
                <a:gd name="T3" fmla="*/ 186 h 214"/>
                <a:gd name="T4" fmla="*/ 294 w 354"/>
                <a:gd name="T5" fmla="*/ 171 h 214"/>
                <a:gd name="T6" fmla="*/ 250 w 354"/>
                <a:gd name="T7" fmla="*/ 214 h 214"/>
                <a:gd name="T8" fmla="*/ 215 w 354"/>
                <a:gd name="T9" fmla="*/ 44 h 214"/>
                <a:gd name="T10" fmla="*/ 230 w 354"/>
                <a:gd name="T11" fmla="*/ 46 h 214"/>
                <a:gd name="T12" fmla="*/ 241 w 354"/>
                <a:gd name="T13" fmla="*/ 45 h 214"/>
                <a:gd name="T14" fmla="*/ 287 w 354"/>
                <a:gd name="T15" fmla="*/ 7 h 214"/>
                <a:gd name="T16" fmla="*/ 292 w 354"/>
                <a:gd name="T17" fmla="*/ 0 h 214"/>
                <a:gd name="T18" fmla="*/ 300 w 354"/>
                <a:gd name="T19" fmla="*/ 2 h 214"/>
                <a:gd name="T20" fmla="*/ 317 w 354"/>
                <a:gd name="T21" fmla="*/ 5 h 214"/>
                <a:gd name="T22" fmla="*/ 140 w 354"/>
                <a:gd name="T23" fmla="*/ 44 h 214"/>
                <a:gd name="T24" fmla="*/ 105 w 354"/>
                <a:gd name="T25" fmla="*/ 214 h 214"/>
                <a:gd name="T26" fmla="*/ 60 w 354"/>
                <a:gd name="T27" fmla="*/ 171 h 214"/>
                <a:gd name="T28" fmla="*/ 0 w 354"/>
                <a:gd name="T29" fmla="*/ 186 h 214"/>
                <a:gd name="T30" fmla="*/ 38 w 354"/>
                <a:gd name="T31" fmla="*/ 5 h 214"/>
                <a:gd name="T32" fmla="*/ 55 w 354"/>
                <a:gd name="T33" fmla="*/ 2 h 214"/>
                <a:gd name="T34" fmla="*/ 63 w 354"/>
                <a:gd name="T35" fmla="*/ 0 h 214"/>
                <a:gd name="T36" fmla="*/ 67 w 354"/>
                <a:gd name="T37" fmla="*/ 7 h 214"/>
                <a:gd name="T38" fmla="*/ 103 w 354"/>
                <a:gd name="T39" fmla="*/ 42 h 214"/>
                <a:gd name="T40" fmla="*/ 114 w 354"/>
                <a:gd name="T41" fmla="*/ 45 h 214"/>
                <a:gd name="T42" fmla="*/ 140 w 354"/>
                <a:gd name="T43" fmla="*/ 4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4" h="214">
                  <a:moveTo>
                    <a:pt x="317" y="5"/>
                  </a:moveTo>
                  <a:cubicBezTo>
                    <a:pt x="354" y="186"/>
                    <a:pt x="354" y="186"/>
                    <a:pt x="354" y="186"/>
                  </a:cubicBezTo>
                  <a:cubicBezTo>
                    <a:pt x="294" y="171"/>
                    <a:pt x="294" y="171"/>
                    <a:pt x="294" y="171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20" y="45"/>
                    <a:pt x="225" y="46"/>
                    <a:pt x="230" y="46"/>
                  </a:cubicBezTo>
                  <a:cubicBezTo>
                    <a:pt x="234" y="46"/>
                    <a:pt x="238" y="46"/>
                    <a:pt x="241" y="45"/>
                  </a:cubicBezTo>
                  <a:cubicBezTo>
                    <a:pt x="264" y="40"/>
                    <a:pt x="276" y="25"/>
                    <a:pt x="287" y="7"/>
                  </a:cubicBezTo>
                  <a:cubicBezTo>
                    <a:pt x="289" y="5"/>
                    <a:pt x="290" y="2"/>
                    <a:pt x="292" y="0"/>
                  </a:cubicBezTo>
                  <a:cubicBezTo>
                    <a:pt x="295" y="0"/>
                    <a:pt x="298" y="1"/>
                    <a:pt x="300" y="2"/>
                  </a:cubicBezTo>
                  <a:cubicBezTo>
                    <a:pt x="306" y="3"/>
                    <a:pt x="311" y="4"/>
                    <a:pt x="317" y="5"/>
                  </a:cubicBezTo>
                  <a:close/>
                  <a:moveTo>
                    <a:pt x="140" y="44"/>
                  </a:moveTo>
                  <a:cubicBezTo>
                    <a:pt x="105" y="214"/>
                    <a:pt x="105" y="214"/>
                    <a:pt x="105" y="214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3" y="4"/>
                    <a:pt x="49" y="3"/>
                    <a:pt x="55" y="2"/>
                  </a:cubicBezTo>
                  <a:cubicBezTo>
                    <a:pt x="57" y="1"/>
                    <a:pt x="60" y="1"/>
                    <a:pt x="63" y="0"/>
                  </a:cubicBezTo>
                  <a:cubicBezTo>
                    <a:pt x="65" y="2"/>
                    <a:pt x="66" y="5"/>
                    <a:pt x="67" y="7"/>
                  </a:cubicBezTo>
                  <a:cubicBezTo>
                    <a:pt x="77" y="21"/>
                    <a:pt x="86" y="35"/>
                    <a:pt x="103" y="42"/>
                  </a:cubicBezTo>
                  <a:cubicBezTo>
                    <a:pt x="106" y="43"/>
                    <a:pt x="110" y="44"/>
                    <a:pt x="114" y="45"/>
                  </a:cubicBezTo>
                  <a:cubicBezTo>
                    <a:pt x="123" y="47"/>
                    <a:pt x="131" y="46"/>
                    <a:pt x="14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Freeform 28"/>
            <p:cNvSpPr>
              <a:spLocks noEditPoints="1"/>
            </p:cNvSpPr>
            <p:nvPr/>
          </p:nvSpPr>
          <p:spPr bwMode="auto">
            <a:xfrm>
              <a:off x="3722033" y="3714538"/>
              <a:ext cx="500321" cy="500687"/>
            </a:xfrm>
            <a:custGeom>
              <a:avLst/>
              <a:gdLst>
                <a:gd name="T0" fmla="*/ 289 w 579"/>
                <a:gd name="T1" fmla="*/ 28 h 579"/>
                <a:gd name="T2" fmla="*/ 346 w 579"/>
                <a:gd name="T3" fmla="*/ 4 h 579"/>
                <a:gd name="T4" fmla="*/ 390 w 579"/>
                <a:gd name="T5" fmla="*/ 48 h 579"/>
                <a:gd name="T6" fmla="*/ 451 w 579"/>
                <a:gd name="T7" fmla="*/ 48 h 579"/>
                <a:gd name="T8" fmla="*/ 475 w 579"/>
                <a:gd name="T9" fmla="*/ 105 h 579"/>
                <a:gd name="T10" fmla="*/ 532 w 579"/>
                <a:gd name="T11" fmla="*/ 128 h 579"/>
                <a:gd name="T12" fmla="*/ 531 w 579"/>
                <a:gd name="T13" fmla="*/ 190 h 579"/>
                <a:gd name="T14" fmla="*/ 575 w 579"/>
                <a:gd name="T15" fmla="*/ 233 h 579"/>
                <a:gd name="T16" fmla="*/ 551 w 579"/>
                <a:gd name="T17" fmla="*/ 290 h 579"/>
                <a:gd name="T18" fmla="*/ 575 w 579"/>
                <a:gd name="T19" fmla="*/ 347 h 579"/>
                <a:gd name="T20" fmla="*/ 531 w 579"/>
                <a:gd name="T21" fmla="*/ 390 h 579"/>
                <a:gd name="T22" fmla="*/ 532 w 579"/>
                <a:gd name="T23" fmla="*/ 452 h 579"/>
                <a:gd name="T24" fmla="*/ 475 w 579"/>
                <a:gd name="T25" fmla="*/ 475 h 579"/>
                <a:gd name="T26" fmla="*/ 451 w 579"/>
                <a:gd name="T27" fmla="*/ 532 h 579"/>
                <a:gd name="T28" fmla="*/ 390 w 579"/>
                <a:gd name="T29" fmla="*/ 532 h 579"/>
                <a:gd name="T30" fmla="*/ 346 w 579"/>
                <a:gd name="T31" fmla="*/ 575 h 579"/>
                <a:gd name="T32" fmla="*/ 289 w 579"/>
                <a:gd name="T33" fmla="*/ 552 h 579"/>
                <a:gd name="T34" fmla="*/ 233 w 579"/>
                <a:gd name="T35" fmla="*/ 575 h 579"/>
                <a:gd name="T36" fmla="*/ 189 w 579"/>
                <a:gd name="T37" fmla="*/ 532 h 579"/>
                <a:gd name="T38" fmla="*/ 128 w 579"/>
                <a:gd name="T39" fmla="*/ 532 h 579"/>
                <a:gd name="T40" fmla="*/ 104 w 579"/>
                <a:gd name="T41" fmla="*/ 475 h 579"/>
                <a:gd name="T42" fmla="*/ 47 w 579"/>
                <a:gd name="T43" fmla="*/ 452 h 579"/>
                <a:gd name="T44" fmla="*/ 47 w 579"/>
                <a:gd name="T45" fmla="*/ 390 h 579"/>
                <a:gd name="T46" fmla="*/ 4 w 579"/>
                <a:gd name="T47" fmla="*/ 347 h 579"/>
                <a:gd name="T48" fmla="*/ 27 w 579"/>
                <a:gd name="T49" fmla="*/ 290 h 579"/>
                <a:gd name="T50" fmla="*/ 4 w 579"/>
                <a:gd name="T51" fmla="*/ 233 h 579"/>
                <a:gd name="T52" fmla="*/ 47 w 579"/>
                <a:gd name="T53" fmla="*/ 190 h 579"/>
                <a:gd name="T54" fmla="*/ 47 w 579"/>
                <a:gd name="T55" fmla="*/ 128 h 579"/>
                <a:gd name="T56" fmla="*/ 104 w 579"/>
                <a:gd name="T57" fmla="*/ 105 h 579"/>
                <a:gd name="T58" fmla="*/ 128 w 579"/>
                <a:gd name="T59" fmla="*/ 48 h 579"/>
                <a:gd name="T60" fmla="*/ 189 w 579"/>
                <a:gd name="T61" fmla="*/ 48 h 579"/>
                <a:gd name="T62" fmla="*/ 233 w 579"/>
                <a:gd name="T63" fmla="*/ 4 h 579"/>
                <a:gd name="T64" fmla="*/ 289 w 579"/>
                <a:gd name="T65" fmla="*/ 28 h 579"/>
                <a:gd name="T66" fmla="*/ 367 w 579"/>
                <a:gd name="T67" fmla="*/ 103 h 579"/>
                <a:gd name="T68" fmla="*/ 87 w 579"/>
                <a:gd name="T69" fmla="*/ 288 h 579"/>
                <a:gd name="T70" fmla="*/ 367 w 579"/>
                <a:gd name="T71" fmla="*/ 477 h 579"/>
                <a:gd name="T72" fmla="*/ 431 w 579"/>
                <a:gd name="T73" fmla="*/ 146 h 579"/>
                <a:gd name="T74" fmla="*/ 367 w 579"/>
                <a:gd name="T75" fmla="*/ 103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9" h="579">
                  <a:moveTo>
                    <a:pt x="289" y="28"/>
                  </a:moveTo>
                  <a:cubicBezTo>
                    <a:pt x="308" y="29"/>
                    <a:pt x="327" y="0"/>
                    <a:pt x="346" y="4"/>
                  </a:cubicBezTo>
                  <a:cubicBezTo>
                    <a:pt x="365" y="8"/>
                    <a:pt x="371" y="42"/>
                    <a:pt x="390" y="48"/>
                  </a:cubicBezTo>
                  <a:cubicBezTo>
                    <a:pt x="407" y="56"/>
                    <a:pt x="435" y="37"/>
                    <a:pt x="451" y="48"/>
                  </a:cubicBezTo>
                  <a:cubicBezTo>
                    <a:pt x="467" y="58"/>
                    <a:pt x="460" y="92"/>
                    <a:pt x="475" y="105"/>
                  </a:cubicBezTo>
                  <a:cubicBezTo>
                    <a:pt x="487" y="119"/>
                    <a:pt x="521" y="112"/>
                    <a:pt x="532" y="128"/>
                  </a:cubicBezTo>
                  <a:cubicBezTo>
                    <a:pt x="542" y="144"/>
                    <a:pt x="523" y="172"/>
                    <a:pt x="531" y="190"/>
                  </a:cubicBezTo>
                  <a:cubicBezTo>
                    <a:pt x="537" y="208"/>
                    <a:pt x="571" y="214"/>
                    <a:pt x="575" y="233"/>
                  </a:cubicBezTo>
                  <a:cubicBezTo>
                    <a:pt x="579" y="252"/>
                    <a:pt x="550" y="271"/>
                    <a:pt x="551" y="290"/>
                  </a:cubicBezTo>
                  <a:cubicBezTo>
                    <a:pt x="550" y="309"/>
                    <a:pt x="579" y="328"/>
                    <a:pt x="575" y="347"/>
                  </a:cubicBezTo>
                  <a:cubicBezTo>
                    <a:pt x="571" y="366"/>
                    <a:pt x="538" y="372"/>
                    <a:pt x="531" y="390"/>
                  </a:cubicBezTo>
                  <a:cubicBezTo>
                    <a:pt x="523" y="407"/>
                    <a:pt x="542" y="436"/>
                    <a:pt x="532" y="452"/>
                  </a:cubicBezTo>
                  <a:cubicBezTo>
                    <a:pt x="521" y="468"/>
                    <a:pt x="487" y="461"/>
                    <a:pt x="475" y="475"/>
                  </a:cubicBezTo>
                  <a:cubicBezTo>
                    <a:pt x="460" y="488"/>
                    <a:pt x="467" y="521"/>
                    <a:pt x="451" y="532"/>
                  </a:cubicBezTo>
                  <a:cubicBezTo>
                    <a:pt x="435" y="543"/>
                    <a:pt x="407" y="523"/>
                    <a:pt x="390" y="532"/>
                  </a:cubicBezTo>
                  <a:cubicBezTo>
                    <a:pt x="372" y="538"/>
                    <a:pt x="365" y="572"/>
                    <a:pt x="346" y="575"/>
                  </a:cubicBezTo>
                  <a:cubicBezTo>
                    <a:pt x="327" y="579"/>
                    <a:pt x="309" y="550"/>
                    <a:pt x="289" y="552"/>
                  </a:cubicBezTo>
                  <a:cubicBezTo>
                    <a:pt x="270" y="550"/>
                    <a:pt x="252" y="579"/>
                    <a:pt x="233" y="575"/>
                  </a:cubicBezTo>
                  <a:cubicBezTo>
                    <a:pt x="214" y="572"/>
                    <a:pt x="207" y="538"/>
                    <a:pt x="189" y="532"/>
                  </a:cubicBezTo>
                  <a:cubicBezTo>
                    <a:pt x="172" y="523"/>
                    <a:pt x="144" y="543"/>
                    <a:pt x="128" y="532"/>
                  </a:cubicBezTo>
                  <a:cubicBezTo>
                    <a:pt x="112" y="521"/>
                    <a:pt x="119" y="488"/>
                    <a:pt x="104" y="475"/>
                  </a:cubicBezTo>
                  <a:cubicBezTo>
                    <a:pt x="92" y="461"/>
                    <a:pt x="58" y="468"/>
                    <a:pt x="47" y="452"/>
                  </a:cubicBezTo>
                  <a:cubicBezTo>
                    <a:pt x="36" y="436"/>
                    <a:pt x="56" y="407"/>
                    <a:pt x="47" y="390"/>
                  </a:cubicBezTo>
                  <a:cubicBezTo>
                    <a:pt x="41" y="372"/>
                    <a:pt x="8" y="366"/>
                    <a:pt x="4" y="347"/>
                  </a:cubicBezTo>
                  <a:cubicBezTo>
                    <a:pt x="0" y="328"/>
                    <a:pt x="29" y="309"/>
                    <a:pt x="27" y="290"/>
                  </a:cubicBezTo>
                  <a:cubicBezTo>
                    <a:pt x="29" y="271"/>
                    <a:pt x="0" y="252"/>
                    <a:pt x="4" y="233"/>
                  </a:cubicBezTo>
                  <a:cubicBezTo>
                    <a:pt x="8" y="214"/>
                    <a:pt x="41" y="208"/>
                    <a:pt x="47" y="190"/>
                  </a:cubicBezTo>
                  <a:cubicBezTo>
                    <a:pt x="56" y="172"/>
                    <a:pt x="36" y="144"/>
                    <a:pt x="47" y="128"/>
                  </a:cubicBezTo>
                  <a:cubicBezTo>
                    <a:pt x="58" y="112"/>
                    <a:pt x="92" y="119"/>
                    <a:pt x="104" y="105"/>
                  </a:cubicBezTo>
                  <a:cubicBezTo>
                    <a:pt x="119" y="92"/>
                    <a:pt x="112" y="58"/>
                    <a:pt x="128" y="48"/>
                  </a:cubicBezTo>
                  <a:cubicBezTo>
                    <a:pt x="144" y="37"/>
                    <a:pt x="172" y="56"/>
                    <a:pt x="189" y="48"/>
                  </a:cubicBezTo>
                  <a:cubicBezTo>
                    <a:pt x="207" y="42"/>
                    <a:pt x="214" y="8"/>
                    <a:pt x="233" y="4"/>
                  </a:cubicBezTo>
                  <a:cubicBezTo>
                    <a:pt x="252" y="0"/>
                    <a:pt x="270" y="29"/>
                    <a:pt x="289" y="28"/>
                  </a:cubicBezTo>
                  <a:close/>
                  <a:moveTo>
                    <a:pt x="367" y="103"/>
                  </a:moveTo>
                  <a:cubicBezTo>
                    <a:pt x="234" y="48"/>
                    <a:pt x="88" y="145"/>
                    <a:pt x="87" y="288"/>
                  </a:cubicBezTo>
                  <a:cubicBezTo>
                    <a:pt x="86" y="433"/>
                    <a:pt x="233" y="532"/>
                    <a:pt x="367" y="477"/>
                  </a:cubicBezTo>
                  <a:cubicBezTo>
                    <a:pt x="501" y="421"/>
                    <a:pt x="534" y="247"/>
                    <a:pt x="431" y="146"/>
                  </a:cubicBezTo>
                  <a:cubicBezTo>
                    <a:pt x="413" y="127"/>
                    <a:pt x="391" y="113"/>
                    <a:pt x="367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Freeform 29"/>
            <p:cNvSpPr>
              <a:spLocks noEditPoints="1"/>
            </p:cNvSpPr>
            <p:nvPr/>
          </p:nvSpPr>
          <p:spPr bwMode="auto">
            <a:xfrm>
              <a:off x="3829192" y="3821698"/>
              <a:ext cx="286002" cy="287100"/>
            </a:xfrm>
            <a:custGeom>
              <a:avLst/>
              <a:gdLst>
                <a:gd name="T0" fmla="*/ 165 w 331"/>
                <a:gd name="T1" fmla="*/ 0 h 332"/>
                <a:gd name="T2" fmla="*/ 331 w 331"/>
                <a:gd name="T3" fmla="*/ 166 h 332"/>
                <a:gd name="T4" fmla="*/ 165 w 331"/>
                <a:gd name="T5" fmla="*/ 332 h 332"/>
                <a:gd name="T6" fmla="*/ 0 w 331"/>
                <a:gd name="T7" fmla="*/ 166 h 332"/>
                <a:gd name="T8" fmla="*/ 165 w 331"/>
                <a:gd name="T9" fmla="*/ 0 h 332"/>
                <a:gd name="T10" fmla="*/ 176 w 331"/>
                <a:gd name="T11" fmla="*/ 50 h 332"/>
                <a:gd name="T12" fmla="*/ 205 w 331"/>
                <a:gd name="T13" fmla="*/ 111 h 332"/>
                <a:gd name="T14" fmla="*/ 272 w 331"/>
                <a:gd name="T15" fmla="*/ 119 h 332"/>
                <a:gd name="T16" fmla="*/ 282 w 331"/>
                <a:gd name="T17" fmla="*/ 127 h 332"/>
                <a:gd name="T18" fmla="*/ 279 w 331"/>
                <a:gd name="T19" fmla="*/ 140 h 332"/>
                <a:gd name="T20" fmla="*/ 229 w 331"/>
                <a:gd name="T21" fmla="*/ 186 h 332"/>
                <a:gd name="T22" fmla="*/ 242 w 331"/>
                <a:gd name="T23" fmla="*/ 252 h 332"/>
                <a:gd name="T24" fmla="*/ 237 w 331"/>
                <a:gd name="T25" fmla="*/ 265 h 332"/>
                <a:gd name="T26" fmla="*/ 224 w 331"/>
                <a:gd name="T27" fmla="*/ 265 h 332"/>
                <a:gd name="T28" fmla="*/ 165 w 331"/>
                <a:gd name="T29" fmla="*/ 232 h 332"/>
                <a:gd name="T30" fmla="*/ 106 w 331"/>
                <a:gd name="T31" fmla="*/ 265 h 332"/>
                <a:gd name="T32" fmla="*/ 93 w 331"/>
                <a:gd name="T33" fmla="*/ 265 h 332"/>
                <a:gd name="T34" fmla="*/ 89 w 331"/>
                <a:gd name="T35" fmla="*/ 252 h 332"/>
                <a:gd name="T36" fmla="*/ 102 w 331"/>
                <a:gd name="T37" fmla="*/ 186 h 332"/>
                <a:gd name="T38" fmla="*/ 52 w 331"/>
                <a:gd name="T39" fmla="*/ 140 h 332"/>
                <a:gd name="T40" fmla="*/ 49 w 331"/>
                <a:gd name="T41" fmla="*/ 127 h 332"/>
                <a:gd name="T42" fmla="*/ 59 w 331"/>
                <a:gd name="T43" fmla="*/ 119 h 332"/>
                <a:gd name="T44" fmla="*/ 126 w 331"/>
                <a:gd name="T45" fmla="*/ 111 h 332"/>
                <a:gd name="T46" fmla="*/ 154 w 331"/>
                <a:gd name="T47" fmla="*/ 50 h 332"/>
                <a:gd name="T48" fmla="*/ 165 w 331"/>
                <a:gd name="T49" fmla="*/ 43 h 332"/>
                <a:gd name="T50" fmla="*/ 176 w 331"/>
                <a:gd name="T51" fmla="*/ 5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332">
                  <a:moveTo>
                    <a:pt x="165" y="0"/>
                  </a:moveTo>
                  <a:cubicBezTo>
                    <a:pt x="257" y="0"/>
                    <a:pt x="331" y="74"/>
                    <a:pt x="331" y="166"/>
                  </a:cubicBezTo>
                  <a:cubicBezTo>
                    <a:pt x="331" y="257"/>
                    <a:pt x="257" y="332"/>
                    <a:pt x="165" y="332"/>
                  </a:cubicBezTo>
                  <a:cubicBezTo>
                    <a:pt x="74" y="332"/>
                    <a:pt x="0" y="257"/>
                    <a:pt x="0" y="166"/>
                  </a:cubicBezTo>
                  <a:cubicBezTo>
                    <a:pt x="0" y="74"/>
                    <a:pt x="74" y="0"/>
                    <a:pt x="165" y="0"/>
                  </a:cubicBezTo>
                  <a:close/>
                  <a:moveTo>
                    <a:pt x="176" y="50"/>
                  </a:moveTo>
                  <a:cubicBezTo>
                    <a:pt x="205" y="111"/>
                    <a:pt x="205" y="111"/>
                    <a:pt x="205" y="111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7" y="120"/>
                    <a:pt x="281" y="123"/>
                    <a:pt x="282" y="127"/>
                  </a:cubicBezTo>
                  <a:cubicBezTo>
                    <a:pt x="284" y="132"/>
                    <a:pt x="282" y="137"/>
                    <a:pt x="279" y="140"/>
                  </a:cubicBezTo>
                  <a:cubicBezTo>
                    <a:pt x="229" y="186"/>
                    <a:pt x="229" y="186"/>
                    <a:pt x="229" y="186"/>
                  </a:cubicBezTo>
                  <a:cubicBezTo>
                    <a:pt x="242" y="252"/>
                    <a:pt x="242" y="252"/>
                    <a:pt x="242" y="252"/>
                  </a:cubicBezTo>
                  <a:cubicBezTo>
                    <a:pt x="243" y="257"/>
                    <a:pt x="241" y="262"/>
                    <a:pt x="237" y="265"/>
                  </a:cubicBezTo>
                  <a:cubicBezTo>
                    <a:pt x="234" y="267"/>
                    <a:pt x="229" y="268"/>
                    <a:pt x="224" y="265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02" y="268"/>
                    <a:pt x="97" y="267"/>
                    <a:pt x="93" y="265"/>
                  </a:cubicBezTo>
                  <a:cubicBezTo>
                    <a:pt x="89" y="262"/>
                    <a:pt x="88" y="257"/>
                    <a:pt x="89" y="252"/>
                  </a:cubicBezTo>
                  <a:cubicBezTo>
                    <a:pt x="102" y="186"/>
                    <a:pt x="102" y="186"/>
                    <a:pt x="102" y="186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48" y="137"/>
                    <a:pt x="47" y="132"/>
                    <a:pt x="49" y="127"/>
                  </a:cubicBezTo>
                  <a:cubicBezTo>
                    <a:pt x="50" y="123"/>
                    <a:pt x="54" y="120"/>
                    <a:pt x="59" y="119"/>
                  </a:cubicBezTo>
                  <a:cubicBezTo>
                    <a:pt x="126" y="111"/>
                    <a:pt x="126" y="111"/>
                    <a:pt x="126" y="111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6" y="45"/>
                    <a:pt x="161" y="43"/>
                    <a:pt x="165" y="43"/>
                  </a:cubicBezTo>
                  <a:cubicBezTo>
                    <a:pt x="170" y="43"/>
                    <a:pt x="174" y="45"/>
                    <a:pt x="176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aphicFrame>
        <p:nvGraphicFramePr>
          <p:cNvPr id="15" name="图表 14"/>
          <p:cNvGraphicFramePr/>
          <p:nvPr/>
        </p:nvGraphicFramePr>
        <p:xfrm>
          <a:off x="1553746" y="960631"/>
          <a:ext cx="6036509" cy="25630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Text Box 18"/>
          <p:cNvSpPr txBox="1">
            <a:spLocks noChangeArrowheads="1"/>
          </p:cNvSpPr>
          <p:nvPr/>
        </p:nvSpPr>
        <p:spPr bwMode="gray">
          <a:xfrm>
            <a:off x="978074" y="244789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1A1A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点击添加章节标题</a:t>
            </a:r>
            <a:endParaRPr lang="zh-CN" altLang="en-US" sz="2500" b="1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流程图: 手动输入 16"/>
          <p:cNvSpPr/>
          <p:nvPr/>
        </p:nvSpPr>
        <p:spPr>
          <a:xfrm rot="5400000">
            <a:off x="305376" y="123680"/>
            <a:ext cx="488138" cy="676780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>
            <a:innerShdw blurRad="241300" dist="279400" dir="126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流程图: 手动输入 17"/>
          <p:cNvSpPr/>
          <p:nvPr/>
        </p:nvSpPr>
        <p:spPr>
          <a:xfrm rot="5400000" flipV="1">
            <a:off x="8426676" y="4426176"/>
            <a:ext cx="267494" cy="1167154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300651" y="169682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37410" y="2503352"/>
            <a:ext cx="1469181" cy="1469181"/>
            <a:chOff x="2193191" y="1899415"/>
            <a:chExt cx="2421376" cy="2421376"/>
          </a:xfrm>
          <a:effectLst/>
        </p:grpSpPr>
        <p:sp>
          <p:nvSpPr>
            <p:cNvPr id="5" name="椭圆 4"/>
            <p:cNvSpPr/>
            <p:nvPr/>
          </p:nvSpPr>
          <p:spPr>
            <a:xfrm>
              <a:off x="2193191" y="1899415"/>
              <a:ext cx="2421376" cy="2421376"/>
            </a:xfrm>
            <a:prstGeom prst="ellipse">
              <a:avLst/>
            </a:prstGeom>
            <a:solidFill>
              <a:srgbClr val="002B82"/>
            </a:solidFill>
            <a:ln w="317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rgbClr val="002B82">
                  <a:alpha val="85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345502" y="2051726"/>
              <a:ext cx="2116756" cy="211675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65100" dist="88900" dir="2700000" algn="tl" rotWithShape="0">
                <a:srgbClr val="002B82">
                  <a:alpha val="64000"/>
                </a:srgb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82550" h="317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823370" y="2982999"/>
            <a:ext cx="652760" cy="652760"/>
            <a:chOff x="3237545" y="4561747"/>
            <a:chExt cx="1146960" cy="1146960"/>
          </a:xfrm>
        </p:grpSpPr>
        <p:sp>
          <p:nvSpPr>
            <p:cNvPr id="8" name="圆角矩形 7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690894" y="2982999"/>
            <a:ext cx="652760" cy="652760"/>
            <a:chOff x="3237545" y="4561747"/>
            <a:chExt cx="1146960" cy="1146960"/>
          </a:xfrm>
        </p:grpSpPr>
        <p:sp>
          <p:nvSpPr>
            <p:cNvPr id="11" name="圆角矩形 10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245620" y="1562614"/>
            <a:ext cx="652760" cy="652760"/>
            <a:chOff x="3237545" y="4561747"/>
            <a:chExt cx="1146960" cy="1146960"/>
          </a:xfrm>
        </p:grpSpPr>
        <p:sp>
          <p:nvSpPr>
            <p:cNvPr id="14" name="圆角矩形 13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16" name="饼形 18"/>
          <p:cNvSpPr/>
          <p:nvPr/>
        </p:nvSpPr>
        <p:spPr>
          <a:xfrm>
            <a:off x="3152595" y="1898966"/>
            <a:ext cx="1053098" cy="1051138"/>
          </a:xfrm>
          <a:custGeom>
            <a:avLst/>
            <a:gdLst>
              <a:gd name="connsiteX0" fmla="*/ 57234 w 3556000"/>
              <a:gd name="connsiteY0" fmla="*/ 1330509 h 3556000"/>
              <a:gd name="connsiteX1" fmla="*/ 1333717 w 3556000"/>
              <a:gd name="connsiteY1" fmla="*/ 56403 h 3556000"/>
              <a:gd name="connsiteX2" fmla="*/ 1778000 w 3556000"/>
              <a:gd name="connsiteY2" fmla="*/ 1778000 h 3556000"/>
              <a:gd name="connsiteX3" fmla="*/ 57234 w 3556000"/>
              <a:gd name="connsiteY3" fmla="*/ 1330509 h 3556000"/>
              <a:gd name="connsiteX0-1" fmla="*/ 1720766 w 1812206"/>
              <a:gd name="connsiteY0-2" fmla="*/ 1721597 h 1813037"/>
              <a:gd name="connsiteX1-3" fmla="*/ 0 w 1812206"/>
              <a:gd name="connsiteY1-4" fmla="*/ 1274106 h 1813037"/>
              <a:gd name="connsiteX2-5" fmla="*/ 1276483 w 1812206"/>
              <a:gd name="connsiteY2-6" fmla="*/ 0 h 1813037"/>
              <a:gd name="connsiteX3-7" fmla="*/ 1812206 w 1812206"/>
              <a:gd name="connsiteY3-8" fmla="*/ 1813037 h 1813037"/>
              <a:gd name="connsiteX0-9" fmla="*/ 1720766 w 1720766"/>
              <a:gd name="connsiteY0-10" fmla="*/ 1721597 h 1721597"/>
              <a:gd name="connsiteX1-11" fmla="*/ 0 w 1720766"/>
              <a:gd name="connsiteY1-12" fmla="*/ 1274106 h 1721597"/>
              <a:gd name="connsiteX2-13" fmla="*/ 1276483 w 1720766"/>
              <a:gd name="connsiteY2-14" fmla="*/ 0 h 1721597"/>
              <a:gd name="connsiteX0-15" fmla="*/ 0 w 1276483"/>
              <a:gd name="connsiteY0-16" fmla="*/ 1274106 h 1274106"/>
              <a:gd name="connsiteX1-17" fmla="*/ 1276483 w 1276483"/>
              <a:gd name="connsiteY1-18" fmla="*/ 0 h 12741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1276483" h="1274106">
                <a:moveTo>
                  <a:pt x="0" y="1274106"/>
                </a:moveTo>
                <a:cubicBezTo>
                  <a:pt x="162534" y="649103"/>
                  <a:pt x="651178" y="161369"/>
                  <a:pt x="1276483" y="0"/>
                </a:cubicBezTo>
              </a:path>
            </a:pathLst>
          </a:custGeom>
          <a:noFill/>
          <a:ln w="12700">
            <a:solidFill>
              <a:srgbClr val="939590"/>
            </a:solidFill>
            <a:prstDash val="sysDot"/>
            <a:headEnd type="oval" w="med" len="med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17" name="饼形 18"/>
          <p:cNvSpPr/>
          <p:nvPr/>
        </p:nvSpPr>
        <p:spPr>
          <a:xfrm flipH="1">
            <a:off x="4934140" y="1898966"/>
            <a:ext cx="1053098" cy="1051138"/>
          </a:xfrm>
          <a:custGeom>
            <a:avLst/>
            <a:gdLst>
              <a:gd name="connsiteX0" fmla="*/ 57234 w 3556000"/>
              <a:gd name="connsiteY0" fmla="*/ 1330509 h 3556000"/>
              <a:gd name="connsiteX1" fmla="*/ 1333717 w 3556000"/>
              <a:gd name="connsiteY1" fmla="*/ 56403 h 3556000"/>
              <a:gd name="connsiteX2" fmla="*/ 1778000 w 3556000"/>
              <a:gd name="connsiteY2" fmla="*/ 1778000 h 3556000"/>
              <a:gd name="connsiteX3" fmla="*/ 57234 w 3556000"/>
              <a:gd name="connsiteY3" fmla="*/ 1330509 h 3556000"/>
              <a:gd name="connsiteX0-1" fmla="*/ 1720766 w 1812206"/>
              <a:gd name="connsiteY0-2" fmla="*/ 1721597 h 1813037"/>
              <a:gd name="connsiteX1-3" fmla="*/ 0 w 1812206"/>
              <a:gd name="connsiteY1-4" fmla="*/ 1274106 h 1813037"/>
              <a:gd name="connsiteX2-5" fmla="*/ 1276483 w 1812206"/>
              <a:gd name="connsiteY2-6" fmla="*/ 0 h 1813037"/>
              <a:gd name="connsiteX3-7" fmla="*/ 1812206 w 1812206"/>
              <a:gd name="connsiteY3-8" fmla="*/ 1813037 h 1813037"/>
              <a:gd name="connsiteX0-9" fmla="*/ 1720766 w 1720766"/>
              <a:gd name="connsiteY0-10" fmla="*/ 1721597 h 1721597"/>
              <a:gd name="connsiteX1-11" fmla="*/ 0 w 1720766"/>
              <a:gd name="connsiteY1-12" fmla="*/ 1274106 h 1721597"/>
              <a:gd name="connsiteX2-13" fmla="*/ 1276483 w 1720766"/>
              <a:gd name="connsiteY2-14" fmla="*/ 0 h 1721597"/>
              <a:gd name="connsiteX0-15" fmla="*/ 0 w 1276483"/>
              <a:gd name="connsiteY0-16" fmla="*/ 1274106 h 1274106"/>
              <a:gd name="connsiteX1-17" fmla="*/ 1276483 w 1276483"/>
              <a:gd name="connsiteY1-18" fmla="*/ 0 h 12741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1276483" h="1274106">
                <a:moveTo>
                  <a:pt x="0" y="1274106"/>
                </a:moveTo>
                <a:cubicBezTo>
                  <a:pt x="162534" y="649103"/>
                  <a:pt x="651178" y="161369"/>
                  <a:pt x="1276483" y="0"/>
                </a:cubicBezTo>
              </a:path>
            </a:pathLst>
          </a:custGeom>
          <a:noFill/>
          <a:ln w="12700">
            <a:solidFill>
              <a:srgbClr val="939590"/>
            </a:solidFill>
            <a:headEnd type="oval" w="med" len="med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690831" y="915567"/>
            <a:ext cx="1762338" cy="605265"/>
            <a:chOff x="5324179" y="1877247"/>
            <a:chExt cx="2349784" cy="807020"/>
          </a:xfrm>
        </p:grpSpPr>
        <p:sp>
          <p:nvSpPr>
            <p:cNvPr id="19" name="文本框 18"/>
            <p:cNvSpPr txBox="1"/>
            <p:nvPr/>
          </p:nvSpPr>
          <p:spPr bwMode="auto">
            <a:xfrm>
              <a:off x="5372352" y="2099491"/>
              <a:ext cx="2253439" cy="5847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5E5E5E"/>
                  </a:solidFill>
                  <a:latin typeface="微软雅黑" panose="020B0503020204020204" charset="-122"/>
                  <a:ea typeface="微软雅黑" panose="020B0503020204020204" charset="-122"/>
                  <a:cs typeface="Lato Light" panose="020F0302020204030203" charset="0"/>
                  <a:sym typeface="Lato Light" panose="020F0302020204030203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  <a:cs typeface="Lato Light" panose="020F0302020204030203" charset="0"/>
                <a:sym typeface="Lato Light" panose="020F0302020204030203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 bwMode="auto">
            <a:xfrm>
              <a:off x="5324179" y="1877247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200" spc="75" dirty="0">
                  <a:solidFill>
                    <a:srgbClr val="5E5E5E"/>
                  </a:solidFill>
                  <a:latin typeface="微软雅黑" panose="020B0503020204020204" charset="-122"/>
                  <a:ea typeface="微软雅黑" panose="020B0503020204020204" charset="-122"/>
                </a:rPr>
                <a:t>在此添加标题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394902" y="3011364"/>
            <a:ext cx="1762338" cy="605265"/>
            <a:chOff x="2744012" y="4525702"/>
            <a:chExt cx="2349784" cy="807020"/>
          </a:xfrm>
        </p:grpSpPr>
        <p:sp>
          <p:nvSpPr>
            <p:cNvPr id="22" name="文本框 21"/>
            <p:cNvSpPr txBox="1"/>
            <p:nvPr/>
          </p:nvSpPr>
          <p:spPr bwMode="auto">
            <a:xfrm>
              <a:off x="2744012" y="4747946"/>
              <a:ext cx="2253439" cy="5847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5E5E5E"/>
                  </a:solidFill>
                  <a:latin typeface="微软雅黑" panose="020B0503020204020204" charset="-122"/>
                  <a:ea typeface="微软雅黑" panose="020B0503020204020204" charset="-122"/>
                  <a:cs typeface="Lato Light" panose="020F0302020204030203" charset="0"/>
                  <a:sym typeface="Lato Light" panose="020F0302020204030203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  <a:cs typeface="Lato Light" panose="020F0302020204030203" charset="0"/>
                <a:sym typeface="Lato Light" panose="020F0302020204030203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rgbClr val="5E5E5E"/>
                  </a:solidFill>
                  <a:latin typeface="微软雅黑" panose="020B0503020204020204" charset="-122"/>
                  <a:ea typeface="微软雅黑" panose="020B0503020204020204" charset="-122"/>
                </a:rPr>
                <a:t>在此添加标题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90190" y="3011364"/>
            <a:ext cx="1762340" cy="605265"/>
            <a:chOff x="1320253" y="4614246"/>
            <a:chExt cx="2349786" cy="807020"/>
          </a:xfrm>
        </p:grpSpPr>
        <p:sp>
          <p:nvSpPr>
            <p:cNvPr id="25" name="文本框 24"/>
            <p:cNvSpPr txBox="1"/>
            <p:nvPr/>
          </p:nvSpPr>
          <p:spPr bwMode="auto">
            <a:xfrm>
              <a:off x="1416600" y="4836490"/>
              <a:ext cx="2253439" cy="5847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5E5E5E"/>
                  </a:solidFill>
                  <a:latin typeface="微软雅黑" panose="020B0503020204020204" charset="-122"/>
                  <a:ea typeface="微软雅黑" panose="020B0503020204020204" charset="-122"/>
                  <a:cs typeface="Lato Light" panose="020F0302020204030203" charset="0"/>
                  <a:sym typeface="Lato Light" panose="020F0302020204030203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  <a:cs typeface="Lato Light" panose="020F0302020204030203" charset="0"/>
                <a:sym typeface="Lato Light" panose="020F0302020204030203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 bwMode="auto">
            <a:xfrm>
              <a:off x="1320253" y="4614246"/>
              <a:ext cx="23497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200" spc="75" dirty="0">
                  <a:solidFill>
                    <a:srgbClr val="5E5E5E"/>
                  </a:solidFill>
                  <a:latin typeface="微软雅黑" panose="020B0503020204020204" charset="-122"/>
                  <a:ea typeface="微软雅黑" panose="020B0503020204020204" charset="-122"/>
                </a:rPr>
                <a:t>在此添加标题</a:t>
              </a:r>
            </a:p>
          </p:txBody>
        </p:sp>
      </p:grpSp>
      <p:sp>
        <p:nvSpPr>
          <p:cNvPr id="27" name="圆角矩形 26"/>
          <p:cNvSpPr/>
          <p:nvPr/>
        </p:nvSpPr>
        <p:spPr>
          <a:xfrm>
            <a:off x="4495998" y="2742136"/>
            <a:ext cx="152006" cy="264965"/>
          </a:xfrm>
          <a:prstGeom prst="roundRect">
            <a:avLst>
              <a:gd name="adj" fmla="val 50000"/>
            </a:avLst>
          </a:prstGeom>
          <a:solidFill>
            <a:srgbClr val="002B82"/>
          </a:solidFill>
          <a:ln w="127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38100" dir="13500000">
              <a:schemeClr val="accent3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28" name="Freeform 40"/>
          <p:cNvSpPr/>
          <p:nvPr/>
        </p:nvSpPr>
        <p:spPr bwMode="auto">
          <a:xfrm>
            <a:off x="4448694" y="1781742"/>
            <a:ext cx="246613" cy="223286"/>
          </a:xfrm>
          <a:custGeom>
            <a:avLst/>
            <a:gdLst>
              <a:gd name="T0" fmla="*/ 161 w 188"/>
              <a:gd name="T1" fmla="*/ 58 h 170"/>
              <a:gd name="T2" fmla="*/ 147 w 188"/>
              <a:gd name="T3" fmla="*/ 51 h 170"/>
              <a:gd name="T4" fmla="*/ 142 w 188"/>
              <a:gd name="T5" fmla="*/ 54 h 170"/>
              <a:gd name="T6" fmla="*/ 149 w 188"/>
              <a:gd name="T7" fmla="*/ 85 h 170"/>
              <a:gd name="T8" fmla="*/ 85 w 188"/>
              <a:gd name="T9" fmla="*/ 149 h 170"/>
              <a:gd name="T10" fmla="*/ 21 w 188"/>
              <a:gd name="T11" fmla="*/ 85 h 170"/>
              <a:gd name="T12" fmla="*/ 85 w 188"/>
              <a:gd name="T13" fmla="*/ 21 h 170"/>
              <a:gd name="T14" fmla="*/ 135 w 188"/>
              <a:gd name="T15" fmla="*/ 45 h 170"/>
              <a:gd name="T16" fmla="*/ 125 w 188"/>
              <a:gd name="T17" fmla="*/ 51 h 170"/>
              <a:gd name="T18" fmla="*/ 85 w 188"/>
              <a:gd name="T19" fmla="*/ 33 h 170"/>
              <a:gd name="T20" fmla="*/ 33 w 188"/>
              <a:gd name="T21" fmla="*/ 85 h 170"/>
              <a:gd name="T22" fmla="*/ 85 w 188"/>
              <a:gd name="T23" fmla="*/ 137 h 170"/>
              <a:gd name="T24" fmla="*/ 138 w 188"/>
              <a:gd name="T25" fmla="*/ 85 h 170"/>
              <a:gd name="T26" fmla="*/ 132 w 188"/>
              <a:gd name="T27" fmla="*/ 61 h 170"/>
              <a:gd name="T28" fmla="*/ 115 w 188"/>
              <a:gd name="T29" fmla="*/ 72 h 170"/>
              <a:gd name="T30" fmla="*/ 118 w 188"/>
              <a:gd name="T31" fmla="*/ 85 h 170"/>
              <a:gd name="T32" fmla="*/ 85 w 188"/>
              <a:gd name="T33" fmla="*/ 118 h 170"/>
              <a:gd name="T34" fmla="*/ 53 w 188"/>
              <a:gd name="T35" fmla="*/ 85 h 170"/>
              <a:gd name="T36" fmla="*/ 85 w 188"/>
              <a:gd name="T37" fmla="*/ 52 h 170"/>
              <a:gd name="T38" fmla="*/ 109 w 188"/>
              <a:gd name="T39" fmla="*/ 62 h 170"/>
              <a:gd name="T40" fmla="*/ 97 w 188"/>
              <a:gd name="T41" fmla="*/ 70 h 170"/>
              <a:gd name="T42" fmla="*/ 85 w 188"/>
              <a:gd name="T43" fmla="*/ 65 h 170"/>
              <a:gd name="T44" fmla="*/ 65 w 188"/>
              <a:gd name="T45" fmla="*/ 85 h 170"/>
              <a:gd name="T46" fmla="*/ 85 w 188"/>
              <a:gd name="T47" fmla="*/ 105 h 170"/>
              <a:gd name="T48" fmla="*/ 105 w 188"/>
              <a:gd name="T49" fmla="*/ 85 h 170"/>
              <a:gd name="T50" fmla="*/ 104 w 188"/>
              <a:gd name="T51" fmla="*/ 79 h 170"/>
              <a:gd name="T52" fmla="*/ 88 w 188"/>
              <a:gd name="T53" fmla="*/ 89 h 170"/>
              <a:gd name="T54" fmla="*/ 86 w 188"/>
              <a:gd name="T55" fmla="*/ 86 h 170"/>
              <a:gd name="T56" fmla="*/ 148 w 188"/>
              <a:gd name="T57" fmla="*/ 45 h 170"/>
              <a:gd name="T58" fmla="*/ 163 w 188"/>
              <a:gd name="T59" fmla="*/ 52 h 170"/>
              <a:gd name="T60" fmla="*/ 188 w 188"/>
              <a:gd name="T61" fmla="*/ 36 h 170"/>
              <a:gd name="T62" fmla="*/ 173 w 188"/>
              <a:gd name="T63" fmla="*/ 29 h 170"/>
              <a:gd name="T64" fmla="*/ 177 w 188"/>
              <a:gd name="T65" fmla="*/ 26 h 170"/>
              <a:gd name="T66" fmla="*/ 173 w 188"/>
              <a:gd name="T67" fmla="*/ 20 h 170"/>
              <a:gd name="T68" fmla="*/ 169 w 188"/>
              <a:gd name="T69" fmla="*/ 23 h 170"/>
              <a:gd name="T70" fmla="*/ 169 w 188"/>
              <a:gd name="T71" fmla="*/ 6 h 170"/>
              <a:gd name="T72" fmla="*/ 144 w 188"/>
              <a:gd name="T73" fmla="*/ 22 h 170"/>
              <a:gd name="T74" fmla="*/ 144 w 188"/>
              <a:gd name="T75" fmla="*/ 39 h 170"/>
              <a:gd name="T76" fmla="*/ 139 w 188"/>
              <a:gd name="T77" fmla="*/ 42 h 170"/>
              <a:gd name="T78" fmla="*/ 139 w 188"/>
              <a:gd name="T79" fmla="*/ 24 h 170"/>
              <a:gd name="T80" fmla="*/ 141 w 188"/>
              <a:gd name="T81" fmla="*/ 22 h 170"/>
              <a:gd name="T82" fmla="*/ 85 w 188"/>
              <a:gd name="T83" fmla="*/ 0 h 170"/>
              <a:gd name="T84" fmla="*/ 0 w 188"/>
              <a:gd name="T85" fmla="*/ 85 h 170"/>
              <a:gd name="T86" fmla="*/ 85 w 188"/>
              <a:gd name="T87" fmla="*/ 170 h 170"/>
              <a:gd name="T88" fmla="*/ 170 w 188"/>
              <a:gd name="T89" fmla="*/ 85 h 170"/>
              <a:gd name="T90" fmla="*/ 165 w 188"/>
              <a:gd name="T91" fmla="*/ 55 h 170"/>
              <a:gd name="T92" fmla="*/ 161 w 188"/>
              <a:gd name="T93" fmla="*/ 58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8" h="170">
                <a:moveTo>
                  <a:pt x="161" y="58"/>
                </a:moveTo>
                <a:cubicBezTo>
                  <a:pt x="147" y="51"/>
                  <a:pt x="147" y="51"/>
                  <a:pt x="147" y="51"/>
                </a:cubicBezTo>
                <a:cubicBezTo>
                  <a:pt x="142" y="54"/>
                  <a:pt x="142" y="54"/>
                  <a:pt x="142" y="54"/>
                </a:cubicBezTo>
                <a:cubicBezTo>
                  <a:pt x="147" y="64"/>
                  <a:pt x="149" y="74"/>
                  <a:pt x="149" y="85"/>
                </a:cubicBezTo>
                <a:cubicBezTo>
                  <a:pt x="149" y="120"/>
                  <a:pt x="121" y="149"/>
                  <a:pt x="85" y="149"/>
                </a:cubicBezTo>
                <a:cubicBezTo>
                  <a:pt x="50" y="149"/>
                  <a:pt x="21" y="120"/>
                  <a:pt x="21" y="85"/>
                </a:cubicBezTo>
                <a:cubicBezTo>
                  <a:pt x="21" y="50"/>
                  <a:pt x="50" y="21"/>
                  <a:pt x="85" y="21"/>
                </a:cubicBezTo>
                <a:cubicBezTo>
                  <a:pt x="105" y="21"/>
                  <a:pt x="123" y="30"/>
                  <a:pt x="135" y="45"/>
                </a:cubicBezTo>
                <a:cubicBezTo>
                  <a:pt x="125" y="51"/>
                  <a:pt x="125" y="51"/>
                  <a:pt x="125" y="51"/>
                </a:cubicBezTo>
                <a:cubicBezTo>
                  <a:pt x="116" y="40"/>
                  <a:pt x="101" y="33"/>
                  <a:pt x="85" y="33"/>
                </a:cubicBezTo>
                <a:cubicBezTo>
                  <a:pt x="56" y="33"/>
                  <a:pt x="33" y="56"/>
                  <a:pt x="33" y="85"/>
                </a:cubicBezTo>
                <a:cubicBezTo>
                  <a:pt x="33" y="114"/>
                  <a:pt x="56" y="137"/>
                  <a:pt x="85" y="137"/>
                </a:cubicBezTo>
                <a:cubicBezTo>
                  <a:pt x="114" y="137"/>
                  <a:pt x="138" y="114"/>
                  <a:pt x="138" y="85"/>
                </a:cubicBezTo>
                <a:cubicBezTo>
                  <a:pt x="138" y="76"/>
                  <a:pt x="135" y="68"/>
                  <a:pt x="132" y="61"/>
                </a:cubicBezTo>
                <a:cubicBezTo>
                  <a:pt x="115" y="72"/>
                  <a:pt x="115" y="72"/>
                  <a:pt x="115" y="72"/>
                </a:cubicBezTo>
                <a:cubicBezTo>
                  <a:pt x="117" y="76"/>
                  <a:pt x="118" y="80"/>
                  <a:pt x="118" y="85"/>
                </a:cubicBezTo>
                <a:cubicBezTo>
                  <a:pt x="118" y="103"/>
                  <a:pt x="103" y="118"/>
                  <a:pt x="85" y="118"/>
                </a:cubicBezTo>
                <a:cubicBezTo>
                  <a:pt x="67" y="118"/>
                  <a:pt x="53" y="103"/>
                  <a:pt x="53" y="85"/>
                </a:cubicBezTo>
                <a:cubicBezTo>
                  <a:pt x="53" y="67"/>
                  <a:pt x="67" y="52"/>
                  <a:pt x="85" y="52"/>
                </a:cubicBezTo>
                <a:cubicBezTo>
                  <a:pt x="94" y="52"/>
                  <a:pt x="103" y="56"/>
                  <a:pt x="109" y="62"/>
                </a:cubicBezTo>
                <a:cubicBezTo>
                  <a:pt x="97" y="70"/>
                  <a:pt x="97" y="70"/>
                  <a:pt x="97" y="70"/>
                </a:cubicBezTo>
                <a:cubicBezTo>
                  <a:pt x="94" y="67"/>
                  <a:pt x="90" y="65"/>
                  <a:pt x="85" y="65"/>
                </a:cubicBezTo>
                <a:cubicBezTo>
                  <a:pt x="74" y="65"/>
                  <a:pt x="65" y="74"/>
                  <a:pt x="65" y="85"/>
                </a:cubicBezTo>
                <a:cubicBezTo>
                  <a:pt x="65" y="96"/>
                  <a:pt x="74" y="105"/>
                  <a:pt x="85" y="105"/>
                </a:cubicBezTo>
                <a:cubicBezTo>
                  <a:pt x="96" y="105"/>
                  <a:pt x="105" y="96"/>
                  <a:pt x="105" y="85"/>
                </a:cubicBezTo>
                <a:cubicBezTo>
                  <a:pt x="105" y="83"/>
                  <a:pt x="105" y="81"/>
                  <a:pt x="104" y="79"/>
                </a:cubicBezTo>
                <a:cubicBezTo>
                  <a:pt x="88" y="89"/>
                  <a:pt x="88" y="89"/>
                  <a:pt x="88" y="89"/>
                </a:cubicBezTo>
                <a:cubicBezTo>
                  <a:pt x="86" y="86"/>
                  <a:pt x="86" y="86"/>
                  <a:pt x="86" y="86"/>
                </a:cubicBezTo>
                <a:cubicBezTo>
                  <a:pt x="148" y="45"/>
                  <a:pt x="148" y="45"/>
                  <a:pt x="148" y="45"/>
                </a:cubicBezTo>
                <a:cubicBezTo>
                  <a:pt x="163" y="52"/>
                  <a:pt x="163" y="52"/>
                  <a:pt x="163" y="52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73" y="29"/>
                  <a:pt x="173" y="29"/>
                  <a:pt x="173" y="29"/>
                </a:cubicBezTo>
                <a:cubicBezTo>
                  <a:pt x="177" y="26"/>
                  <a:pt x="177" y="26"/>
                  <a:pt x="177" y="26"/>
                </a:cubicBezTo>
                <a:cubicBezTo>
                  <a:pt x="173" y="20"/>
                  <a:pt x="173" y="20"/>
                  <a:pt x="173" y="20"/>
                </a:cubicBezTo>
                <a:cubicBezTo>
                  <a:pt x="169" y="23"/>
                  <a:pt x="169" y="23"/>
                  <a:pt x="169" y="23"/>
                </a:cubicBezTo>
                <a:cubicBezTo>
                  <a:pt x="169" y="6"/>
                  <a:pt x="169" y="6"/>
                  <a:pt x="169" y="6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144" y="39"/>
                  <a:pt x="144" y="39"/>
                  <a:pt x="144" y="39"/>
                </a:cubicBezTo>
                <a:cubicBezTo>
                  <a:pt x="139" y="42"/>
                  <a:pt x="139" y="42"/>
                  <a:pt x="139" y="42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41" y="22"/>
                  <a:pt x="141" y="22"/>
                  <a:pt x="141" y="22"/>
                </a:cubicBezTo>
                <a:cubicBezTo>
                  <a:pt x="126" y="8"/>
                  <a:pt x="107" y="0"/>
                  <a:pt x="85" y="0"/>
                </a:cubicBezTo>
                <a:cubicBezTo>
                  <a:pt x="38" y="0"/>
                  <a:pt x="0" y="38"/>
                  <a:pt x="0" y="85"/>
                </a:cubicBezTo>
                <a:cubicBezTo>
                  <a:pt x="0" y="132"/>
                  <a:pt x="38" y="170"/>
                  <a:pt x="85" y="170"/>
                </a:cubicBezTo>
                <a:cubicBezTo>
                  <a:pt x="132" y="170"/>
                  <a:pt x="170" y="132"/>
                  <a:pt x="170" y="85"/>
                </a:cubicBezTo>
                <a:cubicBezTo>
                  <a:pt x="170" y="75"/>
                  <a:pt x="168" y="65"/>
                  <a:pt x="165" y="55"/>
                </a:cubicBezTo>
                <a:lnTo>
                  <a:pt x="161" y="5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5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039496" y="3196269"/>
            <a:ext cx="220508" cy="218842"/>
            <a:chOff x="7078908" y="5461438"/>
            <a:chExt cx="430461" cy="42720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0" name="Freeform 236"/>
            <p:cNvSpPr/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237"/>
            <p:cNvSpPr/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890635" y="3170372"/>
            <a:ext cx="253279" cy="241615"/>
            <a:chOff x="8145843" y="5425657"/>
            <a:chExt cx="494435" cy="47166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3" name="Freeform 850"/>
            <p:cNvSpPr/>
            <p:nvPr/>
          </p:nvSpPr>
          <p:spPr bwMode="auto">
            <a:xfrm>
              <a:off x="8294391" y="5425657"/>
              <a:ext cx="89996" cy="101923"/>
            </a:xfrm>
            <a:custGeom>
              <a:avLst/>
              <a:gdLst>
                <a:gd name="T0" fmla="*/ 9 w 35"/>
                <a:gd name="T1" fmla="*/ 35 h 40"/>
                <a:gd name="T2" fmla="*/ 5 w 35"/>
                <a:gd name="T3" fmla="*/ 13 h 40"/>
                <a:gd name="T4" fmla="*/ 27 w 35"/>
                <a:gd name="T5" fmla="*/ 4 h 40"/>
                <a:gd name="T6" fmla="*/ 30 w 35"/>
                <a:gd name="T7" fmla="*/ 27 h 40"/>
                <a:gd name="T8" fmla="*/ 9 w 35"/>
                <a:gd name="T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0">
                  <a:moveTo>
                    <a:pt x="9" y="35"/>
                  </a:moveTo>
                  <a:cubicBezTo>
                    <a:pt x="2" y="31"/>
                    <a:pt x="0" y="21"/>
                    <a:pt x="5" y="13"/>
                  </a:cubicBezTo>
                  <a:cubicBezTo>
                    <a:pt x="10" y="4"/>
                    <a:pt x="20" y="0"/>
                    <a:pt x="27" y="4"/>
                  </a:cubicBezTo>
                  <a:cubicBezTo>
                    <a:pt x="34" y="8"/>
                    <a:pt x="35" y="19"/>
                    <a:pt x="30" y="27"/>
                  </a:cubicBezTo>
                  <a:cubicBezTo>
                    <a:pt x="25" y="36"/>
                    <a:pt x="16" y="40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851"/>
            <p:cNvSpPr/>
            <p:nvPr/>
          </p:nvSpPr>
          <p:spPr bwMode="auto">
            <a:xfrm>
              <a:off x="8145843" y="5499388"/>
              <a:ext cx="489012" cy="397933"/>
            </a:xfrm>
            <a:custGeom>
              <a:avLst/>
              <a:gdLst>
                <a:gd name="T0" fmla="*/ 3 w 191"/>
                <a:gd name="T1" fmla="*/ 12 h 155"/>
                <a:gd name="T2" fmla="*/ 4 w 191"/>
                <a:gd name="T3" fmla="*/ 12 h 155"/>
                <a:gd name="T4" fmla="*/ 10 w 191"/>
                <a:gd name="T5" fmla="*/ 10 h 155"/>
                <a:gd name="T6" fmla="*/ 35 w 191"/>
                <a:gd name="T7" fmla="*/ 1 h 155"/>
                <a:gd name="T8" fmla="*/ 58 w 191"/>
                <a:gd name="T9" fmla="*/ 6 h 155"/>
                <a:gd name="T10" fmla="*/ 52 w 191"/>
                <a:gd name="T11" fmla="*/ 9 h 155"/>
                <a:gd name="T12" fmla="*/ 50 w 191"/>
                <a:gd name="T13" fmla="*/ 19 h 155"/>
                <a:gd name="T14" fmla="*/ 60 w 191"/>
                <a:gd name="T15" fmla="*/ 14 h 155"/>
                <a:gd name="T16" fmla="*/ 64 w 191"/>
                <a:gd name="T17" fmla="*/ 7 h 155"/>
                <a:gd name="T18" fmla="*/ 65 w 191"/>
                <a:gd name="T19" fmla="*/ 15 h 155"/>
                <a:gd name="T20" fmla="*/ 53 w 191"/>
                <a:gd name="T21" fmla="*/ 41 h 155"/>
                <a:gd name="T22" fmla="*/ 65 w 191"/>
                <a:gd name="T23" fmla="*/ 20 h 155"/>
                <a:gd name="T24" fmla="*/ 70 w 191"/>
                <a:gd name="T25" fmla="*/ 19 h 155"/>
                <a:gd name="T26" fmla="*/ 75 w 191"/>
                <a:gd name="T27" fmla="*/ 50 h 155"/>
                <a:gd name="T28" fmla="*/ 95 w 191"/>
                <a:gd name="T29" fmla="*/ 63 h 155"/>
                <a:gd name="T30" fmla="*/ 130 w 191"/>
                <a:gd name="T31" fmla="*/ 35 h 155"/>
                <a:gd name="T32" fmla="*/ 191 w 191"/>
                <a:gd name="T33" fmla="*/ 79 h 155"/>
                <a:gd name="T34" fmla="*/ 183 w 191"/>
                <a:gd name="T35" fmla="*/ 81 h 155"/>
                <a:gd name="T36" fmla="*/ 92 w 191"/>
                <a:gd name="T37" fmla="*/ 81 h 155"/>
                <a:gd name="T38" fmla="*/ 77 w 191"/>
                <a:gd name="T39" fmla="*/ 79 h 155"/>
                <a:gd name="T40" fmla="*/ 71 w 191"/>
                <a:gd name="T41" fmla="*/ 71 h 155"/>
                <a:gd name="T42" fmla="*/ 61 w 191"/>
                <a:gd name="T43" fmla="*/ 63 h 155"/>
                <a:gd name="T44" fmla="*/ 61 w 191"/>
                <a:gd name="T45" fmla="*/ 63 h 155"/>
                <a:gd name="T46" fmla="*/ 61 w 191"/>
                <a:gd name="T47" fmla="*/ 63 h 155"/>
                <a:gd name="T48" fmla="*/ 57 w 191"/>
                <a:gd name="T49" fmla="*/ 57 h 155"/>
                <a:gd name="T50" fmla="*/ 57 w 191"/>
                <a:gd name="T51" fmla="*/ 55 h 155"/>
                <a:gd name="T52" fmla="*/ 56 w 191"/>
                <a:gd name="T53" fmla="*/ 50 h 155"/>
                <a:gd name="T54" fmla="*/ 60 w 191"/>
                <a:gd name="T55" fmla="*/ 94 h 155"/>
                <a:gd name="T56" fmla="*/ 46 w 191"/>
                <a:gd name="T57" fmla="*/ 155 h 155"/>
                <a:gd name="T58" fmla="*/ 41 w 191"/>
                <a:gd name="T59" fmla="*/ 105 h 155"/>
                <a:gd name="T60" fmla="*/ 40 w 191"/>
                <a:gd name="T61" fmla="*/ 104 h 155"/>
                <a:gd name="T62" fmla="*/ 32 w 191"/>
                <a:gd name="T63" fmla="*/ 87 h 155"/>
                <a:gd name="T64" fmla="*/ 5 w 191"/>
                <a:gd name="T65" fmla="*/ 152 h 155"/>
                <a:gd name="T66" fmla="*/ 2 w 191"/>
                <a:gd name="T67" fmla="*/ 66 h 155"/>
                <a:gd name="T68" fmla="*/ 15 w 191"/>
                <a:gd name="T69" fmla="*/ 40 h 155"/>
                <a:gd name="T70" fmla="*/ 1 w 191"/>
                <a:gd name="T71" fmla="*/ 29 h 155"/>
                <a:gd name="T72" fmla="*/ 0 w 191"/>
                <a:gd name="T73" fmla="*/ 28 h 155"/>
                <a:gd name="T74" fmla="*/ 3 w 191"/>
                <a:gd name="T75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5"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7" y="0"/>
                    <a:pt x="44" y="0"/>
                    <a:pt x="46" y="1"/>
                  </a:cubicBezTo>
                  <a:cubicBezTo>
                    <a:pt x="51" y="2"/>
                    <a:pt x="54" y="4"/>
                    <a:pt x="58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2" y="33"/>
                    <a:pt x="136" y="33"/>
                    <a:pt x="138" y="35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0" y="80"/>
                    <a:pt x="189" y="81"/>
                    <a:pt x="187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79" y="81"/>
                    <a:pt x="78" y="80"/>
                    <a:pt x="77" y="79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53" y="50"/>
                    <a:pt x="59" y="59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4" y="56"/>
                    <a:pt x="51" y="63"/>
                    <a:pt x="49" y="71"/>
                  </a:cubicBezTo>
                  <a:cubicBezTo>
                    <a:pt x="51" y="76"/>
                    <a:pt x="55" y="85"/>
                    <a:pt x="60" y="94"/>
                  </a:cubicBezTo>
                  <a:cubicBezTo>
                    <a:pt x="65" y="120"/>
                    <a:pt x="64" y="137"/>
                    <a:pt x="65" y="154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1" y="106"/>
                    <a:pt x="28" y="136"/>
                    <a:pt x="25" y="154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8" y="124"/>
                    <a:pt x="10" y="98"/>
                    <a:pt x="11" y="70"/>
                  </a:cubicBezTo>
                  <a:cubicBezTo>
                    <a:pt x="8" y="69"/>
                    <a:pt x="5" y="67"/>
                    <a:pt x="2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57"/>
                    <a:pt x="11" y="49"/>
                    <a:pt x="15" y="4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3" y="8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852"/>
            <p:cNvSpPr>
              <a:spLocks noEditPoints="1"/>
            </p:cNvSpPr>
            <p:nvPr/>
          </p:nvSpPr>
          <p:spPr bwMode="auto">
            <a:xfrm>
              <a:off x="8337762" y="5711908"/>
              <a:ext cx="302516" cy="176739"/>
            </a:xfrm>
            <a:custGeom>
              <a:avLst/>
              <a:gdLst>
                <a:gd name="T0" fmla="*/ 63 w 118"/>
                <a:gd name="T1" fmla="*/ 46 h 69"/>
                <a:gd name="T2" fmla="*/ 118 w 118"/>
                <a:gd name="T3" fmla="*/ 0 h 69"/>
                <a:gd name="T4" fmla="*/ 118 w 118"/>
                <a:gd name="T5" fmla="*/ 63 h 69"/>
                <a:gd name="T6" fmla="*/ 112 w 118"/>
                <a:gd name="T7" fmla="*/ 69 h 69"/>
                <a:gd name="T8" fmla="*/ 5 w 118"/>
                <a:gd name="T9" fmla="*/ 69 h 69"/>
                <a:gd name="T10" fmla="*/ 0 w 118"/>
                <a:gd name="T11" fmla="*/ 63 h 69"/>
                <a:gd name="T12" fmla="*/ 0 w 118"/>
                <a:gd name="T13" fmla="*/ 0 h 69"/>
                <a:gd name="T14" fmla="*/ 55 w 118"/>
                <a:gd name="T15" fmla="*/ 46 h 69"/>
                <a:gd name="T16" fmla="*/ 63 w 118"/>
                <a:gd name="T17" fmla="*/ 46 h 69"/>
                <a:gd name="T18" fmla="*/ 84 w 118"/>
                <a:gd name="T19" fmla="*/ 39 h 69"/>
                <a:gd name="T20" fmla="*/ 110 w 118"/>
                <a:gd name="T21" fmla="*/ 64 h 69"/>
                <a:gd name="T22" fmla="*/ 111 w 118"/>
                <a:gd name="T23" fmla="*/ 64 h 69"/>
                <a:gd name="T24" fmla="*/ 113 w 118"/>
                <a:gd name="T25" fmla="*/ 64 h 69"/>
                <a:gd name="T26" fmla="*/ 113 w 118"/>
                <a:gd name="T27" fmla="*/ 61 h 69"/>
                <a:gd name="T28" fmla="*/ 87 w 118"/>
                <a:gd name="T29" fmla="*/ 36 h 69"/>
                <a:gd name="T30" fmla="*/ 84 w 118"/>
                <a:gd name="T31" fmla="*/ 37 h 69"/>
                <a:gd name="T32" fmla="*/ 84 w 118"/>
                <a:gd name="T33" fmla="*/ 39 h 69"/>
                <a:gd name="T34" fmla="*/ 34 w 118"/>
                <a:gd name="T35" fmla="*/ 37 h 69"/>
                <a:gd name="T36" fmla="*/ 31 w 118"/>
                <a:gd name="T37" fmla="*/ 36 h 69"/>
                <a:gd name="T38" fmla="*/ 5 w 118"/>
                <a:gd name="T39" fmla="*/ 61 h 69"/>
                <a:gd name="T40" fmla="*/ 5 w 118"/>
                <a:gd name="T41" fmla="*/ 64 h 69"/>
                <a:gd name="T42" fmla="*/ 6 w 118"/>
                <a:gd name="T43" fmla="*/ 64 h 69"/>
                <a:gd name="T44" fmla="*/ 8 w 118"/>
                <a:gd name="T45" fmla="*/ 64 h 69"/>
                <a:gd name="T46" fmla="*/ 34 w 118"/>
                <a:gd name="T47" fmla="*/ 39 h 69"/>
                <a:gd name="T48" fmla="*/ 34 w 118"/>
                <a:gd name="T49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69">
                  <a:moveTo>
                    <a:pt x="63" y="46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6"/>
                    <a:pt x="116" y="69"/>
                    <a:pt x="112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2" y="69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7" y="47"/>
                    <a:pt x="61" y="47"/>
                    <a:pt x="63" y="46"/>
                  </a:cubicBezTo>
                  <a:close/>
                  <a:moveTo>
                    <a:pt x="84" y="39"/>
                  </a:moveTo>
                  <a:cubicBezTo>
                    <a:pt x="110" y="64"/>
                    <a:pt x="110" y="64"/>
                    <a:pt x="110" y="64"/>
                  </a:cubicBezTo>
                  <a:cubicBezTo>
                    <a:pt x="110" y="64"/>
                    <a:pt x="111" y="64"/>
                    <a:pt x="111" y="64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6" y="36"/>
                    <a:pt x="85" y="36"/>
                    <a:pt x="84" y="37"/>
                  </a:cubicBezTo>
                  <a:cubicBezTo>
                    <a:pt x="84" y="37"/>
                    <a:pt x="84" y="38"/>
                    <a:pt x="84" y="39"/>
                  </a:cubicBezTo>
                  <a:close/>
                  <a:moveTo>
                    <a:pt x="34" y="37"/>
                  </a:moveTo>
                  <a:cubicBezTo>
                    <a:pt x="33" y="36"/>
                    <a:pt x="32" y="36"/>
                    <a:pt x="31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2"/>
                    <a:pt x="4" y="63"/>
                    <a:pt x="5" y="64"/>
                  </a:cubicBezTo>
                  <a:cubicBezTo>
                    <a:pt x="5" y="64"/>
                    <a:pt x="6" y="64"/>
                    <a:pt x="6" y="64"/>
                  </a:cubicBezTo>
                  <a:cubicBezTo>
                    <a:pt x="7" y="64"/>
                    <a:pt x="7" y="64"/>
                    <a:pt x="8" y="6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8"/>
                    <a:pt x="34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Freeform 853"/>
            <p:cNvSpPr/>
            <p:nvPr/>
          </p:nvSpPr>
          <p:spPr bwMode="auto">
            <a:xfrm>
              <a:off x="8414746" y="5709740"/>
              <a:ext cx="169148" cy="43371"/>
            </a:xfrm>
            <a:custGeom>
              <a:avLst/>
              <a:gdLst>
                <a:gd name="T0" fmla="*/ 4 w 66"/>
                <a:gd name="T1" fmla="*/ 1 h 17"/>
                <a:gd name="T2" fmla="*/ 63 w 66"/>
                <a:gd name="T3" fmla="*/ 11 h 17"/>
                <a:gd name="T4" fmla="*/ 66 w 66"/>
                <a:gd name="T5" fmla="*/ 15 h 17"/>
                <a:gd name="T6" fmla="*/ 62 w 66"/>
                <a:gd name="T7" fmla="*/ 17 h 17"/>
                <a:gd name="T8" fmla="*/ 62 w 66"/>
                <a:gd name="T9" fmla="*/ 17 h 17"/>
                <a:gd name="T10" fmla="*/ 2 w 66"/>
                <a:gd name="T11" fmla="*/ 7 h 17"/>
                <a:gd name="T12" fmla="*/ 0 w 66"/>
                <a:gd name="T13" fmla="*/ 3 h 17"/>
                <a:gd name="T14" fmla="*/ 4 w 66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7">
                  <a:moveTo>
                    <a:pt x="4" y="1"/>
                  </a:moveTo>
                  <a:cubicBezTo>
                    <a:pt x="63" y="11"/>
                    <a:pt x="63" y="11"/>
                    <a:pt x="63" y="11"/>
                  </a:cubicBezTo>
                  <a:cubicBezTo>
                    <a:pt x="65" y="11"/>
                    <a:pt x="66" y="13"/>
                    <a:pt x="66" y="15"/>
                  </a:cubicBezTo>
                  <a:cubicBezTo>
                    <a:pt x="65" y="16"/>
                    <a:pt x="64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Freeform 854"/>
            <p:cNvSpPr/>
            <p:nvPr/>
          </p:nvSpPr>
          <p:spPr bwMode="auto">
            <a:xfrm>
              <a:off x="8407156" y="5743352"/>
              <a:ext cx="135536" cy="35782"/>
            </a:xfrm>
            <a:custGeom>
              <a:avLst/>
              <a:gdLst>
                <a:gd name="T0" fmla="*/ 1 w 53"/>
                <a:gd name="T1" fmla="*/ 3 h 14"/>
                <a:gd name="T2" fmla="*/ 4 w 53"/>
                <a:gd name="T3" fmla="*/ 0 h 14"/>
                <a:gd name="T4" fmla="*/ 50 w 53"/>
                <a:gd name="T5" fmla="*/ 8 h 14"/>
                <a:gd name="T6" fmla="*/ 53 w 53"/>
                <a:gd name="T7" fmla="*/ 12 h 14"/>
                <a:gd name="T8" fmla="*/ 50 w 53"/>
                <a:gd name="T9" fmla="*/ 14 h 14"/>
                <a:gd name="T10" fmla="*/ 49 w 53"/>
                <a:gd name="T11" fmla="*/ 14 h 14"/>
                <a:gd name="T12" fmla="*/ 3 w 53"/>
                <a:gd name="T13" fmla="*/ 7 h 14"/>
                <a:gd name="T14" fmla="*/ 1 w 53"/>
                <a:gd name="T1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4">
                  <a:moveTo>
                    <a:pt x="1" y="3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3" y="10"/>
                    <a:pt x="53" y="12"/>
                  </a:cubicBezTo>
                  <a:cubicBezTo>
                    <a:pt x="53" y="13"/>
                    <a:pt x="51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6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Freeform 855"/>
            <p:cNvSpPr/>
            <p:nvPr/>
          </p:nvSpPr>
          <p:spPr bwMode="auto">
            <a:xfrm>
              <a:off x="8450527" y="5784555"/>
              <a:ext cx="61805" cy="22770"/>
            </a:xfrm>
            <a:custGeom>
              <a:avLst/>
              <a:gdLst>
                <a:gd name="T0" fmla="*/ 21 w 24"/>
                <a:gd name="T1" fmla="*/ 3 h 9"/>
                <a:gd name="T2" fmla="*/ 24 w 24"/>
                <a:gd name="T3" fmla="*/ 6 h 9"/>
                <a:gd name="T4" fmla="*/ 21 w 24"/>
                <a:gd name="T5" fmla="*/ 9 h 9"/>
                <a:gd name="T6" fmla="*/ 20 w 24"/>
                <a:gd name="T7" fmla="*/ 9 h 9"/>
                <a:gd name="T8" fmla="*/ 3 w 24"/>
                <a:gd name="T9" fmla="*/ 6 h 9"/>
                <a:gd name="T10" fmla="*/ 0 w 24"/>
                <a:gd name="T11" fmla="*/ 3 h 9"/>
                <a:gd name="T12" fmla="*/ 4 w 24"/>
                <a:gd name="T13" fmla="*/ 0 h 9"/>
                <a:gd name="T14" fmla="*/ 21 w 24"/>
                <a:gd name="T1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9">
                  <a:moveTo>
                    <a:pt x="21" y="3"/>
                  </a:moveTo>
                  <a:cubicBezTo>
                    <a:pt x="23" y="3"/>
                    <a:pt x="24" y="5"/>
                    <a:pt x="24" y="6"/>
                  </a:cubicBezTo>
                  <a:cubicBezTo>
                    <a:pt x="24" y="8"/>
                    <a:pt x="22" y="9"/>
                    <a:pt x="21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lnTo>
                    <a:pt x="2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9" name="Text Box 18"/>
          <p:cNvSpPr txBox="1">
            <a:spLocks noChangeArrowheads="1"/>
          </p:cNvSpPr>
          <p:nvPr/>
        </p:nvSpPr>
        <p:spPr bwMode="gray">
          <a:xfrm>
            <a:off x="978074" y="244789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1A1A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点击添加章节标题</a:t>
            </a:r>
            <a:endParaRPr lang="zh-CN" altLang="en-US" sz="2500" b="1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流程图: 手动输入 39"/>
          <p:cNvSpPr/>
          <p:nvPr/>
        </p:nvSpPr>
        <p:spPr>
          <a:xfrm rot="5400000">
            <a:off x="305376" y="123680"/>
            <a:ext cx="488138" cy="676780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>
            <a:innerShdw blurRad="241300" dist="279400" dir="126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" name="流程图: 手动输入 40"/>
          <p:cNvSpPr/>
          <p:nvPr/>
        </p:nvSpPr>
        <p:spPr>
          <a:xfrm rot="5400000" flipV="1">
            <a:off x="8426676" y="4426176"/>
            <a:ext cx="267494" cy="1167154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文本框 41"/>
          <p:cNvSpPr txBox="1"/>
          <p:nvPr/>
        </p:nvSpPr>
        <p:spPr>
          <a:xfrm>
            <a:off x="300651" y="169682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1071563" y="1685446"/>
            <a:ext cx="6800850" cy="2115029"/>
          </a:xfrm>
          <a:custGeom>
            <a:avLst/>
            <a:gdLst>
              <a:gd name="connsiteX0" fmla="*/ 0 w 6800850"/>
              <a:gd name="connsiteY0" fmla="*/ 2115029 h 2115029"/>
              <a:gd name="connsiteX1" fmla="*/ 971550 w 6800850"/>
              <a:gd name="connsiteY1" fmla="*/ 914879 h 2115029"/>
              <a:gd name="connsiteX2" fmla="*/ 1943100 w 6800850"/>
              <a:gd name="connsiteY2" fmla="*/ 1600679 h 2115029"/>
              <a:gd name="connsiteX3" fmla="*/ 2857500 w 6800850"/>
              <a:gd name="connsiteY3" fmla="*/ 479 h 2115029"/>
              <a:gd name="connsiteX4" fmla="*/ 3857625 w 6800850"/>
              <a:gd name="connsiteY4" fmla="*/ 1786417 h 2115029"/>
              <a:gd name="connsiteX5" fmla="*/ 4800600 w 6800850"/>
              <a:gd name="connsiteY5" fmla="*/ 829154 h 2115029"/>
              <a:gd name="connsiteX6" fmla="*/ 5786437 w 6800850"/>
              <a:gd name="connsiteY6" fmla="*/ 1157767 h 2115029"/>
              <a:gd name="connsiteX7" fmla="*/ 6800850 w 6800850"/>
              <a:gd name="connsiteY7" fmla="*/ 479 h 211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00850" h="2115029">
                <a:moveTo>
                  <a:pt x="0" y="2115029"/>
                </a:moveTo>
                <a:cubicBezTo>
                  <a:pt x="323850" y="1557816"/>
                  <a:pt x="647700" y="1000604"/>
                  <a:pt x="971550" y="914879"/>
                </a:cubicBezTo>
                <a:cubicBezTo>
                  <a:pt x="1295400" y="829154"/>
                  <a:pt x="1628775" y="1753079"/>
                  <a:pt x="1943100" y="1600679"/>
                </a:cubicBezTo>
                <a:cubicBezTo>
                  <a:pt x="2257425" y="1448279"/>
                  <a:pt x="2538413" y="-30477"/>
                  <a:pt x="2857500" y="479"/>
                </a:cubicBezTo>
                <a:cubicBezTo>
                  <a:pt x="3176587" y="31435"/>
                  <a:pt x="3533775" y="1648305"/>
                  <a:pt x="3857625" y="1786417"/>
                </a:cubicBezTo>
                <a:cubicBezTo>
                  <a:pt x="4181475" y="1924529"/>
                  <a:pt x="4479131" y="933929"/>
                  <a:pt x="4800600" y="829154"/>
                </a:cubicBezTo>
                <a:cubicBezTo>
                  <a:pt x="5122069" y="724379"/>
                  <a:pt x="5453062" y="1295879"/>
                  <a:pt x="5786437" y="1157767"/>
                </a:cubicBezTo>
                <a:cubicBezTo>
                  <a:pt x="6119812" y="1019655"/>
                  <a:pt x="6622256" y="205266"/>
                  <a:pt x="6800850" y="479"/>
                </a:cubicBezTo>
              </a:path>
            </a:pathLst>
          </a:cu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57497" y="2304367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8" name="椭圆 7"/>
          <p:cNvSpPr/>
          <p:nvPr/>
        </p:nvSpPr>
        <p:spPr>
          <a:xfrm>
            <a:off x="784268" y="3454524"/>
            <a:ext cx="618574" cy="618574"/>
          </a:xfrm>
          <a:prstGeom prst="ellipse">
            <a:avLst/>
          </a:prstGeom>
          <a:solidFill>
            <a:srgbClr val="002B8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694790" y="1398971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同心圆 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12" name="椭圆 11"/>
          <p:cNvSpPr/>
          <p:nvPr/>
        </p:nvSpPr>
        <p:spPr>
          <a:xfrm>
            <a:off x="2721561" y="2936446"/>
            <a:ext cx="618574" cy="618574"/>
          </a:xfrm>
          <a:prstGeom prst="ellipse">
            <a:avLst/>
          </a:prstGeom>
          <a:solidFill>
            <a:srgbClr val="002B8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658854" y="3139631"/>
            <a:ext cx="618574" cy="618574"/>
          </a:xfrm>
          <a:prstGeom prst="ellipse">
            <a:avLst/>
          </a:prstGeom>
          <a:solidFill>
            <a:srgbClr val="002B8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632083" y="2235155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>
            <a:off x="6596147" y="2533358"/>
            <a:ext cx="618574" cy="618574"/>
          </a:xfrm>
          <a:prstGeom prst="ellipse">
            <a:avLst/>
          </a:prstGeom>
          <a:solidFill>
            <a:srgbClr val="002B8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569379" y="1361651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21" name="TextBox 53"/>
          <p:cNvSpPr txBox="1"/>
          <p:nvPr/>
        </p:nvSpPr>
        <p:spPr>
          <a:xfrm>
            <a:off x="539557" y="425149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添加文字标题</a:t>
            </a:r>
            <a:endParaRPr lang="zh-CN" altLang="en-US" sz="12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TextBox 54"/>
          <p:cNvSpPr txBox="1"/>
          <p:nvPr/>
        </p:nvSpPr>
        <p:spPr>
          <a:xfrm>
            <a:off x="1508203" y="186988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添加文字标题</a:t>
            </a:r>
            <a:endParaRPr lang="zh-CN" altLang="en-US" sz="12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extBox 55"/>
          <p:cNvSpPr txBox="1"/>
          <p:nvPr/>
        </p:nvSpPr>
        <p:spPr>
          <a:xfrm>
            <a:off x="2535507" y="3758205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添加文字标题</a:t>
            </a:r>
            <a:endParaRPr lang="zh-CN" altLang="en-US" sz="12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TextBox 59"/>
          <p:cNvSpPr txBox="1"/>
          <p:nvPr/>
        </p:nvSpPr>
        <p:spPr>
          <a:xfrm>
            <a:off x="3421144" y="957855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添加文字标题</a:t>
            </a:r>
            <a:endParaRPr lang="zh-CN" altLang="en-US" sz="12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TextBox 60"/>
          <p:cNvSpPr txBox="1"/>
          <p:nvPr/>
        </p:nvSpPr>
        <p:spPr>
          <a:xfrm>
            <a:off x="4393505" y="392965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添加文字标题</a:t>
            </a:r>
            <a:endParaRPr lang="zh-CN" altLang="en-US" sz="12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TextBox 61"/>
          <p:cNvSpPr txBox="1"/>
          <p:nvPr/>
        </p:nvSpPr>
        <p:spPr>
          <a:xfrm>
            <a:off x="5382790" y="176210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添加文字标题</a:t>
            </a:r>
            <a:endParaRPr lang="zh-CN" altLang="en-US" sz="12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TextBox 62"/>
          <p:cNvSpPr txBox="1"/>
          <p:nvPr/>
        </p:nvSpPr>
        <p:spPr>
          <a:xfrm>
            <a:off x="6351436" y="3338994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添加文字标题</a:t>
            </a:r>
            <a:endParaRPr lang="zh-CN" altLang="en-US" sz="12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TextBox 65"/>
          <p:cNvSpPr txBox="1"/>
          <p:nvPr/>
        </p:nvSpPr>
        <p:spPr>
          <a:xfrm>
            <a:off x="7320086" y="914991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添加文字标题</a:t>
            </a:r>
            <a:endParaRPr lang="zh-CN" altLang="en-US" sz="12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Text Box 18"/>
          <p:cNvSpPr txBox="1">
            <a:spLocks noChangeArrowheads="1"/>
          </p:cNvSpPr>
          <p:nvPr/>
        </p:nvSpPr>
        <p:spPr bwMode="gray">
          <a:xfrm>
            <a:off x="978074" y="244789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1A1A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点击添加章节标题</a:t>
            </a:r>
            <a:endParaRPr lang="zh-CN" altLang="en-US" sz="2500" b="1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流程图: 手动输入 29"/>
          <p:cNvSpPr/>
          <p:nvPr/>
        </p:nvSpPr>
        <p:spPr>
          <a:xfrm rot="5400000">
            <a:off x="305376" y="123680"/>
            <a:ext cx="488138" cy="676780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>
            <a:innerShdw blurRad="241300" dist="279400" dir="126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流程图: 手动输入 30"/>
          <p:cNvSpPr/>
          <p:nvPr/>
        </p:nvSpPr>
        <p:spPr>
          <a:xfrm rot="5400000" flipV="1">
            <a:off x="8426676" y="4426176"/>
            <a:ext cx="267494" cy="1167154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文本框 31"/>
          <p:cNvSpPr txBox="1"/>
          <p:nvPr/>
        </p:nvSpPr>
        <p:spPr>
          <a:xfrm>
            <a:off x="300651" y="169682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空心弧 3"/>
          <p:cNvSpPr/>
          <p:nvPr/>
        </p:nvSpPr>
        <p:spPr>
          <a:xfrm rot="5400000">
            <a:off x="386026" y="1406854"/>
            <a:ext cx="3142978" cy="2924714"/>
          </a:xfrm>
          <a:prstGeom prst="blockArc">
            <a:avLst>
              <a:gd name="adj1" fmla="val 10897210"/>
              <a:gd name="adj2" fmla="val 6953"/>
              <a:gd name="adj3" fmla="val 124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90">
              <a:solidFill>
                <a:prstClr val="black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 bwMode="auto">
          <a:xfrm>
            <a:off x="2566927" y="1492084"/>
            <a:ext cx="144145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 bwMode="auto">
          <a:xfrm>
            <a:off x="2616574" y="4282724"/>
            <a:ext cx="143986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 bwMode="auto">
          <a:xfrm>
            <a:off x="3438546" y="2438436"/>
            <a:ext cx="133413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endCxn id="34" idx="2"/>
          </p:cNvCxnSpPr>
          <p:nvPr/>
        </p:nvCxnSpPr>
        <p:spPr bwMode="auto">
          <a:xfrm>
            <a:off x="3294063" y="3423431"/>
            <a:ext cx="144070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961382" y="1136730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标题内容</a:t>
            </a:r>
            <a:endParaRPr lang="zh-CN" altLang="en-US" sz="15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47"/>
          <p:cNvSpPr>
            <a:spLocks noChangeArrowheads="1"/>
          </p:cNvSpPr>
          <p:nvPr/>
        </p:nvSpPr>
        <p:spPr bwMode="auto">
          <a:xfrm>
            <a:off x="4932040" y="1369458"/>
            <a:ext cx="3043238" cy="526803"/>
          </a:xfrm>
          <a:prstGeom prst="rect">
            <a:avLst/>
          </a:prstGeom>
          <a:noFill/>
          <a:ln>
            <a:noFill/>
          </a:ln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1" name="组合 10"/>
          <p:cNvGrpSpPr/>
          <p:nvPr/>
        </p:nvGrpSpPr>
        <p:grpSpPr bwMode="auto">
          <a:xfrm>
            <a:off x="600323" y="1737476"/>
            <a:ext cx="2259643" cy="2259643"/>
            <a:chOff x="1103084" y="2155824"/>
            <a:chExt cx="3176815" cy="3176815"/>
          </a:xfrm>
        </p:grpSpPr>
        <p:sp>
          <p:nvSpPr>
            <p:cNvPr id="12" name="椭圆 11"/>
            <p:cNvSpPr/>
            <p:nvPr/>
          </p:nvSpPr>
          <p:spPr>
            <a:xfrm>
              <a:off x="1103084" y="2155824"/>
              <a:ext cx="3176815" cy="3176815"/>
            </a:xfrm>
            <a:prstGeom prst="ellipse">
              <a:avLst/>
            </a:prstGeom>
            <a:solidFill>
              <a:srgbClr val="CCD0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281790" y="2334530"/>
              <a:ext cx="2819403" cy="2819403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2339752" y="1275606"/>
            <a:ext cx="373310" cy="373310"/>
          </a:xfrm>
          <a:prstGeom prst="ellipse">
            <a:avLst/>
          </a:prstGeom>
          <a:solidFill>
            <a:srgbClr val="002B8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charset="-122"/>
              </a:rPr>
              <a:t>1</a:t>
            </a:r>
            <a:endParaRPr lang="zh-CN" altLang="en-US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131840" y="2236528"/>
            <a:ext cx="373310" cy="373310"/>
          </a:xfrm>
          <a:prstGeom prst="ellipse">
            <a:avLst/>
          </a:prstGeom>
          <a:solidFill>
            <a:srgbClr val="002B8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charset="-122"/>
              </a:rPr>
              <a:t>2</a:t>
            </a:r>
            <a:endParaRPr lang="zh-CN" altLang="en-US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110900" y="3218921"/>
            <a:ext cx="373310" cy="373310"/>
          </a:xfrm>
          <a:prstGeom prst="ellipse">
            <a:avLst/>
          </a:prstGeom>
          <a:solidFill>
            <a:srgbClr val="002B8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charset="-122"/>
              </a:rPr>
              <a:t>3</a:t>
            </a:r>
            <a:endParaRPr lang="zh-CN" altLang="en-US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339752" y="4069127"/>
            <a:ext cx="373310" cy="373310"/>
          </a:xfrm>
          <a:prstGeom prst="ellipse">
            <a:avLst/>
          </a:prstGeom>
          <a:solidFill>
            <a:srgbClr val="002B8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charset="-122"/>
              </a:rPr>
              <a:t>4</a:t>
            </a:r>
            <a:endParaRPr lang="zh-CN" altLang="en-US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89630" y="1064722"/>
            <a:ext cx="858956" cy="858956"/>
            <a:chOff x="3989630" y="984316"/>
            <a:chExt cx="858956" cy="858956"/>
          </a:xfrm>
        </p:grpSpPr>
        <p:grpSp>
          <p:nvGrpSpPr>
            <p:cNvPr id="19" name="组合 18"/>
            <p:cNvGrpSpPr/>
            <p:nvPr/>
          </p:nvGrpSpPr>
          <p:grpSpPr>
            <a:xfrm>
              <a:off x="3989630" y="98431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92112" y="760412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</a:endParaRPr>
              </a:p>
            </p:txBody>
          </p:sp>
        </p:grpSp>
        <p:grpSp>
          <p:nvGrpSpPr>
            <p:cNvPr id="20" name="组合 54"/>
            <p:cNvGrpSpPr>
              <a:grpSpLocks noChangeAspect="1"/>
            </p:cNvGrpSpPr>
            <p:nvPr/>
          </p:nvGrpSpPr>
          <p:grpSpPr bwMode="auto">
            <a:xfrm>
              <a:off x="4230408" y="1145668"/>
              <a:ext cx="389996" cy="469766"/>
              <a:chOff x="3452849" y="2667439"/>
              <a:chExt cx="239345" cy="288607"/>
            </a:xfrm>
          </p:grpSpPr>
          <p:sp>
            <p:nvSpPr>
              <p:cNvPr id="21" name="Freeform 846"/>
              <p:cNvSpPr/>
              <p:nvPr/>
            </p:nvSpPr>
            <p:spPr bwMode="auto">
              <a:xfrm>
                <a:off x="3452849" y="2721892"/>
                <a:ext cx="239345" cy="234154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rgbClr val="002B82"/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9137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9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2" name="Freeform 847"/>
              <p:cNvSpPr/>
              <p:nvPr/>
            </p:nvSpPr>
            <p:spPr bwMode="auto">
              <a:xfrm>
                <a:off x="3547138" y="2667439"/>
                <a:ext cx="44424" cy="138859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002B82"/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9137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9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684712" y="1948340"/>
            <a:ext cx="858956" cy="858956"/>
            <a:chOff x="4684712" y="1948340"/>
            <a:chExt cx="858956" cy="858956"/>
          </a:xfrm>
        </p:grpSpPr>
        <p:grpSp>
          <p:nvGrpSpPr>
            <p:cNvPr id="26" name="组合 25"/>
            <p:cNvGrpSpPr/>
            <p:nvPr/>
          </p:nvGrpSpPr>
          <p:grpSpPr>
            <a:xfrm>
              <a:off x="4684712" y="1948340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27" name="Freeform 168"/>
            <p:cNvSpPr>
              <a:spLocks noChangeAspect="1" noEditPoints="1"/>
            </p:cNvSpPr>
            <p:nvPr/>
          </p:nvSpPr>
          <p:spPr bwMode="auto">
            <a:xfrm>
              <a:off x="4918327" y="2222412"/>
              <a:ext cx="425533" cy="364326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rgbClr val="002B82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9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716016" y="2993953"/>
            <a:ext cx="858956" cy="858956"/>
            <a:chOff x="4716016" y="2993953"/>
            <a:chExt cx="858956" cy="858956"/>
          </a:xfrm>
        </p:grpSpPr>
        <p:grpSp>
          <p:nvGrpSpPr>
            <p:cNvPr id="31" name="组合 30"/>
            <p:cNvGrpSpPr/>
            <p:nvPr/>
          </p:nvGrpSpPr>
          <p:grpSpPr>
            <a:xfrm>
              <a:off x="4716016" y="2993953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32" name="Freeform 203"/>
            <p:cNvSpPr>
              <a:spLocks noChangeAspect="1" noEditPoints="1"/>
            </p:cNvSpPr>
            <p:nvPr/>
          </p:nvSpPr>
          <p:spPr bwMode="auto">
            <a:xfrm>
              <a:off x="4972990" y="3242045"/>
              <a:ext cx="370870" cy="356606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rgbClr val="002B82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9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996846" y="3864636"/>
            <a:ext cx="858956" cy="858956"/>
            <a:chOff x="3996846" y="3864636"/>
            <a:chExt cx="858956" cy="858956"/>
          </a:xfrm>
        </p:grpSpPr>
        <p:grpSp>
          <p:nvGrpSpPr>
            <p:cNvPr id="36" name="组合 35"/>
            <p:cNvGrpSpPr/>
            <p:nvPr/>
          </p:nvGrpSpPr>
          <p:grpSpPr>
            <a:xfrm>
              <a:off x="3996846" y="386463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8" name="同心圆 3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37" name="Freeform 110"/>
            <p:cNvSpPr>
              <a:spLocks noChangeAspect="1" noEditPoints="1"/>
            </p:cNvSpPr>
            <p:nvPr/>
          </p:nvSpPr>
          <p:spPr bwMode="auto">
            <a:xfrm>
              <a:off x="4211960" y="4064356"/>
              <a:ext cx="424516" cy="376344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rgbClr val="002B82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9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5609454" y="1997065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标题内容</a:t>
            </a:r>
            <a:endParaRPr lang="zh-CN" altLang="en-US" sz="15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5580112" y="2229793"/>
            <a:ext cx="3043238" cy="526803"/>
          </a:xfrm>
          <a:prstGeom prst="rect">
            <a:avLst/>
          </a:prstGeom>
          <a:noFill/>
          <a:ln>
            <a:noFill/>
          </a:ln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684012" y="3028040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标题内容</a:t>
            </a:r>
            <a:endParaRPr lang="zh-CN" altLang="en-US" sz="15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009017" y="3972459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标题内容</a:t>
            </a:r>
            <a:endParaRPr lang="zh-CN" altLang="en-US" sz="15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4979675" y="4205187"/>
            <a:ext cx="3043238" cy="526803"/>
          </a:xfrm>
          <a:prstGeom prst="rect">
            <a:avLst/>
          </a:prstGeom>
          <a:noFill/>
          <a:ln>
            <a:noFill/>
          </a:ln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Text Box 18"/>
          <p:cNvSpPr txBox="1">
            <a:spLocks noChangeArrowheads="1"/>
          </p:cNvSpPr>
          <p:nvPr/>
        </p:nvSpPr>
        <p:spPr bwMode="gray">
          <a:xfrm>
            <a:off x="978074" y="244789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1A1A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点击添加章节标题</a:t>
            </a:r>
            <a:endParaRPr lang="zh-CN" altLang="en-US" sz="2500" b="1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流程图: 手动输入 46"/>
          <p:cNvSpPr/>
          <p:nvPr/>
        </p:nvSpPr>
        <p:spPr>
          <a:xfrm rot="5400000">
            <a:off x="305376" y="123680"/>
            <a:ext cx="488138" cy="676780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>
            <a:innerShdw blurRad="241300" dist="279400" dir="126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" name="流程图: 手动输入 47"/>
          <p:cNvSpPr/>
          <p:nvPr/>
        </p:nvSpPr>
        <p:spPr>
          <a:xfrm rot="5400000" flipV="1">
            <a:off x="8426676" y="4426176"/>
            <a:ext cx="267494" cy="1167154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" name="文本框 48"/>
          <p:cNvSpPr txBox="1"/>
          <p:nvPr/>
        </p:nvSpPr>
        <p:spPr>
          <a:xfrm>
            <a:off x="300651" y="169682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4902999" y="2735501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1" name="同心圆 3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 panose="020B0503020204020204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544404" y="2735501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8" name="同心圆 2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579659" y="1413598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5" name="同心圆 2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737702" y="790275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同心圆 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12943" y="1413598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9" name="Rounded Rectangle 36"/>
          <p:cNvSpPr/>
          <p:nvPr/>
        </p:nvSpPr>
        <p:spPr>
          <a:xfrm>
            <a:off x="7666732" y="1441032"/>
            <a:ext cx="924820" cy="206456"/>
          </a:xfrm>
          <a:prstGeom prst="roundRect">
            <a:avLst>
              <a:gd name="adj" fmla="val 50000"/>
            </a:avLst>
          </a:prstGeom>
          <a:solidFill>
            <a:srgbClr val="002B8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solidFill>
                  <a:schemeClr val="bg1"/>
                </a:solidFill>
                <a:latin typeface="微软雅黑" panose="020B0503020204020204" charset="-122"/>
                <a:cs typeface="Source Sans Pro ExtraLight"/>
              </a:rPr>
              <a:t>项目名称 </a:t>
            </a:r>
            <a:r>
              <a:rPr lang="en-US" altLang="zh-CN" sz="900" b="1" dirty="0" smtClean="0">
                <a:solidFill>
                  <a:schemeClr val="bg1"/>
                </a:solidFill>
                <a:latin typeface="微软雅黑" panose="020B0503020204020204" charset="-122"/>
                <a:cs typeface="Source Sans Pro ExtraLight"/>
              </a:rPr>
              <a:t>05</a:t>
            </a:r>
            <a:endParaRPr lang="en-US" sz="900" b="1" dirty="0">
              <a:solidFill>
                <a:schemeClr val="bg1"/>
              </a:solidFill>
              <a:latin typeface="微软雅黑" panose="020B0503020204020204" charset="-122"/>
              <a:cs typeface="Source Sans Pro ExtraLight"/>
            </a:endParaRPr>
          </a:p>
        </p:txBody>
      </p:sp>
      <p:sp>
        <p:nvSpPr>
          <p:cNvPr id="10" name="Rounded Rectangle 33"/>
          <p:cNvSpPr/>
          <p:nvPr/>
        </p:nvSpPr>
        <p:spPr>
          <a:xfrm>
            <a:off x="3890133" y="2902940"/>
            <a:ext cx="814154" cy="206456"/>
          </a:xfrm>
          <a:prstGeom prst="roundRect">
            <a:avLst>
              <a:gd name="adj" fmla="val 50000"/>
            </a:avLst>
          </a:prstGeom>
          <a:solidFill>
            <a:srgbClr val="002B8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solidFill>
                  <a:schemeClr val="bg1"/>
                </a:solidFill>
                <a:latin typeface="微软雅黑" panose="020B0503020204020204" charset="-122"/>
                <a:cs typeface="Source Sans Pro ExtraLight"/>
              </a:rPr>
              <a:t>项目名称 </a:t>
            </a:r>
            <a:r>
              <a:rPr lang="en-US" altLang="zh-CN" sz="900" b="1" dirty="0">
                <a:solidFill>
                  <a:schemeClr val="bg1"/>
                </a:solidFill>
                <a:latin typeface="微软雅黑" panose="020B0503020204020204" charset="-122"/>
                <a:cs typeface="Source Sans Pro ExtraLight"/>
              </a:rPr>
              <a:t>0</a:t>
            </a:r>
            <a:r>
              <a:rPr lang="en-US" sz="900" b="1" dirty="0">
                <a:solidFill>
                  <a:schemeClr val="bg1"/>
                </a:solidFill>
                <a:latin typeface="微软雅黑" panose="020B0503020204020204" charset="-122"/>
                <a:cs typeface="Source Sans Pro ExtraLight"/>
              </a:rPr>
              <a:t>2</a:t>
            </a:r>
          </a:p>
        </p:txBody>
      </p:sp>
      <p:sp>
        <p:nvSpPr>
          <p:cNvPr id="11" name="Rounded Rectangle 32"/>
          <p:cNvSpPr/>
          <p:nvPr/>
        </p:nvSpPr>
        <p:spPr>
          <a:xfrm>
            <a:off x="1813630" y="1574188"/>
            <a:ext cx="814154" cy="206456"/>
          </a:xfrm>
          <a:prstGeom prst="roundRect">
            <a:avLst>
              <a:gd name="adj" fmla="val 50000"/>
            </a:avLst>
          </a:prstGeom>
          <a:solidFill>
            <a:srgbClr val="002B8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solidFill>
                  <a:schemeClr val="bg1"/>
                </a:solidFill>
                <a:latin typeface="微软雅黑" panose="020B0503020204020204" charset="-122"/>
                <a:cs typeface="Source Sans Pro ExtraLight"/>
              </a:rPr>
              <a:t>项目名称 </a:t>
            </a:r>
            <a:r>
              <a:rPr lang="en-US" altLang="zh-CN" sz="900" b="1" dirty="0">
                <a:solidFill>
                  <a:schemeClr val="bg1"/>
                </a:solidFill>
                <a:latin typeface="微软雅黑" panose="020B0503020204020204" charset="-122"/>
                <a:cs typeface="Source Sans Pro ExtraLight"/>
              </a:rPr>
              <a:t>0</a:t>
            </a:r>
            <a:r>
              <a:rPr lang="en-US" sz="900" b="1" dirty="0">
                <a:solidFill>
                  <a:schemeClr val="bg1"/>
                </a:solidFill>
                <a:latin typeface="微软雅黑" panose="020B0503020204020204" charset="-122"/>
                <a:cs typeface="Source Sans Pro ExtraLight"/>
              </a:rPr>
              <a:t>1</a:t>
            </a:r>
          </a:p>
        </p:txBody>
      </p:sp>
      <p:sp>
        <p:nvSpPr>
          <p:cNvPr id="12" name="Rounded Rectangle 34"/>
          <p:cNvSpPr/>
          <p:nvPr/>
        </p:nvSpPr>
        <p:spPr>
          <a:xfrm>
            <a:off x="5159006" y="1135750"/>
            <a:ext cx="814154" cy="206456"/>
          </a:xfrm>
          <a:prstGeom prst="roundRect">
            <a:avLst>
              <a:gd name="adj" fmla="val 50000"/>
            </a:avLst>
          </a:prstGeom>
          <a:solidFill>
            <a:srgbClr val="002B8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solidFill>
                  <a:schemeClr val="bg1"/>
                </a:solidFill>
                <a:latin typeface="微软雅黑" panose="020B0503020204020204" charset="-122"/>
                <a:cs typeface="Source Sans Pro ExtraLight"/>
              </a:rPr>
              <a:t>项目名称 </a:t>
            </a:r>
            <a:r>
              <a:rPr lang="en-US" altLang="zh-CN" sz="900" b="1" dirty="0" smtClean="0">
                <a:solidFill>
                  <a:schemeClr val="bg1"/>
                </a:solidFill>
                <a:latin typeface="微软雅黑" panose="020B0503020204020204" charset="-122"/>
                <a:cs typeface="Source Sans Pro ExtraLight"/>
              </a:rPr>
              <a:t>03</a:t>
            </a:r>
            <a:endParaRPr lang="en-US" sz="900" b="1" dirty="0">
              <a:solidFill>
                <a:schemeClr val="bg1"/>
              </a:solidFill>
              <a:latin typeface="微软雅黑" panose="020B0503020204020204" charset="-122"/>
              <a:cs typeface="Source Sans Pro ExtraLight"/>
            </a:endParaRPr>
          </a:p>
        </p:txBody>
      </p:sp>
      <p:sp>
        <p:nvSpPr>
          <p:cNvPr id="13" name="Rounded Rectangle 35"/>
          <p:cNvSpPr/>
          <p:nvPr/>
        </p:nvSpPr>
        <p:spPr>
          <a:xfrm>
            <a:off x="6546207" y="3396031"/>
            <a:ext cx="896437" cy="206456"/>
          </a:xfrm>
          <a:prstGeom prst="roundRect">
            <a:avLst>
              <a:gd name="adj" fmla="val 50000"/>
            </a:avLst>
          </a:prstGeom>
          <a:solidFill>
            <a:srgbClr val="002B8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charset="-122"/>
                <a:cs typeface="Source Sans Pro ExtraLight"/>
              </a:rPr>
              <a:t>项目名称 </a:t>
            </a:r>
            <a:r>
              <a:rPr lang="en-US" altLang="zh-CN" sz="1000" b="1" dirty="0" smtClean="0">
                <a:solidFill>
                  <a:schemeClr val="bg1"/>
                </a:solidFill>
                <a:latin typeface="微软雅黑" panose="020B0503020204020204" charset="-122"/>
                <a:cs typeface="Source Sans Pro ExtraLight"/>
              </a:rPr>
              <a:t>04</a:t>
            </a:r>
            <a:endParaRPr lang="en-US" sz="1000" b="1" dirty="0">
              <a:solidFill>
                <a:schemeClr val="bg1"/>
              </a:solidFill>
              <a:latin typeface="微软雅黑" panose="020B0503020204020204" charset="-122"/>
              <a:cs typeface="Source Sans Pro ExtraLight"/>
            </a:endParaRPr>
          </a:p>
        </p:txBody>
      </p:sp>
      <p:sp>
        <p:nvSpPr>
          <p:cNvPr id="14" name="Text Box 18"/>
          <p:cNvSpPr txBox="1">
            <a:spLocks noChangeArrowheads="1"/>
          </p:cNvSpPr>
          <p:nvPr/>
        </p:nvSpPr>
        <p:spPr bwMode="gray">
          <a:xfrm>
            <a:off x="978074" y="244789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1A1A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点击添加章节标题</a:t>
            </a:r>
            <a:endParaRPr lang="zh-CN" altLang="en-US" sz="2500" b="1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流程图: 手动输入 14"/>
          <p:cNvSpPr/>
          <p:nvPr/>
        </p:nvSpPr>
        <p:spPr>
          <a:xfrm rot="5400000">
            <a:off x="305376" y="123680"/>
            <a:ext cx="488138" cy="676780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>
            <a:innerShdw blurRad="241300" dist="279400" dir="126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流程图: 手动输入 15"/>
          <p:cNvSpPr/>
          <p:nvPr/>
        </p:nvSpPr>
        <p:spPr>
          <a:xfrm rot="5400000" flipV="1">
            <a:off x="8426676" y="4426176"/>
            <a:ext cx="267494" cy="1167154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300651" y="169682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67936" y="2021101"/>
            <a:ext cx="963909" cy="923289"/>
            <a:chOff x="1664154" y="1934950"/>
            <a:chExt cx="963741" cy="897257"/>
          </a:xfrm>
        </p:grpSpPr>
        <p:grpSp>
          <p:nvGrpSpPr>
            <p:cNvPr id="5" name="组合 4"/>
            <p:cNvGrpSpPr/>
            <p:nvPr/>
          </p:nvGrpSpPr>
          <p:grpSpPr>
            <a:xfrm rot="18900000">
              <a:off x="1664154" y="1934950"/>
              <a:ext cx="897259" cy="897257"/>
              <a:chOff x="304800" y="673100"/>
              <a:chExt cx="4000500" cy="4000500"/>
            </a:xfrm>
            <a:effectLst>
              <a:outerShdw blurRad="444500" dist="254000" dir="48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" name="同心圆 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0000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6" name="TextBox 44"/>
            <p:cNvSpPr txBox="1"/>
            <p:nvPr/>
          </p:nvSpPr>
          <p:spPr>
            <a:xfrm>
              <a:off x="1807549" y="2188595"/>
              <a:ext cx="820346" cy="403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b="1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</a:rPr>
                <a:t>45%</a:t>
              </a:r>
              <a:endParaRPr lang="zh-CN" altLang="en-US" sz="210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321508" y="2031184"/>
            <a:ext cx="897415" cy="923289"/>
            <a:chOff x="3293884" y="1912625"/>
            <a:chExt cx="897259" cy="897258"/>
          </a:xfrm>
        </p:grpSpPr>
        <p:grpSp>
          <p:nvGrpSpPr>
            <p:cNvPr id="10" name="组合 9"/>
            <p:cNvGrpSpPr/>
            <p:nvPr/>
          </p:nvGrpSpPr>
          <p:grpSpPr>
            <a:xfrm rot="18900000">
              <a:off x="3293884" y="1912625"/>
              <a:ext cx="897259" cy="897258"/>
              <a:chOff x="304800" y="673100"/>
              <a:chExt cx="4000500" cy="4000500"/>
            </a:xfrm>
            <a:effectLst>
              <a:outerShdw blurRad="444500" dist="254000" dir="528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" name="同心圆 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0000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66204" y="734505"/>
                <a:ext cx="3877703" cy="3877691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11" name="TextBox 49"/>
            <p:cNvSpPr txBox="1"/>
            <p:nvPr/>
          </p:nvSpPr>
          <p:spPr>
            <a:xfrm>
              <a:off x="3404406" y="2201081"/>
              <a:ext cx="753231" cy="388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</a:rPr>
                <a:t>68%</a:t>
              </a:r>
              <a:endParaRPr lang="zh-CN" altLang="en-US" sz="200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127290" y="2025670"/>
            <a:ext cx="942085" cy="923289"/>
            <a:chOff x="4849324" y="1995712"/>
            <a:chExt cx="941921" cy="897257"/>
          </a:xfrm>
        </p:grpSpPr>
        <p:grpSp>
          <p:nvGrpSpPr>
            <p:cNvPr id="15" name="组合 14"/>
            <p:cNvGrpSpPr/>
            <p:nvPr/>
          </p:nvGrpSpPr>
          <p:grpSpPr>
            <a:xfrm rot="18900000">
              <a:off x="4849324" y="1995712"/>
              <a:ext cx="897259" cy="897257"/>
              <a:chOff x="304800" y="673100"/>
              <a:chExt cx="4000500" cy="4000500"/>
            </a:xfrm>
            <a:effectLst>
              <a:outerShdw blurRad="444500" dist="254000" dir="564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" name="同心圆 1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0000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16" name="TextBox 54"/>
            <p:cNvSpPr txBox="1"/>
            <p:nvPr/>
          </p:nvSpPr>
          <p:spPr>
            <a:xfrm>
              <a:off x="4963049" y="2222298"/>
              <a:ext cx="828196" cy="403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b="1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</a:rPr>
                <a:t>79%</a:t>
              </a:r>
              <a:endParaRPr lang="zh-CN" altLang="en-US" sz="210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976586" y="2019651"/>
            <a:ext cx="951205" cy="923289"/>
            <a:chOff x="6380261" y="2029113"/>
            <a:chExt cx="951040" cy="897257"/>
          </a:xfrm>
        </p:grpSpPr>
        <p:grpSp>
          <p:nvGrpSpPr>
            <p:cNvPr id="20" name="组合 19"/>
            <p:cNvGrpSpPr/>
            <p:nvPr/>
          </p:nvGrpSpPr>
          <p:grpSpPr>
            <a:xfrm rot="18900000">
              <a:off x="6380261" y="2029113"/>
              <a:ext cx="897259" cy="897257"/>
              <a:chOff x="304800" y="673100"/>
              <a:chExt cx="4000500" cy="4000500"/>
            </a:xfrm>
            <a:effectLst>
              <a:outerShdw blurRad="444500" dist="254000" dir="5700000" sx="104000" sy="104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" name="同心圆 2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0000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21" name="TextBox 59"/>
            <p:cNvSpPr txBox="1"/>
            <p:nvPr/>
          </p:nvSpPr>
          <p:spPr>
            <a:xfrm>
              <a:off x="6501314" y="2303662"/>
              <a:ext cx="829987" cy="403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b="1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</a:rPr>
                <a:t>92%</a:t>
              </a:r>
              <a:endParaRPr lang="zh-CN" altLang="en-US" sz="210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4" name="Freeform 8"/>
          <p:cNvSpPr/>
          <p:nvPr/>
        </p:nvSpPr>
        <p:spPr bwMode="auto">
          <a:xfrm rot="18900000">
            <a:off x="1411691" y="2363455"/>
            <a:ext cx="1215555" cy="660729"/>
          </a:xfrm>
          <a:custGeom>
            <a:avLst/>
            <a:gdLst>
              <a:gd name="T0" fmla="*/ 8098 w 8105"/>
              <a:gd name="T1" fmla="*/ 0 h 4285"/>
              <a:gd name="T2" fmla="*/ 8105 w 8105"/>
              <a:gd name="T3" fmla="*/ 233 h 4285"/>
              <a:gd name="T4" fmla="*/ 4053 w 8105"/>
              <a:gd name="T5" fmla="*/ 4285 h 4285"/>
              <a:gd name="T6" fmla="*/ 0 w 8105"/>
              <a:gd name="T7" fmla="*/ 233 h 4285"/>
              <a:gd name="T8" fmla="*/ 7 w 8105"/>
              <a:gd name="T9" fmla="*/ 0 h 4285"/>
              <a:gd name="T10" fmla="*/ 1080 w 8105"/>
              <a:gd name="T11" fmla="*/ 0 h 4285"/>
              <a:gd name="T12" fmla="*/ 1071 w 8105"/>
              <a:gd name="T13" fmla="*/ 233 h 4285"/>
              <a:gd name="T14" fmla="*/ 4053 w 8105"/>
              <a:gd name="T15" fmla="*/ 3214 h 4285"/>
              <a:gd name="T16" fmla="*/ 7034 w 8105"/>
              <a:gd name="T17" fmla="*/ 233 h 4285"/>
              <a:gd name="T18" fmla="*/ 7025 w 8105"/>
              <a:gd name="T19" fmla="*/ 0 h 4285"/>
              <a:gd name="T20" fmla="*/ 8098 w 8105"/>
              <a:gd name="T21" fmla="*/ 0 h 4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4285">
                <a:moveTo>
                  <a:pt x="8098" y="0"/>
                </a:moveTo>
                <a:cubicBezTo>
                  <a:pt x="8103" y="77"/>
                  <a:pt x="8105" y="155"/>
                  <a:pt x="8105" y="233"/>
                </a:cubicBezTo>
                <a:cubicBezTo>
                  <a:pt x="8105" y="2471"/>
                  <a:pt x="6291" y="4285"/>
                  <a:pt x="4053" y="4285"/>
                </a:cubicBezTo>
                <a:cubicBezTo>
                  <a:pt x="1814" y="4285"/>
                  <a:pt x="0" y="2471"/>
                  <a:pt x="0" y="233"/>
                </a:cubicBezTo>
                <a:cubicBezTo>
                  <a:pt x="0" y="155"/>
                  <a:pt x="2" y="77"/>
                  <a:pt x="7" y="0"/>
                </a:cubicBezTo>
                <a:lnTo>
                  <a:pt x="1080" y="0"/>
                </a:lnTo>
                <a:cubicBezTo>
                  <a:pt x="1074" y="77"/>
                  <a:pt x="1071" y="154"/>
                  <a:pt x="1071" y="233"/>
                </a:cubicBezTo>
                <a:cubicBezTo>
                  <a:pt x="1071" y="1879"/>
                  <a:pt x="2406" y="3214"/>
                  <a:pt x="4053" y="3214"/>
                </a:cubicBezTo>
                <a:cubicBezTo>
                  <a:pt x="5699" y="3214"/>
                  <a:pt x="7034" y="1879"/>
                  <a:pt x="7034" y="233"/>
                </a:cubicBezTo>
                <a:cubicBezTo>
                  <a:pt x="7034" y="154"/>
                  <a:pt x="7031" y="77"/>
                  <a:pt x="7025" y="0"/>
                </a:cubicBezTo>
                <a:lnTo>
                  <a:pt x="8098" y="0"/>
                </a:lnTo>
                <a:close/>
              </a:path>
            </a:pathLst>
          </a:custGeom>
          <a:solidFill>
            <a:srgbClr val="002B82"/>
          </a:solidFill>
          <a:ln w="3175" cap="flat">
            <a:noFill/>
            <a:prstDash val="solid"/>
            <a:miter lim="800000"/>
          </a:ln>
        </p:spPr>
        <p:txBody>
          <a:bodyPr vert="horz" wrap="square" lIns="92354" tIns="46177" rIns="92354" bIns="46177" numCol="1" anchor="t" anchorCtr="0" compatLnSpc="1"/>
          <a:lstStyle/>
          <a:p>
            <a:endParaRPr lang="zh-CN" altLang="en-US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Freeform 7"/>
          <p:cNvSpPr/>
          <p:nvPr/>
        </p:nvSpPr>
        <p:spPr bwMode="auto">
          <a:xfrm rot="19087048">
            <a:off x="3320073" y="2260446"/>
            <a:ext cx="1187878" cy="802771"/>
          </a:xfrm>
          <a:custGeom>
            <a:avLst/>
            <a:gdLst>
              <a:gd name="T0" fmla="*/ 7997 w 8105"/>
              <a:gd name="T1" fmla="*/ 0 h 4984"/>
              <a:gd name="T2" fmla="*/ 8105 w 8105"/>
              <a:gd name="T3" fmla="*/ 932 h 4984"/>
              <a:gd name="T4" fmla="*/ 4053 w 8105"/>
              <a:gd name="T5" fmla="*/ 4984 h 4984"/>
              <a:gd name="T6" fmla="*/ 0 w 8105"/>
              <a:gd name="T7" fmla="*/ 932 h 4984"/>
              <a:gd name="T8" fmla="*/ 108 w 8105"/>
              <a:gd name="T9" fmla="*/ 0 h 4984"/>
              <a:gd name="T10" fmla="*/ 1212 w 8105"/>
              <a:gd name="T11" fmla="*/ 0 h 4984"/>
              <a:gd name="T12" fmla="*/ 1218 w 8105"/>
              <a:gd name="T13" fmla="*/ 6 h 4984"/>
              <a:gd name="T14" fmla="*/ 1071 w 8105"/>
              <a:gd name="T15" fmla="*/ 932 h 4984"/>
              <a:gd name="T16" fmla="*/ 4053 w 8105"/>
              <a:gd name="T17" fmla="*/ 3913 h 4984"/>
              <a:gd name="T18" fmla="*/ 7034 w 8105"/>
              <a:gd name="T19" fmla="*/ 932 h 4984"/>
              <a:gd name="T20" fmla="*/ 6887 w 8105"/>
              <a:gd name="T21" fmla="*/ 6 h 4984"/>
              <a:gd name="T22" fmla="*/ 6893 w 8105"/>
              <a:gd name="T23" fmla="*/ 0 h 4984"/>
              <a:gd name="T24" fmla="*/ 7997 w 8105"/>
              <a:gd name="T25" fmla="*/ 0 h 4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4984">
                <a:moveTo>
                  <a:pt x="7997" y="0"/>
                </a:moveTo>
                <a:cubicBezTo>
                  <a:pt x="8068" y="299"/>
                  <a:pt x="8105" y="611"/>
                  <a:pt x="8105" y="932"/>
                </a:cubicBezTo>
                <a:cubicBezTo>
                  <a:pt x="8105" y="3170"/>
                  <a:pt x="6291" y="4984"/>
                  <a:pt x="4053" y="4984"/>
                </a:cubicBezTo>
                <a:cubicBezTo>
                  <a:pt x="1814" y="4984"/>
                  <a:pt x="0" y="3170"/>
                  <a:pt x="0" y="932"/>
                </a:cubicBezTo>
                <a:cubicBezTo>
                  <a:pt x="0" y="611"/>
                  <a:pt x="37" y="299"/>
                  <a:pt x="108" y="0"/>
                </a:cubicBezTo>
                <a:lnTo>
                  <a:pt x="1212" y="0"/>
                </a:lnTo>
                <a:lnTo>
                  <a:pt x="1218" y="6"/>
                </a:lnTo>
                <a:cubicBezTo>
                  <a:pt x="1123" y="297"/>
                  <a:pt x="1071" y="609"/>
                  <a:pt x="1071" y="932"/>
                </a:cubicBezTo>
                <a:cubicBezTo>
                  <a:pt x="1071" y="2578"/>
                  <a:pt x="2406" y="3913"/>
                  <a:pt x="4053" y="3913"/>
                </a:cubicBezTo>
                <a:cubicBezTo>
                  <a:pt x="5699" y="3913"/>
                  <a:pt x="7034" y="2578"/>
                  <a:pt x="7034" y="932"/>
                </a:cubicBezTo>
                <a:cubicBezTo>
                  <a:pt x="7034" y="609"/>
                  <a:pt x="6982" y="297"/>
                  <a:pt x="6887" y="6"/>
                </a:cubicBezTo>
                <a:lnTo>
                  <a:pt x="6893" y="0"/>
                </a:lnTo>
                <a:lnTo>
                  <a:pt x="7997" y="0"/>
                </a:lnTo>
                <a:close/>
              </a:path>
            </a:pathLst>
          </a:custGeom>
          <a:solidFill>
            <a:srgbClr val="002B82"/>
          </a:solidFill>
          <a:ln w="3175" cap="flat">
            <a:noFill/>
            <a:prstDash val="solid"/>
            <a:miter lim="800000"/>
          </a:ln>
        </p:spPr>
        <p:txBody>
          <a:bodyPr vert="horz" wrap="square" lIns="92354" tIns="46177" rIns="92354" bIns="46177" numCol="1" anchor="t" anchorCtr="0" compatLnSpc="1"/>
          <a:lstStyle/>
          <a:p>
            <a:endParaRPr lang="zh-CN" altLang="en-US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Freeform 6"/>
          <p:cNvSpPr/>
          <p:nvPr/>
        </p:nvSpPr>
        <p:spPr bwMode="auto">
          <a:xfrm rot="19290703">
            <a:off x="5060464" y="2119119"/>
            <a:ext cx="1214489" cy="945740"/>
          </a:xfrm>
          <a:custGeom>
            <a:avLst/>
            <a:gdLst>
              <a:gd name="T0" fmla="*/ 7492 w 8105"/>
              <a:gd name="T1" fmla="*/ 0 h 6195"/>
              <a:gd name="T2" fmla="*/ 8105 w 8105"/>
              <a:gd name="T3" fmla="*/ 2143 h 6195"/>
              <a:gd name="T4" fmla="*/ 4052 w 8105"/>
              <a:gd name="T5" fmla="*/ 6195 h 6195"/>
              <a:gd name="T6" fmla="*/ 0 w 8105"/>
              <a:gd name="T7" fmla="*/ 2143 h 6195"/>
              <a:gd name="T8" fmla="*/ 612 w 8105"/>
              <a:gd name="T9" fmla="*/ 0 h 6195"/>
              <a:gd name="T10" fmla="*/ 1957 w 8105"/>
              <a:gd name="T11" fmla="*/ 0 h 6195"/>
              <a:gd name="T12" fmla="*/ 1968 w 8105"/>
              <a:gd name="T13" fmla="*/ 11 h 6195"/>
              <a:gd name="T14" fmla="*/ 1071 w 8105"/>
              <a:gd name="T15" fmla="*/ 2143 h 6195"/>
              <a:gd name="T16" fmla="*/ 4052 w 8105"/>
              <a:gd name="T17" fmla="*/ 5124 h 6195"/>
              <a:gd name="T18" fmla="*/ 7033 w 8105"/>
              <a:gd name="T19" fmla="*/ 2143 h 6195"/>
              <a:gd name="T20" fmla="*/ 6136 w 8105"/>
              <a:gd name="T21" fmla="*/ 11 h 6195"/>
              <a:gd name="T22" fmla="*/ 6147 w 8105"/>
              <a:gd name="T23" fmla="*/ 0 h 6195"/>
              <a:gd name="T24" fmla="*/ 7492 w 8105"/>
              <a:gd name="T25" fmla="*/ 0 h 6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6195">
                <a:moveTo>
                  <a:pt x="7492" y="0"/>
                </a:moveTo>
                <a:cubicBezTo>
                  <a:pt x="7880" y="622"/>
                  <a:pt x="8105" y="1356"/>
                  <a:pt x="8105" y="2143"/>
                </a:cubicBezTo>
                <a:cubicBezTo>
                  <a:pt x="8105" y="4381"/>
                  <a:pt x="6290" y="6195"/>
                  <a:pt x="4052" y="6195"/>
                </a:cubicBezTo>
                <a:cubicBezTo>
                  <a:pt x="1814" y="6195"/>
                  <a:pt x="0" y="4381"/>
                  <a:pt x="0" y="2143"/>
                </a:cubicBezTo>
                <a:cubicBezTo>
                  <a:pt x="0" y="1356"/>
                  <a:pt x="224" y="622"/>
                  <a:pt x="612" y="0"/>
                </a:cubicBezTo>
                <a:lnTo>
                  <a:pt x="1957" y="0"/>
                </a:lnTo>
                <a:lnTo>
                  <a:pt x="1968" y="11"/>
                </a:lnTo>
                <a:cubicBezTo>
                  <a:pt x="1415" y="552"/>
                  <a:pt x="1071" y="1307"/>
                  <a:pt x="1071" y="2143"/>
                </a:cubicBezTo>
                <a:cubicBezTo>
                  <a:pt x="1071" y="3789"/>
                  <a:pt x="2406" y="5124"/>
                  <a:pt x="4052" y="5124"/>
                </a:cubicBezTo>
                <a:cubicBezTo>
                  <a:pt x="5699" y="5124"/>
                  <a:pt x="7033" y="3789"/>
                  <a:pt x="7033" y="2143"/>
                </a:cubicBezTo>
                <a:cubicBezTo>
                  <a:pt x="7033" y="1307"/>
                  <a:pt x="6690" y="552"/>
                  <a:pt x="6136" y="11"/>
                </a:cubicBezTo>
                <a:lnTo>
                  <a:pt x="6147" y="0"/>
                </a:lnTo>
                <a:lnTo>
                  <a:pt x="7492" y="0"/>
                </a:lnTo>
                <a:close/>
              </a:path>
            </a:pathLst>
          </a:custGeom>
          <a:solidFill>
            <a:srgbClr val="002B82"/>
          </a:solidFill>
          <a:ln w="3175" cap="flat">
            <a:noFill/>
            <a:prstDash val="solid"/>
            <a:miter lim="800000"/>
          </a:ln>
        </p:spPr>
        <p:txBody>
          <a:bodyPr vert="horz" wrap="square" lIns="92354" tIns="46177" rIns="92354" bIns="46177" numCol="1" anchor="t" anchorCtr="0" compatLnSpc="1"/>
          <a:lstStyle/>
          <a:p>
            <a:endParaRPr lang="zh-CN" altLang="en-US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Freeform 5"/>
          <p:cNvSpPr/>
          <p:nvPr/>
        </p:nvSpPr>
        <p:spPr bwMode="auto">
          <a:xfrm rot="19810786">
            <a:off x="6859697" y="1922971"/>
            <a:ext cx="1169909" cy="1141444"/>
          </a:xfrm>
          <a:custGeom>
            <a:avLst/>
            <a:gdLst>
              <a:gd name="T0" fmla="*/ 5799 w 8105"/>
              <a:gd name="T1" fmla="*/ 0 h 7710"/>
              <a:gd name="T2" fmla="*/ 8105 w 8105"/>
              <a:gd name="T3" fmla="*/ 3658 h 7710"/>
              <a:gd name="T4" fmla="*/ 4052 w 8105"/>
              <a:gd name="T5" fmla="*/ 7710 h 7710"/>
              <a:gd name="T6" fmla="*/ 0 w 8105"/>
              <a:gd name="T7" fmla="*/ 3658 h 7710"/>
              <a:gd name="T8" fmla="*/ 2306 w 8105"/>
              <a:gd name="T9" fmla="*/ 0 h 7710"/>
              <a:gd name="T10" fmla="*/ 3128 w 8105"/>
              <a:gd name="T11" fmla="*/ 823 h 7710"/>
              <a:gd name="T12" fmla="*/ 1071 w 8105"/>
              <a:gd name="T13" fmla="*/ 3658 h 7710"/>
              <a:gd name="T14" fmla="*/ 4052 w 8105"/>
              <a:gd name="T15" fmla="*/ 6639 h 7710"/>
              <a:gd name="T16" fmla="*/ 7034 w 8105"/>
              <a:gd name="T17" fmla="*/ 3658 h 7710"/>
              <a:gd name="T18" fmla="*/ 4976 w 8105"/>
              <a:gd name="T19" fmla="*/ 823 h 7710"/>
              <a:gd name="T20" fmla="*/ 5799 w 8105"/>
              <a:gd name="T21" fmla="*/ 0 h 7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7710">
                <a:moveTo>
                  <a:pt x="5799" y="0"/>
                </a:moveTo>
                <a:cubicBezTo>
                  <a:pt x="7163" y="653"/>
                  <a:pt x="8105" y="2045"/>
                  <a:pt x="8105" y="3658"/>
                </a:cubicBezTo>
                <a:cubicBezTo>
                  <a:pt x="8105" y="5896"/>
                  <a:pt x="6291" y="7710"/>
                  <a:pt x="4052" y="7710"/>
                </a:cubicBezTo>
                <a:cubicBezTo>
                  <a:pt x="1814" y="7710"/>
                  <a:pt x="0" y="5896"/>
                  <a:pt x="0" y="3658"/>
                </a:cubicBezTo>
                <a:cubicBezTo>
                  <a:pt x="0" y="2045"/>
                  <a:pt x="942" y="653"/>
                  <a:pt x="2306" y="0"/>
                </a:cubicBezTo>
                <a:lnTo>
                  <a:pt x="3128" y="823"/>
                </a:lnTo>
                <a:cubicBezTo>
                  <a:pt x="1934" y="1212"/>
                  <a:pt x="1071" y="2334"/>
                  <a:pt x="1071" y="3658"/>
                </a:cubicBezTo>
                <a:cubicBezTo>
                  <a:pt x="1071" y="5304"/>
                  <a:pt x="2406" y="6639"/>
                  <a:pt x="4052" y="6639"/>
                </a:cubicBezTo>
                <a:cubicBezTo>
                  <a:pt x="5699" y="6639"/>
                  <a:pt x="7034" y="5304"/>
                  <a:pt x="7034" y="3658"/>
                </a:cubicBezTo>
                <a:cubicBezTo>
                  <a:pt x="7034" y="2334"/>
                  <a:pt x="6171" y="1212"/>
                  <a:pt x="4976" y="823"/>
                </a:cubicBezTo>
                <a:lnTo>
                  <a:pt x="5799" y="0"/>
                </a:lnTo>
                <a:close/>
              </a:path>
            </a:pathLst>
          </a:custGeom>
          <a:solidFill>
            <a:srgbClr val="002B82"/>
          </a:solidFill>
          <a:ln w="3175" cap="flat">
            <a:noFill/>
            <a:prstDash val="solid"/>
            <a:miter lim="800000"/>
          </a:ln>
        </p:spPr>
        <p:txBody>
          <a:bodyPr vert="horz" wrap="square" lIns="92354" tIns="46177" rIns="92354" bIns="46177" numCol="1" anchor="t" anchorCtr="0" compatLnSpc="1"/>
          <a:lstStyle/>
          <a:p>
            <a:endParaRPr lang="zh-CN" altLang="en-US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390002" y="1275606"/>
            <a:ext cx="960832" cy="261610"/>
            <a:chOff x="3477359" y="8005745"/>
            <a:chExt cx="2534423" cy="676230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29" name="流程图: 可选过程 28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002B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  <p:sp>
          <p:nvSpPr>
            <p:cNvPr id="30" name="TextBox 72"/>
            <p:cNvSpPr txBox="1"/>
            <p:nvPr/>
          </p:nvSpPr>
          <p:spPr>
            <a:xfrm>
              <a:off x="3713376" y="8005745"/>
              <a:ext cx="1975465" cy="676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205785" y="1275606"/>
            <a:ext cx="960832" cy="261610"/>
            <a:chOff x="3477359" y="8005745"/>
            <a:chExt cx="2534423" cy="676230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2" name="流程图: 可选过程 31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002B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  <p:sp>
          <p:nvSpPr>
            <p:cNvPr id="33" name="TextBox 75"/>
            <p:cNvSpPr txBox="1"/>
            <p:nvPr/>
          </p:nvSpPr>
          <p:spPr>
            <a:xfrm>
              <a:off x="3713376" y="8005745"/>
              <a:ext cx="1975465" cy="676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996217" y="1275606"/>
            <a:ext cx="960832" cy="261610"/>
            <a:chOff x="3477359" y="8005745"/>
            <a:chExt cx="2534423" cy="676230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5" name="流程图: 可选过程 34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002B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  <p:sp>
          <p:nvSpPr>
            <p:cNvPr id="36" name="TextBox 78"/>
            <p:cNvSpPr txBox="1"/>
            <p:nvPr/>
          </p:nvSpPr>
          <p:spPr>
            <a:xfrm>
              <a:off x="3713376" y="8005745"/>
              <a:ext cx="1975465" cy="676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891785" y="1275606"/>
            <a:ext cx="960832" cy="261610"/>
            <a:chOff x="3477359" y="8005745"/>
            <a:chExt cx="2534423" cy="676230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8" name="流程图: 可选过程 37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002B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  <p:sp>
          <p:nvSpPr>
            <p:cNvPr id="39" name="TextBox 81"/>
            <p:cNvSpPr txBox="1"/>
            <p:nvPr/>
          </p:nvSpPr>
          <p:spPr>
            <a:xfrm>
              <a:off x="3713376" y="8005745"/>
              <a:ext cx="1975465" cy="676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</p:grpSp>
      <p:sp>
        <p:nvSpPr>
          <p:cNvPr id="40" name="TextBox 83"/>
          <p:cNvSpPr txBox="1"/>
          <p:nvPr/>
        </p:nvSpPr>
        <p:spPr>
          <a:xfrm>
            <a:off x="1187624" y="3318807"/>
            <a:ext cx="1647706" cy="699440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050" kern="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</a:t>
            </a:r>
            <a:r>
              <a:rPr lang="zh-CN" altLang="en-US" sz="1050" kern="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粘贴</a:t>
            </a:r>
            <a:endParaRPr lang="zh-CN" altLang="en-US" sz="1050" kern="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TextBox 84"/>
          <p:cNvSpPr txBox="1"/>
          <p:nvPr/>
        </p:nvSpPr>
        <p:spPr>
          <a:xfrm>
            <a:off x="3027275" y="3318807"/>
            <a:ext cx="1647706" cy="699440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050" kern="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</a:t>
            </a:r>
            <a:r>
              <a:rPr lang="zh-CN" altLang="en-US" sz="1050" kern="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粘贴</a:t>
            </a:r>
            <a:endParaRPr lang="zh-CN" altLang="en-US" sz="1050" kern="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TextBox 85"/>
          <p:cNvSpPr txBox="1"/>
          <p:nvPr/>
        </p:nvSpPr>
        <p:spPr>
          <a:xfrm>
            <a:off x="4796502" y="3318807"/>
            <a:ext cx="1647706" cy="699440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050" kern="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</a:t>
            </a:r>
            <a:r>
              <a:rPr lang="zh-CN" altLang="en-US" sz="1050" kern="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粘贴</a:t>
            </a:r>
            <a:endParaRPr lang="zh-CN" altLang="en-US" sz="1050" kern="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TextBox 86"/>
          <p:cNvSpPr txBox="1"/>
          <p:nvPr/>
        </p:nvSpPr>
        <p:spPr>
          <a:xfrm>
            <a:off x="6740718" y="3318807"/>
            <a:ext cx="1647706" cy="699440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050" kern="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</a:t>
            </a:r>
            <a:r>
              <a:rPr lang="zh-CN" altLang="en-US" sz="1050" kern="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粘贴</a:t>
            </a:r>
            <a:endParaRPr lang="zh-CN" altLang="en-US" sz="1050" kern="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Text Box 18"/>
          <p:cNvSpPr txBox="1">
            <a:spLocks noChangeArrowheads="1"/>
          </p:cNvSpPr>
          <p:nvPr/>
        </p:nvSpPr>
        <p:spPr bwMode="gray">
          <a:xfrm>
            <a:off x="978074" y="244789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1A1A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点击添加章节标题</a:t>
            </a:r>
            <a:endParaRPr lang="zh-CN" altLang="en-US" sz="2500" b="1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流程图: 手动输入 44"/>
          <p:cNvSpPr/>
          <p:nvPr/>
        </p:nvSpPr>
        <p:spPr>
          <a:xfrm rot="5400000">
            <a:off x="305376" y="123680"/>
            <a:ext cx="488138" cy="676780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>
            <a:innerShdw blurRad="241300" dist="279400" dir="126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6" name="流程图: 手动输入 45"/>
          <p:cNvSpPr/>
          <p:nvPr/>
        </p:nvSpPr>
        <p:spPr>
          <a:xfrm rot="5400000" flipV="1">
            <a:off x="8426676" y="4426176"/>
            <a:ext cx="267494" cy="1167154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7" name="文本框 46"/>
          <p:cNvSpPr txBox="1"/>
          <p:nvPr/>
        </p:nvSpPr>
        <p:spPr>
          <a:xfrm>
            <a:off x="300651" y="169682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 bwMode="auto">
          <a:xfrm>
            <a:off x="586952" y="853215"/>
            <a:ext cx="3192960" cy="3950783"/>
            <a:chOff x="865232" y="1286330"/>
            <a:chExt cx="4013321" cy="4966128"/>
          </a:xfrm>
        </p:grpSpPr>
        <p:pic>
          <p:nvPicPr>
            <p:cNvPr id="5" name="Picture 3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5232" y="1286330"/>
              <a:ext cx="4013321" cy="4966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4"/>
            <p:cNvSpPr/>
            <p:nvPr/>
          </p:nvSpPr>
          <p:spPr>
            <a:xfrm>
              <a:off x="1454212" y="1875344"/>
              <a:ext cx="2840124" cy="3699194"/>
            </a:xfrm>
            <a:prstGeom prst="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208606" y="3534278"/>
            <a:ext cx="1083474" cy="30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5" tIns="45719" rIns="91435" bIns="45719">
            <a:spAutoFit/>
          </a:bodyPr>
          <a:lstStyle/>
          <a:p>
            <a:r>
              <a:rPr lang="zh-CN" altLang="en-US" sz="1400" b="1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1400" b="1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47"/>
          <p:cNvSpPr>
            <a:spLocks noChangeArrowheads="1"/>
          </p:cNvSpPr>
          <p:nvPr/>
        </p:nvSpPr>
        <p:spPr bwMode="auto">
          <a:xfrm>
            <a:off x="4194319" y="3846285"/>
            <a:ext cx="1928420" cy="701729"/>
          </a:xfrm>
          <a:prstGeom prst="rect">
            <a:avLst/>
          </a:prstGeom>
          <a:noFill/>
          <a:ln>
            <a:noFill/>
          </a:ln>
        </p:spPr>
        <p:txBody>
          <a:bodyPr wrap="square" lIns="91435" tIns="45719" rIns="91435" bIns="45719">
            <a:spAutoFit/>
          </a:bodyPr>
          <a:lstStyle/>
          <a:p>
            <a:pPr defTabSz="913765" fontAlgn="auto">
              <a:lnSpc>
                <a:spcPct val="12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1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在此录入本图表的综合描述说明，在此录入本图表的综合描述说明。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402282" y="3534278"/>
            <a:ext cx="978029" cy="30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5" tIns="45719" rIns="91435" bIns="45719">
            <a:spAutoFit/>
          </a:bodyPr>
          <a:lstStyle/>
          <a:p>
            <a:r>
              <a:rPr lang="zh-CN" altLang="en-US" sz="1400" b="1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1400" b="1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387996" y="3846285"/>
            <a:ext cx="1928420" cy="701729"/>
          </a:xfrm>
          <a:prstGeom prst="rect">
            <a:avLst/>
          </a:prstGeom>
          <a:noFill/>
          <a:ln>
            <a:noFill/>
          </a:ln>
        </p:spPr>
        <p:txBody>
          <a:bodyPr wrap="square" lIns="91435" tIns="45719" rIns="91435" bIns="45719">
            <a:spAutoFit/>
          </a:bodyPr>
          <a:lstStyle/>
          <a:p>
            <a:pPr defTabSz="913765" fontAlgn="auto">
              <a:lnSpc>
                <a:spcPct val="12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1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在此录入本图表的综合描述说明，在此录入本图表的综合描述说明。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390421" y="1357643"/>
            <a:ext cx="2263519" cy="350012"/>
            <a:chOff x="814328" y="3219334"/>
            <a:chExt cx="2797200" cy="432536"/>
          </a:xfrm>
        </p:grpSpPr>
        <p:grpSp>
          <p:nvGrpSpPr>
            <p:cNvPr id="12" name="组合 11"/>
            <p:cNvGrpSpPr/>
            <p:nvPr/>
          </p:nvGrpSpPr>
          <p:grpSpPr>
            <a:xfrm>
              <a:off x="814328" y="3219334"/>
              <a:ext cx="2797200" cy="432536"/>
              <a:chOff x="2173927" y="3285519"/>
              <a:chExt cx="3549387" cy="548848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2173927" y="3285519"/>
                <a:ext cx="3549387" cy="548848"/>
                <a:chOff x="4304043" y="1286668"/>
                <a:chExt cx="79147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6" name="圆角矩形 15"/>
                <p:cNvSpPr/>
                <p:nvPr/>
              </p:nvSpPr>
              <p:spPr>
                <a:xfrm>
                  <a:off x="4304043" y="1286668"/>
                  <a:ext cx="79147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微软雅黑" panose="020B0503020204020204" charset="-122"/>
                  </a:endParaRPr>
                </a:p>
              </p:txBody>
            </p:sp>
            <p:sp>
              <p:nvSpPr>
                <p:cNvPr id="17" name="圆角矩形 16"/>
                <p:cNvSpPr/>
                <p:nvPr/>
              </p:nvSpPr>
              <p:spPr>
                <a:xfrm>
                  <a:off x="4351924" y="1373342"/>
                  <a:ext cx="7812881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微软雅黑" panose="020B0503020204020204" charset="-122"/>
                  </a:endParaRPr>
                </a:p>
              </p:txBody>
            </p:sp>
          </p:grpSp>
          <p:sp>
            <p:nvSpPr>
              <p:cNvPr id="15" name="椭圆 14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002B8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13" name="TextBox 24"/>
            <p:cNvSpPr txBox="1"/>
            <p:nvPr/>
          </p:nvSpPr>
          <p:spPr>
            <a:xfrm>
              <a:off x="1224125" y="3331792"/>
              <a:ext cx="2191136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点击输入标题</a:t>
              </a:r>
              <a:r>
                <a:rPr lang="zh-CN" altLang="en-US" sz="1100" b="0" dirty="0" smtClean="0">
                  <a:solidFill>
                    <a:srgbClr val="080808"/>
                  </a:solidFill>
                  <a:latin typeface="微软雅黑" panose="020B0503020204020204" charset="-122"/>
                  <a:ea typeface="微软雅黑" panose="020B0503020204020204" charset="-122"/>
                </a:rPr>
                <a:t>文本小标签</a:t>
              </a:r>
              <a:endParaRPr lang="zh-CN" altLang="en-US" sz="1100" b="0" dirty="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92304" y="1871726"/>
            <a:ext cx="2916000" cy="350012"/>
            <a:chOff x="814327" y="3219334"/>
            <a:chExt cx="3603522" cy="432536"/>
          </a:xfrm>
        </p:grpSpPr>
        <p:grpSp>
          <p:nvGrpSpPr>
            <p:cNvPr id="19" name="组合 18"/>
            <p:cNvGrpSpPr/>
            <p:nvPr/>
          </p:nvGrpSpPr>
          <p:grpSpPr>
            <a:xfrm>
              <a:off x="814327" y="3219334"/>
              <a:ext cx="3603522" cy="432536"/>
              <a:chOff x="2173926" y="3285519"/>
              <a:chExt cx="4572535" cy="548848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2173926" y="3285519"/>
                <a:ext cx="4572535" cy="548848"/>
                <a:chOff x="4304040" y="1286668"/>
                <a:chExt cx="10196250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3" name="圆角矩形 22"/>
                <p:cNvSpPr/>
                <p:nvPr/>
              </p:nvSpPr>
              <p:spPr>
                <a:xfrm>
                  <a:off x="4304040" y="1286668"/>
                  <a:ext cx="10196250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微软雅黑" panose="020B0503020204020204" charset="-122"/>
                  </a:endParaRPr>
                </a:p>
              </p:txBody>
            </p:sp>
            <p:sp>
              <p:nvSpPr>
                <p:cNvPr id="24" name="圆角矩形 23"/>
                <p:cNvSpPr/>
                <p:nvPr/>
              </p:nvSpPr>
              <p:spPr>
                <a:xfrm>
                  <a:off x="4351920" y="1373339"/>
                  <a:ext cx="10095546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微软雅黑" panose="020B0503020204020204" charset="-122"/>
                  </a:endParaRPr>
                </a:p>
              </p:txBody>
            </p:sp>
          </p:grpSp>
          <p:sp>
            <p:nvSpPr>
              <p:cNvPr id="22" name="椭圆 21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002B8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20" name="TextBox 31"/>
            <p:cNvSpPr txBox="1"/>
            <p:nvPr/>
          </p:nvSpPr>
          <p:spPr>
            <a:xfrm>
              <a:off x="1224125" y="3331792"/>
              <a:ext cx="2989681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点击输入标题</a:t>
              </a:r>
              <a:r>
                <a:rPr lang="zh-CN" altLang="en-US" sz="1100" b="0" dirty="0" smtClean="0">
                  <a:solidFill>
                    <a:srgbClr val="080808"/>
                  </a:solidFill>
                  <a:latin typeface="微软雅黑" panose="020B0503020204020204" charset="-122"/>
                  <a:ea typeface="微软雅黑" panose="020B0503020204020204" charset="-122"/>
                </a:rPr>
                <a:t>文本及描述说明</a:t>
              </a:r>
              <a:endParaRPr lang="zh-CN" altLang="en-US" sz="1100" b="0" dirty="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403535" y="2365754"/>
            <a:ext cx="2401200" cy="350012"/>
            <a:chOff x="814328" y="3219334"/>
            <a:chExt cx="2967344" cy="432536"/>
          </a:xfrm>
        </p:grpSpPr>
        <p:grpSp>
          <p:nvGrpSpPr>
            <p:cNvPr id="26" name="组合 25"/>
            <p:cNvGrpSpPr/>
            <p:nvPr/>
          </p:nvGrpSpPr>
          <p:grpSpPr>
            <a:xfrm>
              <a:off x="814328" y="3219334"/>
              <a:ext cx="2967344" cy="432536"/>
              <a:chOff x="2173927" y="3285519"/>
              <a:chExt cx="3765284" cy="548848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2173927" y="3285519"/>
                <a:ext cx="3765284" cy="548848"/>
                <a:chOff x="4304043" y="1286668"/>
                <a:chExt cx="8396171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0" name="圆角矩形 29"/>
                <p:cNvSpPr/>
                <p:nvPr/>
              </p:nvSpPr>
              <p:spPr>
                <a:xfrm>
                  <a:off x="4304043" y="1286668"/>
                  <a:ext cx="8396171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微软雅黑" panose="020B0503020204020204" charset="-122"/>
                  </a:endParaRPr>
                </a:p>
              </p:txBody>
            </p:sp>
            <p:sp>
              <p:nvSpPr>
                <p:cNvPr id="31" name="圆角矩形 30"/>
                <p:cNvSpPr/>
                <p:nvPr/>
              </p:nvSpPr>
              <p:spPr>
                <a:xfrm>
                  <a:off x="4351923" y="1373339"/>
                  <a:ext cx="8295467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微软雅黑" panose="020B0503020204020204" charset="-122"/>
                  </a:endParaRPr>
                </a:p>
              </p:txBody>
            </p:sp>
          </p:grpSp>
          <p:sp>
            <p:nvSpPr>
              <p:cNvPr id="29" name="椭圆 28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002B8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27" name="TextBox 38"/>
            <p:cNvSpPr txBox="1"/>
            <p:nvPr/>
          </p:nvSpPr>
          <p:spPr>
            <a:xfrm>
              <a:off x="1224125" y="3331792"/>
              <a:ext cx="2371197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点击输入标题</a:t>
              </a:r>
              <a:r>
                <a:rPr lang="zh-CN" altLang="en-US" sz="1100" b="0" dirty="0" smtClean="0">
                  <a:solidFill>
                    <a:srgbClr val="080808"/>
                  </a:solidFill>
                  <a:latin typeface="微软雅黑" panose="020B0503020204020204" charset="-122"/>
                  <a:ea typeface="微软雅黑" panose="020B0503020204020204" charset="-122"/>
                </a:rPr>
                <a:t>文本小标签</a:t>
              </a:r>
              <a:endParaRPr lang="zh-CN" altLang="en-US" sz="1100" b="0" dirty="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401064" y="2869810"/>
            <a:ext cx="1972203" cy="350012"/>
            <a:chOff x="814328" y="3219334"/>
            <a:chExt cx="2437200" cy="432536"/>
          </a:xfrm>
        </p:grpSpPr>
        <p:grpSp>
          <p:nvGrpSpPr>
            <p:cNvPr id="33" name="组合 32"/>
            <p:cNvGrpSpPr/>
            <p:nvPr/>
          </p:nvGrpSpPr>
          <p:grpSpPr>
            <a:xfrm>
              <a:off x="814328" y="3219334"/>
              <a:ext cx="2437200" cy="432536"/>
              <a:chOff x="2173927" y="3285519"/>
              <a:chExt cx="3092581" cy="548848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2173927" y="3285519"/>
                <a:ext cx="3092581" cy="548848"/>
                <a:chOff x="4304043" y="1286668"/>
                <a:chExt cx="6896116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7" name="圆角矩形 36"/>
                <p:cNvSpPr/>
                <p:nvPr/>
              </p:nvSpPr>
              <p:spPr>
                <a:xfrm>
                  <a:off x="4304043" y="1286668"/>
                  <a:ext cx="6896116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微软雅黑" panose="020B0503020204020204" charset="-122"/>
                  </a:endParaRPr>
                </a:p>
              </p:txBody>
            </p:sp>
            <p:sp>
              <p:nvSpPr>
                <p:cNvPr id="38" name="圆角矩形 37"/>
                <p:cNvSpPr/>
                <p:nvPr/>
              </p:nvSpPr>
              <p:spPr>
                <a:xfrm>
                  <a:off x="4351924" y="1373342"/>
                  <a:ext cx="679425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微软雅黑" panose="020B0503020204020204" charset="-122"/>
                  </a:endParaRPr>
                </a:p>
              </p:txBody>
            </p:sp>
          </p:grpSp>
          <p:sp>
            <p:nvSpPr>
              <p:cNvPr id="36" name="椭圆 35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002B8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34" name="TextBox 45"/>
            <p:cNvSpPr txBox="1"/>
            <p:nvPr/>
          </p:nvSpPr>
          <p:spPr>
            <a:xfrm>
              <a:off x="1224126" y="3331792"/>
              <a:ext cx="1911028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点击输入标题文本</a:t>
              </a:r>
            </a:p>
          </p:txBody>
        </p:sp>
      </p:grpSp>
      <p:sp>
        <p:nvSpPr>
          <p:cNvPr id="39" name="Text Box 18"/>
          <p:cNvSpPr txBox="1">
            <a:spLocks noChangeArrowheads="1"/>
          </p:cNvSpPr>
          <p:nvPr/>
        </p:nvSpPr>
        <p:spPr bwMode="gray">
          <a:xfrm>
            <a:off x="978074" y="244789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1A1A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点击添加章节标题</a:t>
            </a:r>
            <a:endParaRPr lang="zh-CN" altLang="en-US" sz="2500" b="1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流程图: 手动输入 39"/>
          <p:cNvSpPr/>
          <p:nvPr/>
        </p:nvSpPr>
        <p:spPr>
          <a:xfrm rot="5400000">
            <a:off x="305376" y="123680"/>
            <a:ext cx="488138" cy="676780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>
            <a:innerShdw blurRad="241300" dist="279400" dir="126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" name="流程图: 手动输入 40"/>
          <p:cNvSpPr/>
          <p:nvPr/>
        </p:nvSpPr>
        <p:spPr>
          <a:xfrm rot="5400000" flipV="1">
            <a:off x="8426676" y="4426176"/>
            <a:ext cx="267494" cy="1167154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文本框 41"/>
          <p:cNvSpPr txBox="1"/>
          <p:nvPr/>
        </p:nvSpPr>
        <p:spPr>
          <a:xfrm>
            <a:off x="300651" y="169682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Monitor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1448" y="1233331"/>
            <a:ext cx="3143817" cy="2620202"/>
          </a:xfrm>
          <a:prstGeom prst="rect">
            <a:avLst/>
          </a:prstGeom>
        </p:spPr>
      </p:pic>
      <p:pic>
        <p:nvPicPr>
          <p:cNvPr id="6" name="Picture 4" descr="Monitor-Light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2198" y="1304794"/>
            <a:ext cx="1201618" cy="1470168"/>
          </a:xfrm>
          <a:prstGeom prst="rect">
            <a:avLst/>
          </a:prstGeom>
        </p:spPr>
      </p:pic>
      <p:pic>
        <p:nvPicPr>
          <p:cNvPr id="7" name="Picture 5" descr="ipad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3253" y="1738779"/>
            <a:ext cx="2980912" cy="2858402"/>
          </a:xfrm>
          <a:prstGeom prst="rect">
            <a:avLst/>
          </a:prstGeom>
        </p:spPr>
      </p:pic>
      <p:pic>
        <p:nvPicPr>
          <p:cNvPr id="9" name="Picture 7" descr="ipad-light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212318" y="1801792"/>
            <a:ext cx="915621" cy="2072317"/>
          </a:xfrm>
          <a:prstGeom prst="rect">
            <a:avLst/>
          </a:prstGeom>
        </p:spPr>
      </p:pic>
      <p:sp>
        <p:nvSpPr>
          <p:cNvPr id="10" name="TextBox 46"/>
          <p:cNvSpPr txBox="1"/>
          <p:nvPr/>
        </p:nvSpPr>
        <p:spPr>
          <a:xfrm>
            <a:off x="1551867" y="1548229"/>
            <a:ext cx="1061811" cy="346239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kern="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项目分析</a:t>
            </a:r>
            <a:endParaRPr lang="zh-CN" altLang="en-US" kern="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Box 47"/>
          <p:cNvSpPr txBox="1"/>
          <p:nvPr/>
        </p:nvSpPr>
        <p:spPr>
          <a:xfrm>
            <a:off x="1654179" y="3019834"/>
            <a:ext cx="1061811" cy="346239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>
            <a:defPPr>
              <a:defRPr lang="en-US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000" i="0" u="none" strike="noStrike" kern="0" cap="none" spc="0" normalizeH="0" baseline="0">
                <a:ln>
                  <a:noFill/>
                </a:ln>
                <a:solidFill>
                  <a:srgbClr val="1B323D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defRPr/>
            </a:pPr>
            <a:r>
              <a:rPr lang="zh-CN" altLang="en-US" sz="1800" dirty="0">
                <a:solidFill>
                  <a:srgbClr val="5E5E5E"/>
                </a:solidFill>
              </a:rPr>
              <a:t>项目分析</a:t>
            </a:r>
          </a:p>
        </p:txBody>
      </p:sp>
      <p:sp>
        <p:nvSpPr>
          <p:cNvPr id="12" name="TextBox 49"/>
          <p:cNvSpPr txBox="1"/>
          <p:nvPr/>
        </p:nvSpPr>
        <p:spPr>
          <a:xfrm>
            <a:off x="1051283" y="1956897"/>
            <a:ext cx="2197036" cy="623237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800" kern="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这里可以添加主要内容</a:t>
            </a:r>
            <a:r>
              <a:rPr lang="zh-CN" altLang="en-US" sz="800" kern="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这里可以添加主要</a:t>
            </a:r>
            <a:r>
              <a:rPr lang="zh-CN" altLang="en-US" sz="800" kern="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内容</a:t>
            </a:r>
            <a:r>
              <a:rPr lang="zh-CN" altLang="en-US" sz="800" kern="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这里可以添加主要</a:t>
            </a:r>
            <a:r>
              <a:rPr lang="zh-CN" altLang="en-US" sz="800" kern="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内容</a:t>
            </a:r>
            <a:r>
              <a:rPr lang="zh-CN" altLang="en-US" sz="800" kern="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这里可以添加主要</a:t>
            </a:r>
            <a:r>
              <a:rPr lang="zh-CN" altLang="en-US" sz="800" kern="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内容</a:t>
            </a:r>
            <a:r>
              <a:rPr lang="zh-CN" altLang="en-US" sz="800" kern="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可以添加主要内容这里可以添加主要</a:t>
            </a:r>
            <a:r>
              <a:rPr lang="zh-CN" altLang="en-US" sz="800" kern="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内容</a:t>
            </a:r>
            <a:endParaRPr lang="zh-CN" altLang="en-US" sz="800" kern="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TextBox 50"/>
          <p:cNvSpPr txBox="1"/>
          <p:nvPr/>
        </p:nvSpPr>
        <p:spPr>
          <a:xfrm>
            <a:off x="1168617" y="3428502"/>
            <a:ext cx="2197036" cy="623237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800" kern="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这里可以添加主要内容</a:t>
            </a:r>
            <a:r>
              <a:rPr lang="zh-CN" altLang="en-US" sz="800" kern="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这里可以添加主要</a:t>
            </a:r>
            <a:r>
              <a:rPr lang="zh-CN" altLang="en-US" sz="800" kern="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内容</a:t>
            </a:r>
            <a:r>
              <a:rPr lang="zh-CN" altLang="en-US" sz="800" kern="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这里可以添加主要</a:t>
            </a:r>
            <a:r>
              <a:rPr lang="zh-CN" altLang="en-US" sz="800" kern="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内容</a:t>
            </a:r>
            <a:r>
              <a:rPr lang="zh-CN" altLang="en-US" sz="800" kern="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这里可以添加主要</a:t>
            </a:r>
            <a:r>
              <a:rPr lang="zh-CN" altLang="en-US" sz="800" kern="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内容</a:t>
            </a:r>
            <a:r>
              <a:rPr lang="zh-CN" altLang="en-US" sz="800" kern="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可以添加主要内容这里可以添加主要</a:t>
            </a:r>
            <a:r>
              <a:rPr lang="zh-CN" altLang="en-US" sz="800" kern="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内容</a:t>
            </a:r>
            <a:endParaRPr lang="zh-CN" altLang="en-US" sz="800" kern="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ext Box 18"/>
          <p:cNvSpPr txBox="1">
            <a:spLocks noChangeArrowheads="1"/>
          </p:cNvSpPr>
          <p:nvPr/>
        </p:nvSpPr>
        <p:spPr bwMode="gray">
          <a:xfrm>
            <a:off x="978074" y="244789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1A1A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点击添加章节标题</a:t>
            </a:r>
            <a:endParaRPr lang="zh-CN" altLang="en-US" sz="2500" b="1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流程图: 手动输入 14"/>
          <p:cNvSpPr/>
          <p:nvPr/>
        </p:nvSpPr>
        <p:spPr>
          <a:xfrm rot="5400000">
            <a:off x="305376" y="123680"/>
            <a:ext cx="488138" cy="676780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>
            <a:innerShdw blurRad="241300" dist="279400" dir="126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流程图: 手动输入 15"/>
          <p:cNvSpPr/>
          <p:nvPr/>
        </p:nvSpPr>
        <p:spPr>
          <a:xfrm rot="5400000" flipV="1">
            <a:off x="8426676" y="4426176"/>
            <a:ext cx="267494" cy="1167154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300651" y="169682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14"/>
          <p:cNvGraphicFramePr/>
          <p:nvPr/>
        </p:nvGraphicFramePr>
        <p:xfrm>
          <a:off x="242325" y="1077338"/>
          <a:ext cx="4425067" cy="33049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Rectangle 15"/>
          <p:cNvSpPr/>
          <p:nvPr/>
        </p:nvSpPr>
        <p:spPr>
          <a:xfrm>
            <a:off x="694244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  <a:cs typeface="Clear Sans Thin" panose="020B0203030202020304" pitchFamily="34" charset="0"/>
              </a:rPr>
              <a:t>添加标题</a:t>
            </a:r>
            <a:r>
              <a:rPr lang="en-US" sz="10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  <a:cs typeface="Clear Sans Thin" panose="020B0203030202020304" pitchFamily="34" charset="0"/>
              </a:rPr>
              <a:t> 1</a:t>
            </a:r>
            <a:endParaRPr lang="en-US" sz="10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  <a:cs typeface="Clear Sans Thin" panose="020B0203030202020304" pitchFamily="34" charset="0"/>
            </a:endParaRPr>
          </a:p>
        </p:txBody>
      </p:sp>
      <p:sp>
        <p:nvSpPr>
          <p:cNvPr id="6" name="Rectangle 16"/>
          <p:cNvSpPr/>
          <p:nvPr/>
        </p:nvSpPr>
        <p:spPr>
          <a:xfrm>
            <a:off x="1917737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  <a:cs typeface="Clear Sans Thin" panose="020B0203030202020304" pitchFamily="34" charset="0"/>
              </a:rPr>
              <a:t>添加标题</a:t>
            </a:r>
            <a:r>
              <a:rPr lang="en-US" sz="10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  <a:cs typeface="Clear Sans Thin" panose="020B0203030202020304" pitchFamily="34" charset="0"/>
              </a:rPr>
              <a:t> 2</a:t>
            </a:r>
            <a:endParaRPr lang="en-US" sz="10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  <a:cs typeface="Clear Sans Thin" panose="020B0203030202020304" pitchFamily="34" charset="0"/>
            </a:endParaRPr>
          </a:p>
        </p:txBody>
      </p:sp>
      <p:sp>
        <p:nvSpPr>
          <p:cNvPr id="7" name="Rectangle 17"/>
          <p:cNvSpPr/>
          <p:nvPr/>
        </p:nvSpPr>
        <p:spPr>
          <a:xfrm>
            <a:off x="3141230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  <a:cs typeface="Clear Sans Thin" panose="020B0203030202020304" pitchFamily="34" charset="0"/>
              </a:rPr>
              <a:t>添加标题</a:t>
            </a:r>
            <a:r>
              <a:rPr lang="en-US" sz="10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  <a:cs typeface="Clear Sans Thin" panose="020B0203030202020304" pitchFamily="34" charset="0"/>
              </a:rPr>
              <a:t> 3</a:t>
            </a:r>
            <a:endParaRPr lang="en-US" sz="10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  <a:cs typeface="Clear Sans Thin" panose="020B0203030202020304" pitchFamily="34" charset="0"/>
            </a:endParaRPr>
          </a:p>
        </p:txBody>
      </p:sp>
      <p:sp>
        <p:nvSpPr>
          <p:cNvPr id="8" name="TextBox 25"/>
          <p:cNvSpPr txBox="1"/>
          <p:nvPr/>
        </p:nvSpPr>
        <p:spPr>
          <a:xfrm>
            <a:off x="5678723" y="1398442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填加标题</a:t>
            </a:r>
            <a:endParaRPr lang="en-US" altLang="zh-CN" sz="1400" b="1" dirty="0" smtClean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2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单击此处添加文本单击此处添加文本</a:t>
            </a:r>
            <a:endParaRPr lang="en-US" altLang="zh-CN" sz="1200" dirty="0" smtClean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2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</a:t>
            </a:r>
            <a:r>
              <a:rPr lang="zh-CN" altLang="en-US" sz="12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文本单击此处添加</a:t>
            </a:r>
            <a:r>
              <a:rPr lang="zh-CN" altLang="en-US" sz="12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文本</a:t>
            </a:r>
            <a:endParaRPr lang="en-US" altLang="zh-CN" sz="12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26"/>
          <p:cNvSpPr txBox="1"/>
          <p:nvPr/>
        </p:nvSpPr>
        <p:spPr>
          <a:xfrm>
            <a:off x="5680625" y="2492227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填加标题</a:t>
            </a:r>
            <a:endParaRPr lang="en-US" altLang="zh-CN" sz="1400" b="1" dirty="0" smtClean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2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单击此处添加文本单击此处添加文本</a:t>
            </a:r>
            <a:endParaRPr lang="en-US" altLang="zh-CN" sz="12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2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</a:t>
            </a:r>
            <a:r>
              <a:rPr lang="zh-CN" altLang="en-US" sz="12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文本单击此处添加</a:t>
            </a:r>
            <a:r>
              <a:rPr lang="zh-CN" altLang="en-US" sz="12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文本</a:t>
            </a:r>
            <a:endParaRPr lang="en-US" altLang="zh-CN" sz="12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Box 27"/>
          <p:cNvSpPr txBox="1"/>
          <p:nvPr/>
        </p:nvSpPr>
        <p:spPr>
          <a:xfrm>
            <a:off x="5680625" y="3550826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填加标题</a:t>
            </a:r>
            <a:endParaRPr lang="en-US" altLang="zh-CN" sz="1400" b="1" dirty="0" smtClean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2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单击此处添加文本单击此处添加文本</a:t>
            </a:r>
            <a:endParaRPr lang="en-US" altLang="zh-CN" sz="12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2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</a:t>
            </a:r>
            <a:r>
              <a:rPr lang="zh-CN" altLang="en-US" sz="12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文本单击此处添加</a:t>
            </a:r>
            <a:r>
              <a:rPr lang="zh-CN" altLang="en-US" sz="12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文本</a:t>
            </a:r>
            <a:endParaRPr lang="en-US" altLang="zh-CN" sz="12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997236" y="2251277"/>
            <a:ext cx="3319180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cxnSp>
        <p:nvCxnSpPr>
          <p:cNvPr id="12" name="直接连接符 11"/>
          <p:cNvCxnSpPr/>
          <p:nvPr/>
        </p:nvCxnSpPr>
        <p:spPr>
          <a:xfrm>
            <a:off x="4996625" y="3405963"/>
            <a:ext cx="3319791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4955424" y="1436384"/>
            <a:ext cx="599448" cy="599448"/>
            <a:chOff x="4499992" y="267494"/>
            <a:chExt cx="599448" cy="599448"/>
          </a:xfrm>
        </p:grpSpPr>
        <p:grpSp>
          <p:nvGrpSpPr>
            <p:cNvPr id="14" name="组合 13"/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rgbClr val="FFFFFF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rgbClr val="002B8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rgbClr val="FFFFFF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15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970854" y="2492227"/>
            <a:ext cx="599448" cy="599448"/>
            <a:chOff x="5418452" y="307702"/>
            <a:chExt cx="599448" cy="599448"/>
          </a:xfrm>
        </p:grpSpPr>
        <p:grpSp>
          <p:nvGrpSpPr>
            <p:cNvPr id="19" name="组合 18"/>
            <p:cNvGrpSpPr/>
            <p:nvPr/>
          </p:nvGrpSpPr>
          <p:grpSpPr>
            <a:xfrm>
              <a:off x="5418452" y="307702"/>
              <a:ext cx="599448" cy="599448"/>
              <a:chOff x="4131160" y="713581"/>
              <a:chExt cx="881684" cy="881684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rgbClr val="FFFFFF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rgbClr val="FFFFFF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20" name="Freeform 72"/>
            <p:cNvSpPr>
              <a:spLocks noEditPoints="1"/>
            </p:cNvSpPr>
            <p:nvPr/>
          </p:nvSpPr>
          <p:spPr bwMode="auto">
            <a:xfrm>
              <a:off x="5580112" y="455050"/>
              <a:ext cx="297176" cy="297712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988609" y="3529882"/>
            <a:ext cx="599448" cy="599448"/>
            <a:chOff x="6516216" y="334289"/>
            <a:chExt cx="599448" cy="599448"/>
          </a:xfrm>
        </p:grpSpPr>
        <p:grpSp>
          <p:nvGrpSpPr>
            <p:cNvPr id="24" name="组合 23"/>
            <p:cNvGrpSpPr/>
            <p:nvPr/>
          </p:nvGrpSpPr>
          <p:grpSpPr>
            <a:xfrm>
              <a:off x="6516216" y="334289"/>
              <a:ext cx="599448" cy="599448"/>
              <a:chOff x="4131160" y="713581"/>
              <a:chExt cx="881684" cy="881684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rgbClr val="FFFFFF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rgbClr val="002B8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rgbClr val="FFFFFF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25" name="Freeform 13"/>
            <p:cNvSpPr>
              <a:spLocks noEditPoints="1"/>
            </p:cNvSpPr>
            <p:nvPr/>
          </p:nvSpPr>
          <p:spPr bwMode="auto">
            <a:xfrm>
              <a:off x="6723586" y="474407"/>
              <a:ext cx="184708" cy="340466"/>
            </a:xfrm>
            <a:custGeom>
              <a:avLst/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8" name="Text Box 18"/>
          <p:cNvSpPr txBox="1">
            <a:spLocks noChangeArrowheads="1"/>
          </p:cNvSpPr>
          <p:nvPr/>
        </p:nvSpPr>
        <p:spPr bwMode="gray">
          <a:xfrm>
            <a:off x="978074" y="244789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1A1A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点击添加章节标题</a:t>
            </a:r>
            <a:endParaRPr lang="zh-CN" altLang="en-US" sz="2500" b="1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流程图: 手动输入 28"/>
          <p:cNvSpPr/>
          <p:nvPr/>
        </p:nvSpPr>
        <p:spPr>
          <a:xfrm rot="5400000">
            <a:off x="305376" y="123680"/>
            <a:ext cx="488138" cy="676780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>
            <a:innerShdw blurRad="241300" dist="279400" dir="126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流程图: 手动输入 29"/>
          <p:cNvSpPr/>
          <p:nvPr/>
        </p:nvSpPr>
        <p:spPr>
          <a:xfrm rot="5400000" flipV="1">
            <a:off x="8426676" y="4426176"/>
            <a:ext cx="267494" cy="1167154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文本框 30"/>
          <p:cNvSpPr txBox="1"/>
          <p:nvPr/>
        </p:nvSpPr>
        <p:spPr>
          <a:xfrm>
            <a:off x="300651" y="169682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4"/>
          <p:cNvSpPr/>
          <p:nvPr/>
        </p:nvSpPr>
        <p:spPr bwMode="auto">
          <a:xfrm>
            <a:off x="506797" y="1100634"/>
            <a:ext cx="2857990" cy="3522596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prstClr val="white"/>
              </a:solidFill>
              <a:latin typeface="微软雅黑" panose="020B0503020204020204" charset="-122"/>
            </a:endParaRPr>
          </a:p>
        </p:txBody>
      </p:sp>
      <p:sp>
        <p:nvSpPr>
          <p:cNvPr id="5" name="TextBox 54"/>
          <p:cNvSpPr txBox="1"/>
          <p:nvPr/>
        </p:nvSpPr>
        <p:spPr>
          <a:xfrm>
            <a:off x="3583590" y="2355726"/>
            <a:ext cx="5092866" cy="22852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       团队</a:t>
            </a:r>
            <a:r>
              <a:rPr lang="zh-CN" altLang="en-US" sz="11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是指拥有共同目标，并且具有不同能力的一小群人有意识的协调行为或力的系统</a:t>
            </a:r>
            <a:r>
              <a:rPr lang="zh-CN" altLang="en-US" sz="11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，这</a:t>
            </a:r>
            <a:r>
              <a:rPr lang="zh-CN" altLang="en-US" sz="11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群人就如同人的五官一样，共同协作维持一个人的生存，缺一不可</a:t>
            </a:r>
            <a:r>
              <a:rPr lang="zh-CN" altLang="en-US" sz="11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1100" dirty="0" smtClean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b="1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       我们</a:t>
            </a:r>
            <a:r>
              <a:rPr lang="zh-CN" altLang="en-US" sz="1100" b="1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是一支专业的团队。</a:t>
            </a:r>
            <a:r>
              <a:rPr lang="zh-CN" altLang="en-US" sz="11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我们的成员拥有多年的信息安全专业技术背景，来自国内知名安全公司的一线骨干</a:t>
            </a:r>
            <a:r>
              <a:rPr lang="zh-CN" altLang="en-US" sz="11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1100" dirty="0" smtClean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1100" b="1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我们</a:t>
            </a:r>
            <a:r>
              <a:rPr lang="zh-CN" altLang="en-US" sz="1100" b="1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是一支年轻的团队</a:t>
            </a:r>
            <a:r>
              <a:rPr lang="zh-CN" altLang="en-US" sz="11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。我们的平均年龄仅有</a:t>
            </a:r>
            <a:r>
              <a:rPr lang="en-US" altLang="zh-CN" sz="11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26</a:t>
            </a:r>
            <a:r>
              <a:rPr lang="zh-CN" altLang="en-US" sz="11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岁，充满了朝气和创新精神</a:t>
            </a:r>
            <a:r>
              <a:rPr lang="zh-CN" altLang="en-US" sz="11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1100" dirty="0" smtClean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1100" b="1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我们</a:t>
            </a:r>
            <a:r>
              <a:rPr lang="zh-CN" altLang="en-US" sz="1100" b="1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是一支专注的团队</a:t>
            </a:r>
            <a:r>
              <a:rPr lang="zh-CN" altLang="en-US" sz="11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。我们坚信，安全的品牌源自客户的信任。只有专注，才能做好安全</a:t>
            </a:r>
            <a:r>
              <a:rPr lang="zh-CN" altLang="en-US" sz="11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1100" dirty="0" smtClean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1100" b="1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我们</a:t>
            </a:r>
            <a:r>
              <a:rPr lang="zh-CN" altLang="en-US" sz="1100" b="1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是一支有梦想的团队</a:t>
            </a:r>
            <a:r>
              <a:rPr lang="zh-CN" altLang="en-US" sz="11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。我们来自五湖四海，因为一个共同的梦想：做一家真正优秀的信息安全企业，为客户提供最可靠的互联网安全防护。</a:t>
            </a:r>
          </a:p>
        </p:txBody>
      </p:sp>
      <p:sp>
        <p:nvSpPr>
          <p:cNvPr id="6" name="斜纹 5"/>
          <p:cNvSpPr/>
          <p:nvPr/>
        </p:nvSpPr>
        <p:spPr>
          <a:xfrm>
            <a:off x="511612" y="1100634"/>
            <a:ext cx="359773" cy="359773"/>
          </a:xfrm>
          <a:prstGeom prst="diagStripe">
            <a:avLst/>
          </a:prstGeom>
          <a:solidFill>
            <a:srgbClr val="0B4F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sp>
        <p:nvSpPr>
          <p:cNvPr id="7" name="斜纹 6"/>
          <p:cNvSpPr/>
          <p:nvPr/>
        </p:nvSpPr>
        <p:spPr>
          <a:xfrm rot="10800000">
            <a:off x="3005014" y="4263457"/>
            <a:ext cx="359773" cy="359773"/>
          </a:xfrm>
          <a:prstGeom prst="diagStripe">
            <a:avLst/>
          </a:prstGeom>
          <a:solidFill>
            <a:srgbClr val="0B4F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851920" y="1164846"/>
            <a:ext cx="1172844" cy="902720"/>
            <a:chOff x="5027106" y="2345385"/>
            <a:chExt cx="1172844" cy="902720"/>
          </a:xfrm>
        </p:grpSpPr>
        <p:grpSp>
          <p:nvGrpSpPr>
            <p:cNvPr id="9" name="组合 8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2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10" name="TextBox 33"/>
            <p:cNvSpPr>
              <a:spLocks noChangeArrowheads="1"/>
            </p:cNvSpPr>
            <p:nvPr/>
          </p:nvSpPr>
          <p:spPr bwMode="auto">
            <a:xfrm>
              <a:off x="5141166" y="2640364"/>
              <a:ext cx="67882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A1A1A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rgbClr val="002B82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</a:t>
              </a:r>
              <a:endParaRPr lang="zh-CN" altLang="en-US" sz="2200" b="1" dirty="0">
                <a:solidFill>
                  <a:srgbClr val="002B8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044683" y="1147646"/>
            <a:ext cx="1172844" cy="902720"/>
            <a:chOff x="5027106" y="2345385"/>
            <a:chExt cx="1172844" cy="902720"/>
          </a:xfrm>
        </p:grpSpPr>
        <p:grpSp>
          <p:nvGrpSpPr>
            <p:cNvPr id="14" name="组合 13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7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15" name="TextBox 33"/>
            <p:cNvSpPr>
              <a:spLocks noChangeArrowheads="1"/>
            </p:cNvSpPr>
            <p:nvPr/>
          </p:nvSpPr>
          <p:spPr bwMode="auto">
            <a:xfrm>
              <a:off x="5141166" y="2640364"/>
              <a:ext cx="67882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A1A1A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rgbClr val="002B82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</a:t>
              </a:r>
              <a:endParaRPr lang="zh-CN" altLang="en-US" sz="2200" b="1" dirty="0">
                <a:solidFill>
                  <a:srgbClr val="002B8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211512" y="1177742"/>
            <a:ext cx="1172844" cy="902720"/>
            <a:chOff x="5027106" y="2345385"/>
            <a:chExt cx="1172844" cy="902720"/>
          </a:xfrm>
        </p:grpSpPr>
        <p:grpSp>
          <p:nvGrpSpPr>
            <p:cNvPr id="19" name="组合 18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1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2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20" name="TextBox 33"/>
            <p:cNvSpPr>
              <a:spLocks noChangeArrowheads="1"/>
            </p:cNvSpPr>
            <p:nvPr/>
          </p:nvSpPr>
          <p:spPr bwMode="auto">
            <a:xfrm>
              <a:off x="5046808" y="2656266"/>
              <a:ext cx="84249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A1A1A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rgbClr val="002B82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</a:t>
              </a:r>
              <a:endParaRPr lang="zh-CN" altLang="en-US" sz="2200" b="1" dirty="0">
                <a:solidFill>
                  <a:srgbClr val="002B8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385411" y="1189305"/>
            <a:ext cx="1172844" cy="902720"/>
            <a:chOff x="5027106" y="2345385"/>
            <a:chExt cx="1172844" cy="902720"/>
          </a:xfrm>
        </p:grpSpPr>
        <p:grpSp>
          <p:nvGrpSpPr>
            <p:cNvPr id="24" name="组合 23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6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7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25" name="TextBox 33"/>
            <p:cNvSpPr>
              <a:spLocks noChangeArrowheads="1"/>
            </p:cNvSpPr>
            <p:nvPr/>
          </p:nvSpPr>
          <p:spPr bwMode="auto">
            <a:xfrm>
              <a:off x="5125264" y="2525067"/>
              <a:ext cx="67882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A1A1A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002B82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标题内容</a:t>
              </a:r>
              <a:endParaRPr lang="zh-CN" altLang="en-US" b="1" dirty="0">
                <a:solidFill>
                  <a:srgbClr val="002B8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8" name="Text Box 18"/>
          <p:cNvSpPr txBox="1">
            <a:spLocks noChangeArrowheads="1"/>
          </p:cNvSpPr>
          <p:nvPr/>
        </p:nvSpPr>
        <p:spPr bwMode="gray">
          <a:xfrm>
            <a:off x="978074" y="244789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1A1A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点击添加章节标题</a:t>
            </a:r>
            <a:endParaRPr lang="zh-CN" altLang="en-US" sz="2500" b="1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流程图: 手动输入 28"/>
          <p:cNvSpPr/>
          <p:nvPr/>
        </p:nvSpPr>
        <p:spPr>
          <a:xfrm rot="5400000">
            <a:off x="305376" y="123680"/>
            <a:ext cx="488138" cy="676780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>
            <a:innerShdw blurRad="241300" dist="279400" dir="126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流程图: 手动输入 29"/>
          <p:cNvSpPr/>
          <p:nvPr/>
        </p:nvSpPr>
        <p:spPr>
          <a:xfrm rot="5400000" flipV="1">
            <a:off x="8426676" y="4426176"/>
            <a:ext cx="267494" cy="1167154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文本框 30"/>
          <p:cNvSpPr txBox="1"/>
          <p:nvPr/>
        </p:nvSpPr>
        <p:spPr>
          <a:xfrm>
            <a:off x="300651" y="169682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椭圆 36"/>
          <p:cNvSpPr/>
          <p:nvPr/>
        </p:nvSpPr>
        <p:spPr>
          <a:xfrm>
            <a:off x="790597" y="-1009200"/>
            <a:ext cx="7811080" cy="7707994"/>
          </a:xfrm>
          <a:prstGeom prst="ellipse">
            <a:avLst/>
          </a:prstGeom>
          <a:solidFill>
            <a:schemeClr val="bg1"/>
          </a:solidFill>
          <a:ln w="28575">
            <a:solidFill>
              <a:srgbClr val="F2F2F2"/>
            </a:solidFill>
          </a:ln>
          <a:effectLst>
            <a:innerShdw blurRad="177800" dist="165100" dir="16200000">
              <a:srgbClr val="0439CE">
                <a:alpha val="4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800" b="1" dirty="0">
              <a:solidFill>
                <a:srgbClr val="002B82"/>
              </a:solidFill>
              <a:latin typeface="微软雅黑" panose="020B0503020204020204" charset="-122"/>
            </a:endParaRPr>
          </a:p>
        </p:txBody>
      </p:sp>
      <p:sp>
        <p:nvSpPr>
          <p:cNvPr id="63" name="TextBox 42"/>
          <p:cNvSpPr txBox="1"/>
          <p:nvPr/>
        </p:nvSpPr>
        <p:spPr>
          <a:xfrm>
            <a:off x="4048065" y="946231"/>
            <a:ext cx="4379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2B82"/>
                </a:solidFill>
                <a:latin typeface="微软雅黑" panose="020B0503020204020204" charset="-122"/>
                <a:ea typeface="微软雅黑" panose="020B0503020204020204" charset="-122"/>
              </a:rPr>
              <a:t>年终工作概述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4" name="TextBox 43"/>
          <p:cNvSpPr txBox="1"/>
          <p:nvPr/>
        </p:nvSpPr>
        <p:spPr>
          <a:xfrm>
            <a:off x="4279772" y="1530731"/>
            <a:ext cx="4379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2B82"/>
                </a:solidFill>
                <a:latin typeface="微软雅黑" panose="020B0503020204020204" charset="-122"/>
                <a:ea typeface="微软雅黑" panose="020B0503020204020204" charset="-122"/>
              </a:rPr>
              <a:t>工作完成情况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5" name="TextBox 44"/>
          <p:cNvSpPr txBox="1"/>
          <p:nvPr/>
        </p:nvSpPr>
        <p:spPr>
          <a:xfrm>
            <a:off x="4480113" y="2206720"/>
            <a:ext cx="4379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2B82"/>
                </a:solidFill>
                <a:latin typeface="微软雅黑" panose="020B0503020204020204" charset="-122"/>
                <a:ea typeface="微软雅黑" panose="020B0503020204020204" charset="-122"/>
              </a:rPr>
              <a:t>成功项目展</a:t>
            </a:r>
            <a:r>
              <a:rPr lang="zh-CN" altLang="en-US" sz="2000" b="1" dirty="0" smtClean="0">
                <a:solidFill>
                  <a:srgbClr val="002B82"/>
                </a:solidFill>
                <a:latin typeface="微软雅黑" panose="020B0503020204020204" charset="-122"/>
                <a:ea typeface="微软雅黑" panose="020B0503020204020204" charset="-122"/>
              </a:rPr>
              <a:t>示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6" name="TextBox 51"/>
          <p:cNvSpPr txBox="1"/>
          <p:nvPr/>
        </p:nvSpPr>
        <p:spPr>
          <a:xfrm>
            <a:off x="4696137" y="2844797"/>
            <a:ext cx="4379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2B82"/>
                </a:solidFill>
                <a:latin typeface="微软雅黑" panose="020B0503020204020204" charset="-122"/>
                <a:ea typeface="微软雅黑" panose="020B0503020204020204" charset="-122"/>
              </a:rPr>
              <a:t>工作不足之</a:t>
            </a:r>
            <a:r>
              <a:rPr lang="zh-CN" altLang="en-US" sz="2000" b="1" dirty="0" smtClean="0">
                <a:solidFill>
                  <a:srgbClr val="002B82"/>
                </a:solidFill>
                <a:latin typeface="微软雅黑" panose="020B0503020204020204" charset="-122"/>
                <a:ea typeface="微软雅黑" panose="020B0503020204020204" charset="-122"/>
              </a:rPr>
              <a:t>处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8" name="TextBox 53"/>
          <p:cNvSpPr txBox="1"/>
          <p:nvPr/>
        </p:nvSpPr>
        <p:spPr>
          <a:xfrm>
            <a:off x="4840153" y="3482875"/>
            <a:ext cx="4379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2B82"/>
                </a:solidFill>
                <a:latin typeface="微软雅黑" panose="020B0503020204020204" charset="-122"/>
                <a:ea typeface="微软雅黑" panose="020B0503020204020204" charset="-122"/>
              </a:rPr>
              <a:t>明年工作计</a:t>
            </a:r>
            <a:r>
              <a:rPr lang="zh-CN" altLang="en-US" sz="2000" b="1" dirty="0" smtClean="0">
                <a:solidFill>
                  <a:srgbClr val="002B82"/>
                </a:solidFill>
                <a:latin typeface="微软雅黑" panose="020B0503020204020204" charset="-122"/>
                <a:ea typeface="微软雅黑" panose="020B0503020204020204" charset="-122"/>
              </a:rPr>
              <a:t>划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0" y="886853"/>
            <a:ext cx="4454664" cy="3131470"/>
            <a:chOff x="0" y="886853"/>
            <a:chExt cx="4454664" cy="3131470"/>
          </a:xfrm>
        </p:grpSpPr>
        <p:sp>
          <p:nvSpPr>
            <p:cNvPr id="17" name="流程图: 手动输入 16"/>
            <p:cNvSpPr/>
            <p:nvPr/>
          </p:nvSpPr>
          <p:spPr>
            <a:xfrm rot="5400000">
              <a:off x="605084" y="281769"/>
              <a:ext cx="3131470" cy="4341637"/>
            </a:xfrm>
            <a:prstGeom prst="flowChartManualInput">
              <a:avLst/>
            </a:prstGeom>
            <a:solidFill>
              <a:srgbClr val="002B82"/>
            </a:solidFill>
            <a:ln>
              <a:noFill/>
            </a:ln>
            <a:effectLst>
              <a:innerShdw blurRad="241300" dist="279400" dir="126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3123892" y="915455"/>
              <a:ext cx="676780" cy="584775"/>
              <a:chOff x="211055" y="169682"/>
              <a:chExt cx="676780" cy="584775"/>
            </a:xfrm>
          </p:grpSpPr>
          <p:sp>
            <p:nvSpPr>
              <p:cNvPr id="21" name="流程图: 手动输入 20"/>
              <p:cNvSpPr/>
              <p:nvPr/>
            </p:nvSpPr>
            <p:spPr>
              <a:xfrm rot="5400000">
                <a:off x="305376" y="123680"/>
                <a:ext cx="488138" cy="676780"/>
              </a:xfrm>
              <a:prstGeom prst="flowChartManualInput">
                <a:avLst/>
              </a:prstGeom>
              <a:solidFill>
                <a:srgbClr val="82BCD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300651" y="169682"/>
                <a:ext cx="41229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 smtClean="0">
                    <a:solidFill>
                      <a:schemeClr val="bg1"/>
                    </a:solidFill>
                  </a:rPr>
                  <a:t>1</a:t>
                </a:r>
                <a:endParaRPr lang="zh-CN" altLang="en-US" sz="32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3287390" y="1530731"/>
              <a:ext cx="676780" cy="584775"/>
              <a:chOff x="211055" y="169682"/>
              <a:chExt cx="676780" cy="584775"/>
            </a:xfrm>
          </p:grpSpPr>
          <p:sp>
            <p:nvSpPr>
              <p:cNvPr id="25" name="流程图: 手动输入 24"/>
              <p:cNvSpPr/>
              <p:nvPr/>
            </p:nvSpPr>
            <p:spPr>
              <a:xfrm rot="5400000">
                <a:off x="305376" y="123680"/>
                <a:ext cx="488138" cy="676780"/>
              </a:xfrm>
              <a:prstGeom prst="flowChartManualInput">
                <a:avLst/>
              </a:prstGeom>
              <a:solidFill>
                <a:srgbClr val="82BCD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300651" y="169682"/>
                <a:ext cx="41229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 smtClean="0">
                    <a:solidFill>
                      <a:schemeClr val="bg1"/>
                    </a:solidFill>
                  </a:rPr>
                  <a:t>2</a:t>
                </a:r>
                <a:endParaRPr lang="zh-CN" altLang="en-US" sz="32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3450888" y="2146007"/>
              <a:ext cx="676780" cy="584775"/>
              <a:chOff x="211055" y="169682"/>
              <a:chExt cx="676780" cy="584775"/>
            </a:xfrm>
          </p:grpSpPr>
          <p:sp>
            <p:nvSpPr>
              <p:cNvPr id="28" name="流程图: 手动输入 27"/>
              <p:cNvSpPr/>
              <p:nvPr/>
            </p:nvSpPr>
            <p:spPr>
              <a:xfrm rot="5400000">
                <a:off x="305376" y="123680"/>
                <a:ext cx="488138" cy="676780"/>
              </a:xfrm>
              <a:prstGeom prst="flowChartManualInput">
                <a:avLst/>
              </a:prstGeom>
              <a:solidFill>
                <a:srgbClr val="82BCD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300651" y="169682"/>
                <a:ext cx="41229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 smtClean="0">
                    <a:solidFill>
                      <a:schemeClr val="bg1"/>
                    </a:solidFill>
                  </a:rPr>
                  <a:t>3</a:t>
                </a:r>
                <a:endParaRPr lang="zh-CN" altLang="en-US" sz="32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3614386" y="2761283"/>
              <a:ext cx="676780" cy="584775"/>
              <a:chOff x="211055" y="169682"/>
              <a:chExt cx="676780" cy="584775"/>
            </a:xfrm>
          </p:grpSpPr>
          <p:sp>
            <p:nvSpPr>
              <p:cNvPr id="31" name="流程图: 手动输入 30"/>
              <p:cNvSpPr/>
              <p:nvPr/>
            </p:nvSpPr>
            <p:spPr>
              <a:xfrm rot="5400000">
                <a:off x="305376" y="123680"/>
                <a:ext cx="488138" cy="676780"/>
              </a:xfrm>
              <a:prstGeom prst="flowChartManualInput">
                <a:avLst/>
              </a:prstGeom>
              <a:solidFill>
                <a:srgbClr val="82BCD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300651" y="169682"/>
                <a:ext cx="41229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 smtClean="0">
                    <a:solidFill>
                      <a:schemeClr val="bg1"/>
                    </a:solidFill>
                  </a:rPr>
                  <a:t>4</a:t>
                </a:r>
                <a:endParaRPr lang="zh-CN" altLang="en-US" sz="32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777884" y="3376559"/>
              <a:ext cx="676780" cy="584775"/>
              <a:chOff x="211055" y="169682"/>
              <a:chExt cx="676780" cy="584775"/>
            </a:xfrm>
          </p:grpSpPr>
          <p:sp>
            <p:nvSpPr>
              <p:cNvPr id="34" name="流程图: 手动输入 33"/>
              <p:cNvSpPr/>
              <p:nvPr/>
            </p:nvSpPr>
            <p:spPr>
              <a:xfrm rot="5400000">
                <a:off x="305376" y="123680"/>
                <a:ext cx="488138" cy="676780"/>
              </a:xfrm>
              <a:prstGeom prst="flowChartManualInput">
                <a:avLst/>
              </a:prstGeom>
              <a:solidFill>
                <a:srgbClr val="82BCD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300651" y="169682"/>
                <a:ext cx="41229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 smtClean="0">
                    <a:solidFill>
                      <a:schemeClr val="bg1"/>
                    </a:solidFill>
                  </a:rPr>
                  <a:t>5</a:t>
                </a:r>
                <a:endParaRPr lang="zh-CN" altLang="en-US" sz="3200" b="1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38" name="文本框 13"/>
          <p:cNvSpPr txBox="1">
            <a:spLocks noChangeArrowheads="1"/>
          </p:cNvSpPr>
          <p:nvPr/>
        </p:nvSpPr>
        <p:spPr bwMode="auto">
          <a:xfrm>
            <a:off x="452487" y="2309467"/>
            <a:ext cx="2633931" cy="75405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defRPr/>
            </a:pPr>
            <a:r>
              <a:rPr lang="en-US" altLang="zh-CN" sz="4300" dirty="0">
                <a:latin typeface="+mj-ea"/>
                <a:ea typeface="+mj-ea"/>
              </a:rPr>
              <a:t>Contnet</a:t>
            </a:r>
            <a:endParaRPr lang="zh-CN" altLang="en-US" sz="4300" dirty="0">
              <a:latin typeface="+mj-ea"/>
              <a:ea typeface="+mj-ea"/>
            </a:endParaRPr>
          </a:p>
        </p:txBody>
      </p:sp>
      <p:sp>
        <p:nvSpPr>
          <p:cNvPr id="39" name="文本框 13"/>
          <p:cNvSpPr txBox="1">
            <a:spLocks noChangeArrowheads="1"/>
          </p:cNvSpPr>
          <p:nvPr/>
        </p:nvSpPr>
        <p:spPr bwMode="auto">
          <a:xfrm>
            <a:off x="421658" y="1690847"/>
            <a:ext cx="2633931" cy="78104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defRPr/>
            </a:pPr>
            <a:r>
              <a:rPr lang="zh-CN" altLang="en-US" sz="4300" b="1" dirty="0" smtClean="0">
                <a:latin typeface="+mj-ea"/>
                <a:ea typeface="+mj-ea"/>
              </a:rPr>
              <a:t>目录</a:t>
            </a:r>
            <a:endParaRPr lang="zh-CN" altLang="en-US" sz="4300" b="1" dirty="0"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9"/>
          <p:cNvSpPr/>
          <p:nvPr/>
        </p:nvSpPr>
        <p:spPr>
          <a:xfrm>
            <a:off x="2234043" y="2581408"/>
            <a:ext cx="4675914" cy="1558567"/>
          </a:xfrm>
          <a:custGeom>
            <a:avLst/>
            <a:gdLst>
              <a:gd name="connsiteX0" fmla="*/ 0 w 6234551"/>
              <a:gd name="connsiteY0" fmla="*/ 1750412 h 3500824"/>
              <a:gd name="connsiteX1" fmla="*/ 3117276 w 6234551"/>
              <a:gd name="connsiteY1" fmla="*/ 0 h 3500824"/>
              <a:gd name="connsiteX2" fmla="*/ 6234552 w 6234551"/>
              <a:gd name="connsiteY2" fmla="*/ 1750412 h 3500824"/>
              <a:gd name="connsiteX3" fmla="*/ 3117276 w 6234551"/>
              <a:gd name="connsiteY3" fmla="*/ 3500824 h 3500824"/>
              <a:gd name="connsiteX4" fmla="*/ 0 w 6234551"/>
              <a:gd name="connsiteY4" fmla="*/ 1750412 h 3500824"/>
              <a:gd name="connsiteX0-1" fmla="*/ 3117276 w 6234552"/>
              <a:gd name="connsiteY0-2" fmla="*/ 0 h 3500824"/>
              <a:gd name="connsiteX1-3" fmla="*/ 6234552 w 6234552"/>
              <a:gd name="connsiteY1-4" fmla="*/ 1750412 h 3500824"/>
              <a:gd name="connsiteX2-5" fmla="*/ 3117276 w 6234552"/>
              <a:gd name="connsiteY2-6" fmla="*/ 3500824 h 3500824"/>
              <a:gd name="connsiteX3-7" fmla="*/ 0 w 6234552"/>
              <a:gd name="connsiteY3-8" fmla="*/ 1750412 h 3500824"/>
              <a:gd name="connsiteX4-9" fmla="*/ 3208716 w 6234552"/>
              <a:gd name="connsiteY4-10" fmla="*/ 91440 h 3500824"/>
              <a:gd name="connsiteX0-11" fmla="*/ 3117276 w 6234552"/>
              <a:gd name="connsiteY0-12" fmla="*/ 0 h 3500824"/>
              <a:gd name="connsiteX1-13" fmla="*/ 6234552 w 6234552"/>
              <a:gd name="connsiteY1-14" fmla="*/ 1750412 h 3500824"/>
              <a:gd name="connsiteX2-15" fmla="*/ 3117276 w 6234552"/>
              <a:gd name="connsiteY2-16" fmla="*/ 3500824 h 3500824"/>
              <a:gd name="connsiteX3-17" fmla="*/ 0 w 6234552"/>
              <a:gd name="connsiteY3-18" fmla="*/ 1750412 h 3500824"/>
              <a:gd name="connsiteX0-19" fmla="*/ 6234552 w 6234552"/>
              <a:gd name="connsiteY0-20" fmla="*/ 0 h 1750412"/>
              <a:gd name="connsiteX1-21" fmla="*/ 3117276 w 6234552"/>
              <a:gd name="connsiteY1-22" fmla="*/ 1750412 h 1750412"/>
              <a:gd name="connsiteX2-23" fmla="*/ 0 w 6234552"/>
              <a:gd name="connsiteY2-24" fmla="*/ 0 h 175041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34552" h="1750412">
                <a:moveTo>
                  <a:pt x="6234552" y="0"/>
                </a:moveTo>
                <a:cubicBezTo>
                  <a:pt x="6234552" y="966726"/>
                  <a:pt x="4838900" y="1750412"/>
                  <a:pt x="3117276" y="1750412"/>
                </a:cubicBezTo>
                <a:cubicBezTo>
                  <a:pt x="1395652" y="1750412"/>
                  <a:pt x="0" y="966726"/>
                  <a:pt x="0" y="0"/>
                </a:cubicBezTo>
              </a:path>
            </a:pathLst>
          </a:custGeom>
          <a:noFill/>
          <a:ln w="12700">
            <a:solidFill>
              <a:schemeClr val="accent4"/>
            </a:solidFill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48005" y="1507507"/>
            <a:ext cx="1304591" cy="1059614"/>
            <a:chOff x="3237545" y="4561747"/>
            <a:chExt cx="1146960" cy="1146960"/>
          </a:xfrm>
        </p:grpSpPr>
        <p:sp>
          <p:nvSpPr>
            <p:cNvPr id="6" name="圆角矩形 5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0"/>
              </a:avLst>
            </a:prstGeom>
            <a:solidFill>
              <a:srgbClr val="002B82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3305008" y="4637099"/>
              <a:ext cx="1012026" cy="996251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091405" y="1507507"/>
            <a:ext cx="1304591" cy="1059614"/>
            <a:chOff x="3237545" y="4561747"/>
            <a:chExt cx="1146960" cy="1146960"/>
          </a:xfrm>
        </p:grpSpPr>
        <p:sp>
          <p:nvSpPr>
            <p:cNvPr id="9" name="圆角矩形 8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0"/>
              </a:avLst>
            </a:prstGeom>
            <a:solidFill>
              <a:srgbClr val="002B82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3305008" y="4637099"/>
              <a:ext cx="1012026" cy="996251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</p:grpSp>
      <p:cxnSp>
        <p:nvCxnSpPr>
          <p:cNvPr id="11" name="直接箭头连接符 10"/>
          <p:cNvCxnSpPr/>
          <p:nvPr/>
        </p:nvCxnSpPr>
        <p:spPr>
          <a:xfrm>
            <a:off x="3243262" y="2044135"/>
            <a:ext cx="2643188" cy="0"/>
          </a:xfrm>
          <a:prstGeom prst="straightConnector1">
            <a:avLst/>
          </a:prstGeom>
          <a:ln w="19050">
            <a:solidFill>
              <a:srgbClr val="939590"/>
            </a:solidFill>
            <a:prstDash val="sysDot"/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2554679" y="3180368"/>
            <a:ext cx="919089" cy="919089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77800" dist="165100" dir="2700000" algn="tl" rotWithShape="0">
              <a:srgbClr val="002060">
                <a:alpha val="25000"/>
              </a:srgb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670233" y="3180368"/>
            <a:ext cx="919089" cy="919089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77800" dist="165100" dir="2700000" algn="tl" rotWithShape="0">
              <a:srgbClr val="002060">
                <a:alpha val="25000"/>
              </a:srgb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112456" y="3616136"/>
            <a:ext cx="919089" cy="919089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77800" dist="165100" dir="2700000" algn="tl" rotWithShape="0">
              <a:srgbClr val="002060">
                <a:alpha val="25000"/>
              </a:srgb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000500" y="1737229"/>
            <a:ext cx="11430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5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标题内容</a:t>
            </a:r>
            <a:endParaRPr lang="zh-CN" altLang="en-US" sz="15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947029" y="1722941"/>
            <a:ext cx="906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002B82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endParaRPr lang="zh-CN" altLang="en-US" sz="2000" dirty="0">
              <a:solidFill>
                <a:srgbClr val="002B8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983250" y="2134042"/>
            <a:ext cx="834089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25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PERCEPTUAL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290429" y="1722941"/>
            <a:ext cx="906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002B82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endParaRPr lang="zh-CN" altLang="en-US" sz="2000" dirty="0">
              <a:solidFill>
                <a:srgbClr val="002B8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26650" y="2134042"/>
            <a:ext cx="834089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25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PERCEPTUAL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627726" y="3398565"/>
            <a:ext cx="739605" cy="40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15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一级</a:t>
            </a:r>
            <a:endParaRPr lang="en-US" altLang="zh-CN" sz="1015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1015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代理商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199816" y="3833307"/>
            <a:ext cx="739605" cy="40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15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二级</a:t>
            </a:r>
            <a:endParaRPr lang="en-US" altLang="zh-CN" sz="1015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1015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代理商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759975" y="3401945"/>
            <a:ext cx="739605" cy="40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15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线下</a:t>
            </a:r>
            <a:endParaRPr lang="en-US" altLang="zh-CN" sz="1015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1015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实体店</a:t>
            </a:r>
          </a:p>
        </p:txBody>
      </p:sp>
      <p:sp>
        <p:nvSpPr>
          <p:cNvPr id="23" name="Text Box 18"/>
          <p:cNvSpPr txBox="1">
            <a:spLocks noChangeArrowheads="1"/>
          </p:cNvSpPr>
          <p:nvPr/>
        </p:nvSpPr>
        <p:spPr bwMode="gray">
          <a:xfrm>
            <a:off x="978074" y="244789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1A1A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点击添加章节标题</a:t>
            </a:r>
            <a:endParaRPr lang="zh-CN" altLang="en-US" sz="2500" b="1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流程图: 手动输入 23"/>
          <p:cNvSpPr/>
          <p:nvPr/>
        </p:nvSpPr>
        <p:spPr>
          <a:xfrm rot="5400000">
            <a:off x="305376" y="123680"/>
            <a:ext cx="488138" cy="676780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>
            <a:innerShdw blurRad="241300" dist="279400" dir="126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流程图: 手动输入 24"/>
          <p:cNvSpPr/>
          <p:nvPr/>
        </p:nvSpPr>
        <p:spPr>
          <a:xfrm rot="5400000" flipV="1">
            <a:off x="8426676" y="4426176"/>
            <a:ext cx="267494" cy="1167154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300651" y="169682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8"/>
          <p:cNvSpPr txBox="1"/>
          <p:nvPr/>
        </p:nvSpPr>
        <p:spPr>
          <a:xfrm>
            <a:off x="6894120" y="1386819"/>
            <a:ext cx="1368152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r>
              <a:rPr lang="zh-CN" altLang="en-US" sz="11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、点击输入简要文字内容，</a:t>
            </a:r>
            <a:r>
              <a:rPr lang="zh-CN" altLang="en-US" sz="11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文字</a:t>
            </a:r>
            <a:endParaRPr lang="zh-CN" altLang="en-US" sz="11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Box 19"/>
          <p:cNvSpPr txBox="1"/>
          <p:nvPr/>
        </p:nvSpPr>
        <p:spPr>
          <a:xfrm>
            <a:off x="6894120" y="2519445"/>
            <a:ext cx="1368152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en-US" altLang="zh-CN" sz="11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r>
              <a:rPr lang="zh-CN" altLang="en-US" sz="11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11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点击输入简要文字内容，文字</a:t>
            </a:r>
          </a:p>
        </p:txBody>
      </p:sp>
      <p:sp>
        <p:nvSpPr>
          <p:cNvPr id="6" name="TextBox 20"/>
          <p:cNvSpPr txBox="1"/>
          <p:nvPr/>
        </p:nvSpPr>
        <p:spPr>
          <a:xfrm>
            <a:off x="6894120" y="3731829"/>
            <a:ext cx="1368152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en-US" altLang="zh-CN" sz="11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r>
              <a:rPr lang="zh-CN" altLang="en-US" sz="11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11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点击输入简要文字内容，文字</a:t>
            </a:r>
          </a:p>
        </p:txBody>
      </p:sp>
      <p:sp>
        <p:nvSpPr>
          <p:cNvPr id="7" name="TextBox 22"/>
          <p:cNvSpPr txBox="1"/>
          <p:nvPr/>
        </p:nvSpPr>
        <p:spPr>
          <a:xfrm>
            <a:off x="491146" y="1618550"/>
            <a:ext cx="2952328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</a:t>
            </a:r>
            <a:r>
              <a:rPr lang="zh-CN" altLang="en-US" sz="11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输入简要文字内容，文字内容需概括精炼，不用多余的文字修饰，言简意赅的</a:t>
            </a:r>
            <a:r>
              <a:rPr lang="zh-CN" altLang="en-US" sz="11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说明</a:t>
            </a:r>
            <a:endParaRPr lang="zh-CN" altLang="en-US" sz="11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4895760" y="1629870"/>
            <a:ext cx="1389448" cy="858091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949904" y="2945173"/>
            <a:ext cx="1356366" cy="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895760" y="3254929"/>
            <a:ext cx="1350288" cy="881261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5728649" y="1114494"/>
            <a:ext cx="1090590" cy="1068059"/>
            <a:chOff x="2470425" y="1106543"/>
            <a:chExt cx="1090590" cy="1068059"/>
          </a:xfrm>
        </p:grpSpPr>
        <p:grpSp>
          <p:nvGrpSpPr>
            <p:cNvPr id="12" name="组合 11"/>
            <p:cNvGrpSpPr/>
            <p:nvPr/>
          </p:nvGrpSpPr>
          <p:grpSpPr>
            <a:xfrm>
              <a:off x="2492956" y="1106543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4" name="同心圆 1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002060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002060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13" name="TextBox 43"/>
            <p:cNvSpPr txBox="1"/>
            <p:nvPr/>
          </p:nvSpPr>
          <p:spPr>
            <a:xfrm>
              <a:off x="2470425" y="1396843"/>
              <a:ext cx="1053935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500" b="1" dirty="0" smtClean="0">
                  <a:solidFill>
                    <a:srgbClr val="002B82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</a:t>
              </a:r>
              <a:endParaRPr lang="en-US" altLang="zh-CN" sz="1500" b="1" dirty="0" smtClean="0">
                <a:solidFill>
                  <a:srgbClr val="002B8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1500" b="1" dirty="0" smtClean="0">
                  <a:solidFill>
                    <a:srgbClr val="002B82"/>
                  </a:solidFill>
                  <a:latin typeface="微软雅黑" panose="020B0503020204020204" charset="-122"/>
                  <a:ea typeface="微软雅黑" panose="020B0503020204020204" charset="-122"/>
                </a:rPr>
                <a:t>内容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767709" y="2345610"/>
            <a:ext cx="1068059" cy="1068059"/>
            <a:chOff x="2509485" y="2337659"/>
            <a:chExt cx="1068059" cy="1068059"/>
          </a:xfrm>
        </p:grpSpPr>
        <p:grpSp>
          <p:nvGrpSpPr>
            <p:cNvPr id="17" name="组合 16"/>
            <p:cNvGrpSpPr/>
            <p:nvPr/>
          </p:nvGrpSpPr>
          <p:grpSpPr>
            <a:xfrm>
              <a:off x="2509485" y="2337659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9" name="同心圆 1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002060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002060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18" name="TextBox 52"/>
            <p:cNvSpPr txBox="1"/>
            <p:nvPr/>
          </p:nvSpPr>
          <p:spPr>
            <a:xfrm>
              <a:off x="2535078" y="2643055"/>
              <a:ext cx="1025937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rgbClr val="002B82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</a:t>
              </a:r>
              <a:endParaRPr lang="en-US" altLang="zh-CN" sz="1500" b="1" dirty="0">
                <a:solidFill>
                  <a:srgbClr val="002B8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1500" b="1" dirty="0">
                  <a:solidFill>
                    <a:srgbClr val="002B82"/>
                  </a:solidFill>
                  <a:latin typeface="微软雅黑" panose="020B0503020204020204" charset="-122"/>
                  <a:ea typeface="微软雅黑" panose="020B0503020204020204" charset="-122"/>
                </a:rPr>
                <a:t>内容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741068" y="3587813"/>
            <a:ext cx="1081044" cy="1068059"/>
            <a:chOff x="2482844" y="3579862"/>
            <a:chExt cx="1081044" cy="1068059"/>
          </a:xfrm>
        </p:grpSpPr>
        <p:grpSp>
          <p:nvGrpSpPr>
            <p:cNvPr id="22" name="组合 21"/>
            <p:cNvGrpSpPr/>
            <p:nvPr/>
          </p:nvGrpSpPr>
          <p:grpSpPr>
            <a:xfrm>
              <a:off x="2495829" y="3579862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4" name="同心圆 2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002060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002060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23" name="TextBox 56"/>
            <p:cNvSpPr txBox="1"/>
            <p:nvPr/>
          </p:nvSpPr>
          <p:spPr>
            <a:xfrm>
              <a:off x="2482844" y="3853085"/>
              <a:ext cx="1076003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rgbClr val="002B82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</a:t>
              </a:r>
              <a:endParaRPr lang="en-US" altLang="zh-CN" sz="1500" b="1" dirty="0">
                <a:solidFill>
                  <a:srgbClr val="002B8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1500" b="1" dirty="0">
                  <a:solidFill>
                    <a:srgbClr val="002B82"/>
                  </a:solidFill>
                  <a:latin typeface="微软雅黑" panose="020B0503020204020204" charset="-122"/>
                  <a:ea typeface="微软雅黑" panose="020B0503020204020204" charset="-122"/>
                </a:rPr>
                <a:t>内容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635896" y="2082565"/>
            <a:ext cx="1458024" cy="1458024"/>
            <a:chOff x="792868" y="618113"/>
            <a:chExt cx="1314008" cy="1314008"/>
          </a:xfrm>
        </p:grpSpPr>
        <p:grpSp>
          <p:nvGrpSpPr>
            <p:cNvPr id="27" name="组合 26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9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28" name="椭圆 27"/>
            <p:cNvSpPr/>
            <p:nvPr/>
          </p:nvSpPr>
          <p:spPr>
            <a:xfrm>
              <a:off x="859391" y="680166"/>
              <a:ext cx="1188000" cy="1188000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355242" y="1114494"/>
            <a:ext cx="1356392" cy="432536"/>
            <a:chOff x="814328" y="3219334"/>
            <a:chExt cx="1356392" cy="432536"/>
          </a:xfrm>
        </p:grpSpPr>
        <p:grpSp>
          <p:nvGrpSpPr>
            <p:cNvPr id="32" name="组合 31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6" name="圆角矩形 35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002060"/>
                    </a:solidFill>
                    <a:latin typeface="微软雅黑" panose="020B0503020204020204" charset="-122"/>
                  </a:endParaRPr>
                </a:p>
              </p:txBody>
            </p:sp>
            <p:sp>
              <p:nvSpPr>
                <p:cNvPr id="37" name="圆角矩形 36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002060"/>
                    </a:solidFill>
                    <a:latin typeface="微软雅黑" panose="020B0503020204020204" charset="-122"/>
                  </a:endParaRPr>
                </a:p>
              </p:txBody>
            </p:sp>
          </p:grpSp>
          <p:sp>
            <p:nvSpPr>
              <p:cNvPr id="35" name="椭圆 34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002B8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33" name="TextBox 75"/>
            <p:cNvSpPr txBox="1"/>
            <p:nvPr/>
          </p:nvSpPr>
          <p:spPr>
            <a:xfrm>
              <a:off x="1224127" y="3331792"/>
              <a:ext cx="78783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dirty="0" smtClean="0">
                  <a:solidFill>
                    <a:srgbClr val="002B82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标题内容</a:t>
              </a:r>
              <a:endParaRPr lang="zh-CN" altLang="en-US" dirty="0">
                <a:solidFill>
                  <a:srgbClr val="002B8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8" name="TextBox 81"/>
          <p:cNvSpPr txBox="1"/>
          <p:nvPr/>
        </p:nvSpPr>
        <p:spPr>
          <a:xfrm>
            <a:off x="491146" y="2914694"/>
            <a:ext cx="2952328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点击输入简要文字内容，文字内容需概括精炼，不用多余的文字修饰，言简意赅的说明</a:t>
            </a:r>
          </a:p>
        </p:txBody>
      </p:sp>
      <p:sp>
        <p:nvSpPr>
          <p:cNvPr id="39" name="TextBox 82"/>
          <p:cNvSpPr txBox="1"/>
          <p:nvPr/>
        </p:nvSpPr>
        <p:spPr>
          <a:xfrm>
            <a:off x="491146" y="4138830"/>
            <a:ext cx="2952328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点击输入简要文字内容，文字内容需概括精炼，不用多余的文字修饰，言简意赅的说明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1355242" y="2347574"/>
            <a:ext cx="1356392" cy="432536"/>
            <a:chOff x="814328" y="3219334"/>
            <a:chExt cx="1356392" cy="432536"/>
          </a:xfrm>
        </p:grpSpPr>
        <p:grpSp>
          <p:nvGrpSpPr>
            <p:cNvPr id="41" name="组合 40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5" name="圆角矩形 44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002060"/>
                    </a:solidFill>
                    <a:latin typeface="微软雅黑" panose="020B0503020204020204" charset="-122"/>
                  </a:endParaRPr>
                </a:p>
              </p:txBody>
            </p:sp>
            <p:sp>
              <p:nvSpPr>
                <p:cNvPr id="46" name="圆角矩形 45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002060"/>
                    </a:solidFill>
                    <a:latin typeface="微软雅黑" panose="020B0503020204020204" charset="-122"/>
                  </a:endParaRPr>
                </a:p>
              </p:txBody>
            </p:sp>
          </p:grpSp>
          <p:sp>
            <p:nvSpPr>
              <p:cNvPr id="44" name="椭圆 43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002B8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42" name="TextBox 86"/>
            <p:cNvSpPr txBox="1"/>
            <p:nvPr/>
          </p:nvSpPr>
          <p:spPr>
            <a:xfrm>
              <a:off x="1224127" y="3331792"/>
              <a:ext cx="78783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dirty="0" smtClean="0">
                  <a:solidFill>
                    <a:srgbClr val="002B82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标题内容</a:t>
              </a:r>
              <a:endParaRPr lang="zh-CN" altLang="en-US" dirty="0">
                <a:solidFill>
                  <a:srgbClr val="002B8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355241" y="3569621"/>
            <a:ext cx="1356392" cy="432536"/>
            <a:chOff x="814328" y="3219334"/>
            <a:chExt cx="1356392" cy="432536"/>
          </a:xfrm>
        </p:grpSpPr>
        <p:grpSp>
          <p:nvGrpSpPr>
            <p:cNvPr id="48" name="组合 47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2" name="圆角矩形 51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002060"/>
                    </a:solidFill>
                    <a:latin typeface="微软雅黑" panose="020B0503020204020204" charset="-122"/>
                  </a:endParaRPr>
                </a:p>
              </p:txBody>
            </p:sp>
            <p:sp>
              <p:nvSpPr>
                <p:cNvPr id="53" name="圆角矩形 52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002060"/>
                    </a:solidFill>
                    <a:latin typeface="微软雅黑" panose="020B0503020204020204" charset="-122"/>
                  </a:endParaRPr>
                </a:p>
              </p:txBody>
            </p:sp>
          </p:grpSp>
          <p:sp>
            <p:nvSpPr>
              <p:cNvPr id="51" name="椭圆 50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002B8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49" name="TextBox 93"/>
            <p:cNvSpPr txBox="1"/>
            <p:nvPr/>
          </p:nvSpPr>
          <p:spPr>
            <a:xfrm>
              <a:off x="1224127" y="3331792"/>
              <a:ext cx="78783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dirty="0" smtClean="0">
                  <a:solidFill>
                    <a:srgbClr val="002B82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标题内容</a:t>
              </a:r>
              <a:endParaRPr lang="zh-CN" altLang="en-US" dirty="0">
                <a:solidFill>
                  <a:srgbClr val="002B8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4" name="Text Box 18"/>
          <p:cNvSpPr txBox="1">
            <a:spLocks noChangeArrowheads="1"/>
          </p:cNvSpPr>
          <p:nvPr/>
        </p:nvSpPr>
        <p:spPr bwMode="gray">
          <a:xfrm>
            <a:off x="978074" y="244789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1A1A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点击添加章节标题</a:t>
            </a:r>
            <a:endParaRPr lang="zh-CN" altLang="en-US" sz="2500" b="1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流程图: 手动输入 54"/>
          <p:cNvSpPr/>
          <p:nvPr/>
        </p:nvSpPr>
        <p:spPr>
          <a:xfrm rot="5400000">
            <a:off x="305376" y="123680"/>
            <a:ext cx="488138" cy="676780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>
            <a:innerShdw blurRad="241300" dist="279400" dir="126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6" name="流程图: 手动输入 55"/>
          <p:cNvSpPr/>
          <p:nvPr/>
        </p:nvSpPr>
        <p:spPr>
          <a:xfrm rot="5400000" flipV="1">
            <a:off x="8426676" y="4426176"/>
            <a:ext cx="267494" cy="1167154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7" name="文本框 56"/>
          <p:cNvSpPr txBox="1"/>
          <p:nvPr/>
        </p:nvSpPr>
        <p:spPr>
          <a:xfrm>
            <a:off x="300651" y="169682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3"/>
          <p:cNvSpPr/>
          <p:nvPr/>
        </p:nvSpPr>
        <p:spPr>
          <a:xfrm>
            <a:off x="3744029" y="2276614"/>
            <a:ext cx="816998" cy="887723"/>
          </a:xfrm>
          <a:prstGeom prst="chevron">
            <a:avLst>
              <a:gd name="adj" fmla="val 54429"/>
            </a:avLst>
          </a:prstGeom>
          <a:solidFill>
            <a:srgbClr val="002B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90">
              <a:solidFill>
                <a:prstClr val="white"/>
              </a:solidFill>
              <a:latin typeface="微软雅黑" panose="020B0503020204020204" charset="-122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464109" y="2276614"/>
            <a:ext cx="818217" cy="887723"/>
          </a:xfrm>
          <a:prstGeom prst="chevron">
            <a:avLst>
              <a:gd name="adj" fmla="val 54429"/>
            </a:avLst>
          </a:prstGeom>
          <a:solidFill>
            <a:srgbClr val="002B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90">
              <a:solidFill>
                <a:prstClr val="white"/>
              </a:solidFill>
              <a:latin typeface="微软雅黑" panose="020B050302020402020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5184189" y="2276614"/>
            <a:ext cx="818217" cy="887723"/>
          </a:xfrm>
          <a:prstGeom prst="chevron">
            <a:avLst>
              <a:gd name="adj" fmla="val 54429"/>
            </a:avLst>
          </a:prstGeom>
          <a:solidFill>
            <a:srgbClr val="002B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90">
              <a:solidFill>
                <a:prstClr val="white"/>
              </a:solidFill>
              <a:latin typeface="微软雅黑" panose="020B0503020204020204" charset="-122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5878140" y="2276614"/>
            <a:ext cx="818217" cy="887723"/>
          </a:xfrm>
          <a:prstGeom prst="chevron">
            <a:avLst>
              <a:gd name="adj" fmla="val 54429"/>
            </a:avLst>
          </a:prstGeom>
          <a:solidFill>
            <a:srgbClr val="002B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90">
              <a:solidFill>
                <a:prstClr val="white"/>
              </a:solidFill>
              <a:latin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rot="5400000">
            <a:off x="553584" y="2892875"/>
            <a:ext cx="424815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400213" y="1853843"/>
            <a:ext cx="0" cy="41324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960053" y="1359753"/>
            <a:ext cx="0" cy="91051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6120293" y="3149989"/>
            <a:ext cx="29068" cy="94606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4608125" y="3149987"/>
            <a:ext cx="0" cy="37000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五边形 12"/>
          <p:cNvSpPr/>
          <p:nvPr/>
        </p:nvSpPr>
        <p:spPr>
          <a:xfrm>
            <a:off x="2807925" y="2269198"/>
            <a:ext cx="5904655" cy="892732"/>
          </a:xfrm>
          <a:prstGeom prst="homePlate">
            <a:avLst>
              <a:gd name="adj" fmla="val 47961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1" tIns="45716" rIns="91431" bIns="45716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90">
              <a:solidFill>
                <a:prstClr val="black"/>
              </a:solidFill>
              <a:latin typeface="微软雅黑" panose="020B0503020204020204" charset="-122"/>
            </a:endParaRPr>
          </a:p>
        </p:txBody>
      </p:sp>
      <p:sp>
        <p:nvSpPr>
          <p:cNvPr id="14" name="TextBox 30"/>
          <p:cNvSpPr txBox="1"/>
          <p:nvPr/>
        </p:nvSpPr>
        <p:spPr>
          <a:xfrm>
            <a:off x="445411" y="1554556"/>
            <a:ext cx="216024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      点击</a:t>
            </a:r>
            <a:r>
              <a:rPr lang="zh-CN" altLang="en-US" sz="10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输入简要文字内容，文字内容需概括精炼，不用多余的文字修饰，言简意赅的说明该项内容</a:t>
            </a:r>
            <a:r>
              <a:rPr lang="zh-CN" altLang="en-US" sz="10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。</a:t>
            </a:r>
            <a:r>
              <a:rPr lang="zh-CN" altLang="en-US" sz="10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       点击</a:t>
            </a:r>
            <a:r>
              <a:rPr lang="zh-CN" altLang="en-US" sz="10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输入简要文字内容，文字内容需概括精炼，不用多余的文字修饰，言简意赅的说明该项内容</a:t>
            </a:r>
            <a:r>
              <a:rPr lang="zh-CN" altLang="en-US" sz="10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。</a:t>
            </a:r>
            <a:endParaRPr lang="en-US" altLang="zh-CN" sz="10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744029" y="915566"/>
            <a:ext cx="2327891" cy="444187"/>
            <a:chOff x="814328" y="3219334"/>
            <a:chExt cx="2266827" cy="432536"/>
          </a:xfrm>
        </p:grpSpPr>
        <p:grpSp>
          <p:nvGrpSpPr>
            <p:cNvPr id="16" name="组合 15"/>
            <p:cNvGrpSpPr/>
            <p:nvPr/>
          </p:nvGrpSpPr>
          <p:grpSpPr>
            <a:xfrm>
              <a:off x="814328" y="3219334"/>
              <a:ext cx="2266827" cy="432536"/>
              <a:chOff x="2173927" y="3285519"/>
              <a:chExt cx="2876394" cy="548848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2173927" y="3285519"/>
                <a:ext cx="2876394" cy="548848"/>
                <a:chOff x="4304043" y="1286668"/>
                <a:chExt cx="64140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0" name="圆角矩形 19"/>
                <p:cNvSpPr/>
                <p:nvPr/>
              </p:nvSpPr>
              <p:spPr>
                <a:xfrm>
                  <a:off x="4304043" y="1286668"/>
                  <a:ext cx="64140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 panose="020B0503020204020204" charset="-122"/>
                  </a:endParaRPr>
                </a:p>
              </p:txBody>
            </p:sp>
            <p:sp>
              <p:nvSpPr>
                <p:cNvPr id="21" name="圆角矩形 20"/>
                <p:cNvSpPr/>
                <p:nvPr/>
              </p:nvSpPr>
              <p:spPr>
                <a:xfrm>
                  <a:off x="4351923" y="1373339"/>
                  <a:ext cx="6323887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 panose="020B0503020204020204" charset="-122"/>
                  </a:endParaRPr>
                </a:p>
              </p:txBody>
            </p:sp>
          </p:grpSp>
          <p:sp>
            <p:nvSpPr>
              <p:cNvPr id="19" name="椭圆 18"/>
              <p:cNvSpPr/>
              <p:nvPr/>
            </p:nvSpPr>
            <p:spPr>
              <a:xfrm>
                <a:off x="2270357" y="3351544"/>
                <a:ext cx="394740" cy="394741"/>
              </a:xfrm>
              <a:prstGeom prst="ellipse">
                <a:avLst/>
              </a:prstGeom>
              <a:solidFill>
                <a:srgbClr val="002B8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微软雅黑" panose="020B0503020204020204" charset="-122"/>
                  </a:rPr>
                  <a:t>1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17" name="TextBox 33"/>
            <p:cNvSpPr txBox="1"/>
            <p:nvPr/>
          </p:nvSpPr>
          <p:spPr>
            <a:xfrm>
              <a:off x="1139540" y="3319207"/>
              <a:ext cx="1926672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rPr>
                <a:t>强大的执行力</a:t>
              </a:r>
              <a:endParaRPr lang="zh-CN" altLang="en-US" sz="13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392101" y="3519993"/>
            <a:ext cx="2327891" cy="444187"/>
            <a:chOff x="814325" y="3219334"/>
            <a:chExt cx="2266826" cy="432536"/>
          </a:xfrm>
        </p:grpSpPr>
        <p:grpSp>
          <p:nvGrpSpPr>
            <p:cNvPr id="23" name="组合 22"/>
            <p:cNvGrpSpPr/>
            <p:nvPr/>
          </p:nvGrpSpPr>
          <p:grpSpPr>
            <a:xfrm>
              <a:off x="814325" y="3219334"/>
              <a:ext cx="2266826" cy="432536"/>
              <a:chOff x="2173923" y="3285519"/>
              <a:chExt cx="2876392" cy="548848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2173923" y="3285519"/>
                <a:ext cx="2876392" cy="548848"/>
                <a:chOff x="4304035" y="1286668"/>
                <a:chExt cx="641403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7" name="圆角矩形 26"/>
                <p:cNvSpPr/>
                <p:nvPr/>
              </p:nvSpPr>
              <p:spPr>
                <a:xfrm>
                  <a:off x="4304035" y="1286668"/>
                  <a:ext cx="641403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 panose="020B0503020204020204" charset="-122"/>
                  </a:endParaRPr>
                </a:p>
              </p:txBody>
            </p:sp>
            <p:sp>
              <p:nvSpPr>
                <p:cNvPr id="28" name="圆角矩形 27"/>
                <p:cNvSpPr/>
                <p:nvPr/>
              </p:nvSpPr>
              <p:spPr>
                <a:xfrm>
                  <a:off x="4351922" y="1373339"/>
                  <a:ext cx="632387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 panose="020B0503020204020204" charset="-122"/>
                  </a:endParaRPr>
                </a:p>
              </p:txBody>
            </p:sp>
          </p:grpSp>
          <p:sp>
            <p:nvSpPr>
              <p:cNvPr id="26" name="椭圆 25"/>
              <p:cNvSpPr/>
              <p:nvPr/>
            </p:nvSpPr>
            <p:spPr>
              <a:xfrm>
                <a:off x="2288027" y="3372244"/>
                <a:ext cx="392760" cy="392761"/>
              </a:xfrm>
              <a:prstGeom prst="ellipse">
                <a:avLst/>
              </a:prstGeom>
              <a:solidFill>
                <a:srgbClr val="002B8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微软雅黑" panose="020B0503020204020204" charset="-122"/>
                  </a:rPr>
                  <a:t>2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24" name="TextBox 42"/>
            <p:cNvSpPr txBox="1"/>
            <p:nvPr/>
          </p:nvSpPr>
          <p:spPr>
            <a:xfrm>
              <a:off x="1249617" y="3331792"/>
              <a:ext cx="1808518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rPr>
                <a:t>对该项目的深刻理解</a:t>
              </a:r>
              <a:endParaRPr lang="zh-CN" altLang="en-US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139681" y="1419622"/>
            <a:ext cx="2327891" cy="444187"/>
            <a:chOff x="814328" y="3219334"/>
            <a:chExt cx="2266829" cy="432536"/>
          </a:xfrm>
        </p:grpSpPr>
        <p:grpSp>
          <p:nvGrpSpPr>
            <p:cNvPr id="30" name="组合 29"/>
            <p:cNvGrpSpPr/>
            <p:nvPr/>
          </p:nvGrpSpPr>
          <p:grpSpPr>
            <a:xfrm>
              <a:off x="814328" y="3219334"/>
              <a:ext cx="2266829" cy="432536"/>
              <a:chOff x="2173927" y="3285519"/>
              <a:chExt cx="2876396" cy="548848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2173927" y="3285519"/>
                <a:ext cx="2876396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4" name="圆角矩形 33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 panose="020B0503020204020204" charset="-122"/>
                  </a:endParaRPr>
                </a:p>
              </p:txBody>
            </p:sp>
            <p:sp>
              <p:nvSpPr>
                <p:cNvPr id="35" name="圆角矩形 34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 panose="020B0503020204020204" charset="-122"/>
                  </a:endParaRPr>
                </a:p>
              </p:txBody>
            </p:sp>
          </p:grpSp>
          <p:sp>
            <p:nvSpPr>
              <p:cNvPr id="33" name="椭圆 32"/>
              <p:cNvSpPr/>
              <p:nvPr/>
            </p:nvSpPr>
            <p:spPr>
              <a:xfrm>
                <a:off x="2307129" y="3376773"/>
                <a:ext cx="392761" cy="392761"/>
              </a:xfrm>
              <a:prstGeom prst="ellipse">
                <a:avLst/>
              </a:prstGeom>
              <a:solidFill>
                <a:srgbClr val="002B8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微软雅黑" panose="020B0503020204020204" charset="-122"/>
                  </a:rPr>
                  <a:t>3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31" name="TextBox 49"/>
            <p:cNvSpPr txBox="1"/>
            <p:nvPr/>
          </p:nvSpPr>
          <p:spPr>
            <a:xfrm>
              <a:off x="1183671" y="3331792"/>
              <a:ext cx="1847692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rPr>
                <a:t>精准的营销能力</a:t>
              </a:r>
              <a:endParaRPr lang="zh-CN" altLang="en-US" sz="13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904269" y="4096057"/>
            <a:ext cx="2327891" cy="444187"/>
            <a:chOff x="814328" y="3219334"/>
            <a:chExt cx="2266828" cy="432536"/>
          </a:xfrm>
        </p:grpSpPr>
        <p:grpSp>
          <p:nvGrpSpPr>
            <p:cNvPr id="37" name="组合 36"/>
            <p:cNvGrpSpPr/>
            <p:nvPr/>
          </p:nvGrpSpPr>
          <p:grpSpPr>
            <a:xfrm>
              <a:off x="814328" y="3219334"/>
              <a:ext cx="2266828" cy="432536"/>
              <a:chOff x="2173927" y="3285519"/>
              <a:chExt cx="2876395" cy="548848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2173927" y="3285519"/>
                <a:ext cx="2876395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1" name="圆角矩形 40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 panose="020B0503020204020204" charset="-122"/>
                  </a:endParaRPr>
                </a:p>
              </p:txBody>
            </p:sp>
            <p:sp>
              <p:nvSpPr>
                <p:cNvPr id="42" name="圆角矩形 41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 panose="020B0503020204020204" charset="-122"/>
                  </a:endParaRPr>
                </a:p>
              </p:txBody>
            </p:sp>
          </p:grpSp>
          <p:sp>
            <p:nvSpPr>
              <p:cNvPr id="40" name="椭圆 39"/>
              <p:cNvSpPr/>
              <p:nvPr/>
            </p:nvSpPr>
            <p:spPr>
              <a:xfrm>
                <a:off x="2280388" y="3389371"/>
                <a:ext cx="392761" cy="392761"/>
              </a:xfrm>
              <a:prstGeom prst="ellipse">
                <a:avLst/>
              </a:prstGeom>
              <a:solidFill>
                <a:srgbClr val="002B8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微软雅黑" panose="020B0503020204020204" charset="-122"/>
                  </a:rPr>
                  <a:t>4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38" name="TextBox 57"/>
            <p:cNvSpPr txBox="1"/>
            <p:nvPr/>
          </p:nvSpPr>
          <p:spPr>
            <a:xfrm>
              <a:off x="1085352" y="3345963"/>
              <a:ext cx="1926671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rPr>
                <a:t>丰富的产品运营经验</a:t>
              </a:r>
              <a:endParaRPr lang="zh-CN" altLang="en-US" sz="13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3" name="组合 42"/>
          <p:cNvGrpSpPr>
            <a:grpSpLocks noChangeAspect="1"/>
          </p:cNvGrpSpPr>
          <p:nvPr/>
        </p:nvGrpSpPr>
        <p:grpSpPr>
          <a:xfrm>
            <a:off x="6624349" y="1853843"/>
            <a:ext cx="1698901" cy="1620807"/>
            <a:chOff x="3197225" y="3458369"/>
            <a:chExt cx="533400" cy="487363"/>
          </a:xfrm>
          <a:solidFill>
            <a:schemeClr val="bg2"/>
          </a:solidFill>
        </p:grpSpPr>
        <p:sp>
          <p:nvSpPr>
            <p:cNvPr id="44" name="Oval 312"/>
            <p:cNvSpPr>
              <a:spLocks noChangeArrowheads="1"/>
            </p:cNvSpPr>
            <p:nvPr/>
          </p:nvSpPr>
          <p:spPr bwMode="auto">
            <a:xfrm>
              <a:off x="3568700" y="3458369"/>
              <a:ext cx="93663" cy="88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90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  <p:sp>
          <p:nvSpPr>
            <p:cNvPr id="45" name="Freeform 313"/>
            <p:cNvSpPr/>
            <p:nvPr/>
          </p:nvSpPr>
          <p:spPr bwMode="auto">
            <a:xfrm>
              <a:off x="3197225" y="3513932"/>
              <a:ext cx="533400" cy="431800"/>
            </a:xfrm>
            <a:custGeom>
              <a:avLst/>
              <a:gdLst>
                <a:gd name="T0" fmla="*/ 7 w 142"/>
                <a:gd name="T1" fmla="*/ 60 h 115"/>
                <a:gd name="T2" fmla="*/ 9 w 142"/>
                <a:gd name="T3" fmla="*/ 60 h 115"/>
                <a:gd name="T4" fmla="*/ 36 w 142"/>
                <a:gd name="T5" fmla="*/ 60 h 115"/>
                <a:gd name="T6" fmla="*/ 77 w 142"/>
                <a:gd name="T7" fmla="*/ 12 h 115"/>
                <a:gd name="T8" fmla="*/ 67 w 142"/>
                <a:gd name="T9" fmla="*/ 12 h 115"/>
                <a:gd name="T10" fmla="*/ 48 w 142"/>
                <a:gd name="T11" fmla="*/ 34 h 115"/>
                <a:gd name="T12" fmla="*/ 43 w 142"/>
                <a:gd name="T13" fmla="*/ 36 h 115"/>
                <a:gd name="T14" fmla="*/ 37 w 142"/>
                <a:gd name="T15" fmla="*/ 30 h 115"/>
                <a:gd name="T16" fmla="*/ 39 w 142"/>
                <a:gd name="T17" fmla="*/ 25 h 115"/>
                <a:gd name="T18" fmla="*/ 59 w 142"/>
                <a:gd name="T19" fmla="*/ 2 h 115"/>
                <a:gd name="T20" fmla="*/ 64 w 142"/>
                <a:gd name="T21" fmla="*/ 0 h 115"/>
                <a:gd name="T22" fmla="*/ 93 w 142"/>
                <a:gd name="T23" fmla="*/ 0 h 115"/>
                <a:gd name="T24" fmla="*/ 114 w 142"/>
                <a:gd name="T25" fmla="*/ 15 h 115"/>
                <a:gd name="T26" fmla="*/ 114 w 142"/>
                <a:gd name="T27" fmla="*/ 32 h 115"/>
                <a:gd name="T28" fmla="*/ 135 w 142"/>
                <a:gd name="T29" fmla="*/ 32 h 115"/>
                <a:gd name="T30" fmla="*/ 139 w 142"/>
                <a:gd name="T31" fmla="*/ 34 h 115"/>
                <a:gd name="T32" fmla="*/ 139 w 142"/>
                <a:gd name="T33" fmla="*/ 43 h 115"/>
                <a:gd name="T34" fmla="*/ 135 w 142"/>
                <a:gd name="T35" fmla="*/ 45 h 115"/>
                <a:gd name="T36" fmla="*/ 109 w 142"/>
                <a:gd name="T37" fmla="*/ 45 h 115"/>
                <a:gd name="T38" fmla="*/ 101 w 142"/>
                <a:gd name="T39" fmla="*/ 38 h 115"/>
                <a:gd name="T40" fmla="*/ 101 w 142"/>
                <a:gd name="T41" fmla="*/ 27 h 115"/>
                <a:gd name="T42" fmla="*/ 86 w 142"/>
                <a:gd name="T43" fmla="*/ 45 h 115"/>
                <a:gd name="T44" fmla="*/ 100 w 142"/>
                <a:gd name="T45" fmla="*/ 59 h 115"/>
                <a:gd name="T46" fmla="*/ 101 w 142"/>
                <a:gd name="T47" fmla="*/ 69 h 115"/>
                <a:gd name="T48" fmla="*/ 92 w 142"/>
                <a:gd name="T49" fmla="*/ 109 h 115"/>
                <a:gd name="T50" fmla="*/ 85 w 142"/>
                <a:gd name="T51" fmla="*/ 115 h 115"/>
                <a:gd name="T52" fmla="*/ 77 w 142"/>
                <a:gd name="T53" fmla="*/ 108 h 115"/>
                <a:gd name="T54" fmla="*/ 77 w 142"/>
                <a:gd name="T55" fmla="*/ 106 h 115"/>
                <a:gd name="T56" fmla="*/ 85 w 142"/>
                <a:gd name="T57" fmla="*/ 72 h 115"/>
                <a:gd name="T58" fmla="*/ 66 w 142"/>
                <a:gd name="T59" fmla="*/ 54 h 115"/>
                <a:gd name="T60" fmla="*/ 50 w 142"/>
                <a:gd name="T61" fmla="*/ 72 h 115"/>
                <a:gd name="T62" fmla="*/ 41 w 142"/>
                <a:gd name="T63" fmla="*/ 75 h 115"/>
                <a:gd name="T64" fmla="*/ 8 w 142"/>
                <a:gd name="T65" fmla="*/ 75 h 115"/>
                <a:gd name="T66" fmla="*/ 1 w 142"/>
                <a:gd name="T67" fmla="*/ 69 h 115"/>
                <a:gd name="T68" fmla="*/ 7 w 142"/>
                <a:gd name="T69" fmla="*/ 6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90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46" name="Text Box 18"/>
          <p:cNvSpPr txBox="1">
            <a:spLocks noChangeArrowheads="1"/>
          </p:cNvSpPr>
          <p:nvPr/>
        </p:nvSpPr>
        <p:spPr bwMode="gray">
          <a:xfrm>
            <a:off x="978074" y="244789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1A1A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点击添加章节标题</a:t>
            </a:r>
            <a:endParaRPr lang="zh-CN" altLang="en-US" sz="2500" b="1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流程图: 手动输入 46"/>
          <p:cNvSpPr/>
          <p:nvPr/>
        </p:nvSpPr>
        <p:spPr>
          <a:xfrm rot="5400000">
            <a:off x="305376" y="123680"/>
            <a:ext cx="488138" cy="676780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>
            <a:innerShdw blurRad="241300" dist="279400" dir="126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" name="流程图: 手动输入 47"/>
          <p:cNvSpPr/>
          <p:nvPr/>
        </p:nvSpPr>
        <p:spPr>
          <a:xfrm rot="5400000" flipV="1">
            <a:off x="8426676" y="4426176"/>
            <a:ext cx="267494" cy="1167154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" name="文本框 48"/>
          <p:cNvSpPr txBox="1"/>
          <p:nvPr/>
        </p:nvSpPr>
        <p:spPr>
          <a:xfrm>
            <a:off x="300651" y="169682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/>
          <p:nvPr/>
        </p:nvSpPr>
        <p:spPr bwMode="auto">
          <a:xfrm>
            <a:off x="1760501" y="1431232"/>
            <a:ext cx="1486292" cy="131728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002B82"/>
          </a:solidFill>
          <a:ln w="317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rgbClr val="002B82">
                <a:alpha val="85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FFFFFF"/>
              </a:solidFill>
              <a:latin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1841371" y="1502907"/>
            <a:ext cx="1324551" cy="117393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01600" dist="50800" dir="2700000" algn="tl" rotWithShape="0">
              <a:srgbClr val="002B82">
                <a:alpha val="64000"/>
              </a:srgbClr>
            </a:outerShdw>
          </a:effectLst>
          <a:scene3d>
            <a:camera prst="orthographicFront"/>
            <a:lightRig rig="threePt" dir="t"/>
          </a:scene3d>
          <a:sp3d prstMaterial="softEdge">
            <a:bevelT w="63500" h="190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FFFFFF"/>
              </a:solidFill>
              <a:latin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Freeform 5"/>
          <p:cNvSpPr/>
          <p:nvPr/>
        </p:nvSpPr>
        <p:spPr bwMode="auto">
          <a:xfrm>
            <a:off x="3828855" y="1431232"/>
            <a:ext cx="1486292" cy="131728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002B82"/>
          </a:solidFill>
          <a:ln w="317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rgbClr val="002B82">
                <a:alpha val="85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FFFFFF"/>
              </a:solidFill>
              <a:latin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Freeform 5"/>
          <p:cNvSpPr/>
          <p:nvPr/>
        </p:nvSpPr>
        <p:spPr bwMode="auto">
          <a:xfrm>
            <a:off x="3909725" y="1502907"/>
            <a:ext cx="1324551" cy="117393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01600" dist="50800" dir="2700000" algn="tl" rotWithShape="0">
              <a:srgbClr val="002B82">
                <a:alpha val="64000"/>
              </a:srgbClr>
            </a:outerShdw>
          </a:effectLst>
          <a:scene3d>
            <a:camera prst="orthographicFront"/>
            <a:lightRig rig="threePt" dir="t"/>
          </a:scene3d>
          <a:sp3d prstMaterial="softEdge">
            <a:bevelT w="63500" h="190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FFFFFF"/>
              </a:solidFill>
              <a:latin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Freeform 5"/>
          <p:cNvSpPr/>
          <p:nvPr/>
        </p:nvSpPr>
        <p:spPr bwMode="auto">
          <a:xfrm>
            <a:off x="5897209" y="1431232"/>
            <a:ext cx="1486292" cy="131728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002B82"/>
          </a:solidFill>
          <a:ln w="317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rgbClr val="002B82">
                <a:alpha val="85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FFFFFF"/>
              </a:solidFill>
              <a:latin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Freeform 5"/>
          <p:cNvSpPr/>
          <p:nvPr/>
        </p:nvSpPr>
        <p:spPr bwMode="auto">
          <a:xfrm>
            <a:off x="5978078" y="1502907"/>
            <a:ext cx="1324551" cy="117393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01600" dist="50800" dir="2700000" algn="tl" rotWithShape="0">
              <a:srgbClr val="002B82">
                <a:alpha val="64000"/>
              </a:srgbClr>
            </a:outerShdw>
          </a:effectLst>
          <a:scene3d>
            <a:camera prst="orthographicFront"/>
            <a:lightRig rig="threePt" dir="t"/>
          </a:scene3d>
          <a:sp3d prstMaterial="softEdge">
            <a:bevelT w="63500" h="190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FFFFFF"/>
              </a:solidFill>
              <a:latin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02575" y="2110922"/>
            <a:ext cx="857927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50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¥13456</a:t>
            </a:r>
            <a:endParaRPr lang="zh-CN" altLang="en-US" sz="15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39283" y="2110922"/>
            <a:ext cx="857927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50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¥13456</a:t>
            </a:r>
            <a:endParaRPr lang="zh-CN" altLang="en-US" sz="15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70929" y="2110922"/>
            <a:ext cx="857927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50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¥13456</a:t>
            </a:r>
            <a:endParaRPr lang="zh-CN" altLang="en-US" sz="15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524878" y="1736422"/>
            <a:ext cx="230951" cy="229729"/>
            <a:chOff x="3856417" y="4248125"/>
            <a:chExt cx="409860" cy="407692"/>
          </a:xfrm>
          <a:solidFill>
            <a:srgbClr val="002B82"/>
          </a:solidFill>
        </p:grpSpPr>
        <p:sp>
          <p:nvSpPr>
            <p:cNvPr id="14" name="Freeform 187"/>
            <p:cNvSpPr/>
            <p:nvPr/>
          </p:nvSpPr>
          <p:spPr bwMode="auto">
            <a:xfrm>
              <a:off x="3969183" y="4489921"/>
              <a:ext cx="279745" cy="165896"/>
            </a:xfrm>
            <a:custGeom>
              <a:avLst/>
              <a:gdLst>
                <a:gd name="T0" fmla="*/ 76 w 109"/>
                <a:gd name="T1" fmla="*/ 0 h 65"/>
                <a:gd name="T2" fmla="*/ 54 w 109"/>
                <a:gd name="T3" fmla="*/ 0 h 65"/>
                <a:gd name="T4" fmla="*/ 69 w 109"/>
                <a:gd name="T5" fmla="*/ 17 h 65"/>
                <a:gd name="T6" fmla="*/ 76 w 109"/>
                <a:gd name="T7" fmla="*/ 17 h 65"/>
                <a:gd name="T8" fmla="*/ 91 w 109"/>
                <a:gd name="T9" fmla="*/ 32 h 65"/>
                <a:gd name="T10" fmla="*/ 76 w 109"/>
                <a:gd name="T11" fmla="*/ 48 h 65"/>
                <a:gd name="T12" fmla="*/ 32 w 109"/>
                <a:gd name="T13" fmla="*/ 48 h 65"/>
                <a:gd name="T14" fmla="*/ 17 w 109"/>
                <a:gd name="T15" fmla="*/ 32 h 65"/>
                <a:gd name="T16" fmla="*/ 20 w 109"/>
                <a:gd name="T17" fmla="*/ 24 h 65"/>
                <a:gd name="T18" fmla="*/ 1 w 109"/>
                <a:gd name="T19" fmla="*/ 24 h 65"/>
                <a:gd name="T20" fmla="*/ 0 w 109"/>
                <a:gd name="T21" fmla="*/ 32 h 65"/>
                <a:gd name="T22" fmla="*/ 32 w 109"/>
                <a:gd name="T23" fmla="*/ 65 h 65"/>
                <a:gd name="T24" fmla="*/ 76 w 109"/>
                <a:gd name="T25" fmla="*/ 65 h 65"/>
                <a:gd name="T26" fmla="*/ 109 w 109"/>
                <a:gd name="T27" fmla="*/ 32 h 65"/>
                <a:gd name="T28" fmla="*/ 76 w 109"/>
                <a:gd name="T2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65">
                  <a:moveTo>
                    <a:pt x="76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61" y="4"/>
                    <a:pt x="66" y="10"/>
                    <a:pt x="69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85" y="17"/>
                    <a:pt x="91" y="24"/>
                    <a:pt x="91" y="32"/>
                  </a:cubicBezTo>
                  <a:cubicBezTo>
                    <a:pt x="91" y="41"/>
                    <a:pt x="85" y="48"/>
                    <a:pt x="76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24" y="48"/>
                    <a:pt x="17" y="41"/>
                    <a:pt x="17" y="32"/>
                  </a:cubicBezTo>
                  <a:cubicBezTo>
                    <a:pt x="17" y="29"/>
                    <a:pt x="18" y="26"/>
                    <a:pt x="2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7"/>
                    <a:pt x="0" y="30"/>
                    <a:pt x="0" y="32"/>
                  </a:cubicBezTo>
                  <a:cubicBezTo>
                    <a:pt x="0" y="50"/>
                    <a:pt x="14" y="65"/>
                    <a:pt x="32" y="65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94" y="65"/>
                    <a:pt x="109" y="50"/>
                    <a:pt x="109" y="32"/>
                  </a:cubicBezTo>
                  <a:cubicBezTo>
                    <a:pt x="109" y="15"/>
                    <a:pt x="94" y="0"/>
                    <a:pt x="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Freeform 188"/>
            <p:cNvSpPr/>
            <p:nvPr/>
          </p:nvSpPr>
          <p:spPr bwMode="auto">
            <a:xfrm>
              <a:off x="3856417" y="4489921"/>
              <a:ext cx="279745" cy="165896"/>
            </a:xfrm>
            <a:custGeom>
              <a:avLst/>
              <a:gdLst>
                <a:gd name="T0" fmla="*/ 41 w 109"/>
                <a:gd name="T1" fmla="*/ 48 h 65"/>
                <a:gd name="T2" fmla="*/ 33 w 109"/>
                <a:gd name="T3" fmla="*/ 48 h 65"/>
                <a:gd name="T4" fmla="*/ 18 w 109"/>
                <a:gd name="T5" fmla="*/ 32 h 65"/>
                <a:gd name="T6" fmla="*/ 33 w 109"/>
                <a:gd name="T7" fmla="*/ 17 h 65"/>
                <a:gd name="T8" fmla="*/ 37 w 109"/>
                <a:gd name="T9" fmla="*/ 17 h 65"/>
                <a:gd name="T10" fmla="*/ 77 w 109"/>
                <a:gd name="T11" fmla="*/ 17 h 65"/>
                <a:gd name="T12" fmla="*/ 92 w 109"/>
                <a:gd name="T13" fmla="*/ 32 h 65"/>
                <a:gd name="T14" fmla="*/ 92 w 109"/>
                <a:gd name="T15" fmla="*/ 35 h 65"/>
                <a:gd name="T16" fmla="*/ 89 w 109"/>
                <a:gd name="T17" fmla="*/ 42 h 65"/>
                <a:gd name="T18" fmla="*/ 108 w 109"/>
                <a:gd name="T19" fmla="*/ 42 h 65"/>
                <a:gd name="T20" fmla="*/ 109 w 109"/>
                <a:gd name="T21" fmla="*/ 35 h 65"/>
                <a:gd name="T22" fmla="*/ 109 w 109"/>
                <a:gd name="T23" fmla="*/ 35 h 65"/>
                <a:gd name="T24" fmla="*/ 109 w 109"/>
                <a:gd name="T25" fmla="*/ 32 h 65"/>
                <a:gd name="T26" fmla="*/ 77 w 109"/>
                <a:gd name="T27" fmla="*/ 0 h 65"/>
                <a:gd name="T28" fmla="*/ 37 w 109"/>
                <a:gd name="T29" fmla="*/ 0 h 65"/>
                <a:gd name="T30" fmla="*/ 33 w 109"/>
                <a:gd name="T31" fmla="*/ 0 h 65"/>
                <a:gd name="T32" fmla="*/ 0 w 109"/>
                <a:gd name="T33" fmla="*/ 32 h 65"/>
                <a:gd name="T34" fmla="*/ 33 w 109"/>
                <a:gd name="T35" fmla="*/ 65 h 65"/>
                <a:gd name="T36" fmla="*/ 56 w 109"/>
                <a:gd name="T37" fmla="*/ 65 h 65"/>
                <a:gd name="T38" fmla="*/ 41 w 109"/>
                <a:gd name="T39" fmla="*/ 4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9" h="65">
                  <a:moveTo>
                    <a:pt x="41" y="48"/>
                  </a:moveTo>
                  <a:cubicBezTo>
                    <a:pt x="33" y="48"/>
                    <a:pt x="33" y="48"/>
                    <a:pt x="33" y="48"/>
                  </a:cubicBezTo>
                  <a:cubicBezTo>
                    <a:pt x="24" y="48"/>
                    <a:pt x="18" y="41"/>
                    <a:pt x="18" y="32"/>
                  </a:cubicBezTo>
                  <a:cubicBezTo>
                    <a:pt x="18" y="24"/>
                    <a:pt x="24" y="17"/>
                    <a:pt x="33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85" y="17"/>
                    <a:pt x="92" y="24"/>
                    <a:pt x="92" y="32"/>
                  </a:cubicBezTo>
                  <a:cubicBezTo>
                    <a:pt x="92" y="33"/>
                    <a:pt x="92" y="34"/>
                    <a:pt x="92" y="35"/>
                  </a:cubicBezTo>
                  <a:cubicBezTo>
                    <a:pt x="91" y="38"/>
                    <a:pt x="90" y="40"/>
                    <a:pt x="89" y="42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08" y="40"/>
                    <a:pt x="109" y="38"/>
                    <a:pt x="109" y="35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4"/>
                    <a:pt x="109" y="33"/>
                    <a:pt x="109" y="32"/>
                  </a:cubicBezTo>
                  <a:cubicBezTo>
                    <a:pt x="109" y="15"/>
                    <a:pt x="95" y="0"/>
                    <a:pt x="7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5"/>
                    <a:pt x="0" y="32"/>
                  </a:cubicBezTo>
                  <a:cubicBezTo>
                    <a:pt x="0" y="50"/>
                    <a:pt x="15" y="65"/>
                    <a:pt x="33" y="65"/>
                  </a:cubicBezTo>
                  <a:cubicBezTo>
                    <a:pt x="56" y="65"/>
                    <a:pt x="56" y="65"/>
                    <a:pt x="56" y="65"/>
                  </a:cubicBezTo>
                  <a:cubicBezTo>
                    <a:pt x="50" y="61"/>
                    <a:pt x="44" y="55"/>
                    <a:pt x="41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Freeform 189"/>
            <p:cNvSpPr>
              <a:spLocks noEditPoints="1"/>
            </p:cNvSpPr>
            <p:nvPr/>
          </p:nvSpPr>
          <p:spPr bwMode="auto">
            <a:xfrm>
              <a:off x="3950749" y="4248125"/>
              <a:ext cx="202761" cy="204930"/>
            </a:xfrm>
            <a:custGeom>
              <a:avLst/>
              <a:gdLst>
                <a:gd name="T0" fmla="*/ 40 w 79"/>
                <a:gd name="T1" fmla="*/ 0 h 80"/>
                <a:gd name="T2" fmla="*/ 0 w 79"/>
                <a:gd name="T3" fmla="*/ 40 h 80"/>
                <a:gd name="T4" fmla="*/ 40 w 79"/>
                <a:gd name="T5" fmla="*/ 80 h 80"/>
                <a:gd name="T6" fmla="*/ 79 w 79"/>
                <a:gd name="T7" fmla="*/ 40 h 80"/>
                <a:gd name="T8" fmla="*/ 40 w 79"/>
                <a:gd name="T9" fmla="*/ 0 h 80"/>
                <a:gd name="T10" fmla="*/ 63 w 79"/>
                <a:gd name="T11" fmla="*/ 46 h 80"/>
                <a:gd name="T12" fmla="*/ 46 w 79"/>
                <a:gd name="T13" fmla="*/ 46 h 80"/>
                <a:gd name="T14" fmla="*/ 46 w 79"/>
                <a:gd name="T15" fmla="*/ 63 h 80"/>
                <a:gd name="T16" fmla="*/ 33 w 79"/>
                <a:gd name="T17" fmla="*/ 63 h 80"/>
                <a:gd name="T18" fmla="*/ 33 w 79"/>
                <a:gd name="T19" fmla="*/ 46 h 80"/>
                <a:gd name="T20" fmla="*/ 17 w 79"/>
                <a:gd name="T21" fmla="*/ 46 h 80"/>
                <a:gd name="T22" fmla="*/ 17 w 79"/>
                <a:gd name="T23" fmla="*/ 34 h 80"/>
                <a:gd name="T24" fmla="*/ 33 w 79"/>
                <a:gd name="T25" fmla="*/ 34 h 80"/>
                <a:gd name="T26" fmla="*/ 33 w 79"/>
                <a:gd name="T27" fmla="*/ 17 h 80"/>
                <a:gd name="T28" fmla="*/ 46 w 79"/>
                <a:gd name="T29" fmla="*/ 17 h 80"/>
                <a:gd name="T30" fmla="*/ 46 w 79"/>
                <a:gd name="T31" fmla="*/ 34 h 80"/>
                <a:gd name="T32" fmla="*/ 63 w 79"/>
                <a:gd name="T33" fmla="*/ 34 h 80"/>
                <a:gd name="T34" fmla="*/ 63 w 79"/>
                <a:gd name="T35" fmla="*/ 4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79" y="62"/>
                    <a:pt x="79" y="40"/>
                  </a:cubicBezTo>
                  <a:cubicBezTo>
                    <a:pt x="79" y="18"/>
                    <a:pt x="62" y="0"/>
                    <a:pt x="40" y="0"/>
                  </a:cubicBezTo>
                  <a:close/>
                  <a:moveTo>
                    <a:pt x="63" y="46"/>
                  </a:moveTo>
                  <a:cubicBezTo>
                    <a:pt x="46" y="46"/>
                    <a:pt x="46" y="46"/>
                    <a:pt x="46" y="4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63" y="34"/>
                    <a:pt x="63" y="34"/>
                    <a:pt x="63" y="34"/>
                  </a:cubicBezTo>
                  <a:lnTo>
                    <a:pt x="63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Rectangle 190"/>
            <p:cNvSpPr>
              <a:spLocks noChangeArrowheads="1"/>
            </p:cNvSpPr>
            <p:nvPr/>
          </p:nvSpPr>
          <p:spPr bwMode="auto">
            <a:xfrm>
              <a:off x="4200135" y="4356553"/>
              <a:ext cx="30360" cy="1019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Rectangle 191"/>
            <p:cNvSpPr>
              <a:spLocks noChangeArrowheads="1"/>
            </p:cNvSpPr>
            <p:nvPr/>
          </p:nvSpPr>
          <p:spPr bwMode="auto">
            <a:xfrm>
              <a:off x="4164354" y="4392335"/>
              <a:ext cx="101923" cy="3036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Rectangle 192"/>
            <p:cNvSpPr>
              <a:spLocks noChangeArrowheads="1"/>
            </p:cNvSpPr>
            <p:nvPr/>
          </p:nvSpPr>
          <p:spPr bwMode="auto">
            <a:xfrm>
              <a:off x="3879187" y="4386913"/>
              <a:ext cx="18433" cy="618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Rectangle 193"/>
            <p:cNvSpPr>
              <a:spLocks noChangeArrowheads="1"/>
            </p:cNvSpPr>
            <p:nvPr/>
          </p:nvSpPr>
          <p:spPr bwMode="auto">
            <a:xfrm>
              <a:off x="3858586" y="4407515"/>
              <a:ext cx="61805" cy="173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366317" y="1694569"/>
            <a:ext cx="273108" cy="313433"/>
            <a:chOff x="2733098" y="4187405"/>
            <a:chExt cx="484675" cy="556238"/>
          </a:xfrm>
          <a:solidFill>
            <a:srgbClr val="002B82"/>
          </a:solidFill>
        </p:grpSpPr>
        <p:sp>
          <p:nvSpPr>
            <p:cNvPr id="22" name="Oval 302"/>
            <p:cNvSpPr>
              <a:spLocks noChangeArrowheads="1"/>
            </p:cNvSpPr>
            <p:nvPr/>
          </p:nvSpPr>
          <p:spPr bwMode="auto">
            <a:xfrm>
              <a:off x="2849117" y="4187405"/>
              <a:ext cx="84574" cy="10734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Freeform 303"/>
            <p:cNvSpPr>
              <a:spLocks noEditPoints="1"/>
            </p:cNvSpPr>
            <p:nvPr/>
          </p:nvSpPr>
          <p:spPr bwMode="auto">
            <a:xfrm>
              <a:off x="2733098" y="4304508"/>
              <a:ext cx="310105" cy="439135"/>
            </a:xfrm>
            <a:custGeom>
              <a:avLst/>
              <a:gdLst>
                <a:gd name="T0" fmla="*/ 121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6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8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3 w 121"/>
                <a:gd name="T33" fmla="*/ 36 h 171"/>
                <a:gd name="T34" fmla="*/ 1 w 121"/>
                <a:gd name="T35" fmla="*/ 48 h 171"/>
                <a:gd name="T36" fmla="*/ 2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5 h 171"/>
                <a:gd name="T44" fmla="*/ 33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4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1"/>
                    <a:pt x="76" y="0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1"/>
                    <a:pt x="42" y="1"/>
                    <a:pt x="39" y="1"/>
                  </a:cubicBezTo>
                  <a:cubicBezTo>
                    <a:pt x="39" y="1"/>
                    <a:pt x="39" y="1"/>
                    <a:pt x="38" y="1"/>
                  </a:cubicBezTo>
                  <a:cubicBezTo>
                    <a:pt x="36" y="2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4" y="82"/>
                    <a:pt x="29" y="80"/>
                    <a:pt x="33" y="78"/>
                  </a:cubicBezTo>
                  <a:cubicBezTo>
                    <a:pt x="33" y="82"/>
                    <a:pt x="33" y="86"/>
                    <a:pt x="33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1" y="161"/>
                    <a:pt x="61" y="148"/>
                    <a:pt x="61" y="134"/>
                  </a:cubicBezTo>
                  <a:cubicBezTo>
                    <a:pt x="58" y="127"/>
                    <a:pt x="56" y="118"/>
                    <a:pt x="56" y="110"/>
                  </a:cubicBezTo>
                  <a:cubicBezTo>
                    <a:pt x="56" y="74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4" y="42"/>
                    <a:pt x="74" y="42"/>
                    <a:pt x="74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Freeform 304"/>
            <p:cNvSpPr/>
            <p:nvPr/>
          </p:nvSpPr>
          <p:spPr bwMode="auto">
            <a:xfrm>
              <a:off x="2897909" y="4668827"/>
              <a:ext cx="60720" cy="74816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Freeform 305"/>
            <p:cNvSpPr/>
            <p:nvPr/>
          </p:nvSpPr>
          <p:spPr bwMode="auto">
            <a:xfrm>
              <a:off x="3035614" y="4422694"/>
              <a:ext cx="54214" cy="41203"/>
            </a:xfrm>
            <a:custGeom>
              <a:avLst/>
              <a:gdLst>
                <a:gd name="T0" fmla="*/ 43 w 50"/>
                <a:gd name="T1" fmla="*/ 0 h 38"/>
                <a:gd name="T2" fmla="*/ 36 w 50"/>
                <a:gd name="T3" fmla="*/ 0 h 38"/>
                <a:gd name="T4" fmla="*/ 14 w 50"/>
                <a:gd name="T5" fmla="*/ 0 h 38"/>
                <a:gd name="T6" fmla="*/ 7 w 50"/>
                <a:gd name="T7" fmla="*/ 0 h 38"/>
                <a:gd name="T8" fmla="*/ 0 w 50"/>
                <a:gd name="T9" fmla="*/ 38 h 38"/>
                <a:gd name="T10" fmla="*/ 14 w 50"/>
                <a:gd name="T11" fmla="*/ 38 h 38"/>
                <a:gd name="T12" fmla="*/ 36 w 50"/>
                <a:gd name="T13" fmla="*/ 38 h 38"/>
                <a:gd name="T14" fmla="*/ 50 w 50"/>
                <a:gd name="T15" fmla="*/ 38 h 38"/>
                <a:gd name="T16" fmla="*/ 43 w 50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38">
                  <a:moveTo>
                    <a:pt x="43" y="0"/>
                  </a:moveTo>
                  <a:lnTo>
                    <a:pt x="36" y="0"/>
                  </a:lnTo>
                  <a:lnTo>
                    <a:pt x="14" y="0"/>
                  </a:lnTo>
                  <a:lnTo>
                    <a:pt x="7" y="0"/>
                  </a:lnTo>
                  <a:lnTo>
                    <a:pt x="0" y="38"/>
                  </a:lnTo>
                  <a:lnTo>
                    <a:pt x="14" y="38"/>
                  </a:lnTo>
                  <a:lnTo>
                    <a:pt x="36" y="38"/>
                  </a:lnTo>
                  <a:lnTo>
                    <a:pt x="50" y="38"/>
                  </a:ln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Freeform 306"/>
            <p:cNvSpPr/>
            <p:nvPr/>
          </p:nvSpPr>
          <p:spPr bwMode="auto">
            <a:xfrm>
              <a:off x="2964051" y="4430285"/>
              <a:ext cx="61805" cy="59636"/>
            </a:xfrm>
            <a:custGeom>
              <a:avLst/>
              <a:gdLst>
                <a:gd name="T0" fmla="*/ 33 w 57"/>
                <a:gd name="T1" fmla="*/ 0 h 55"/>
                <a:gd name="T2" fmla="*/ 26 w 57"/>
                <a:gd name="T3" fmla="*/ 5 h 55"/>
                <a:gd name="T4" fmla="*/ 7 w 57"/>
                <a:gd name="T5" fmla="*/ 14 h 55"/>
                <a:gd name="T6" fmla="*/ 0 w 57"/>
                <a:gd name="T7" fmla="*/ 19 h 55"/>
                <a:gd name="T8" fmla="*/ 14 w 57"/>
                <a:gd name="T9" fmla="*/ 55 h 55"/>
                <a:gd name="T10" fmla="*/ 28 w 57"/>
                <a:gd name="T11" fmla="*/ 47 h 55"/>
                <a:gd name="T12" fmla="*/ 45 w 57"/>
                <a:gd name="T13" fmla="*/ 38 h 55"/>
                <a:gd name="T14" fmla="*/ 57 w 57"/>
                <a:gd name="T15" fmla="*/ 31 h 55"/>
                <a:gd name="T16" fmla="*/ 33 w 5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33" y="0"/>
                  </a:moveTo>
                  <a:lnTo>
                    <a:pt x="26" y="5"/>
                  </a:lnTo>
                  <a:lnTo>
                    <a:pt x="7" y="14"/>
                  </a:lnTo>
                  <a:lnTo>
                    <a:pt x="0" y="19"/>
                  </a:lnTo>
                  <a:lnTo>
                    <a:pt x="14" y="55"/>
                  </a:lnTo>
                  <a:lnTo>
                    <a:pt x="28" y="47"/>
                  </a:lnTo>
                  <a:lnTo>
                    <a:pt x="45" y="38"/>
                  </a:lnTo>
                  <a:lnTo>
                    <a:pt x="57" y="31"/>
                  </a:ln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Freeform 307"/>
            <p:cNvSpPr/>
            <p:nvPr/>
          </p:nvSpPr>
          <p:spPr bwMode="auto">
            <a:xfrm>
              <a:off x="2909837" y="4479077"/>
              <a:ext cx="61805" cy="61805"/>
            </a:xfrm>
            <a:custGeom>
              <a:avLst/>
              <a:gdLst>
                <a:gd name="T0" fmla="*/ 19 w 57"/>
                <a:gd name="T1" fmla="*/ 0 h 57"/>
                <a:gd name="T2" fmla="*/ 15 w 57"/>
                <a:gd name="T3" fmla="*/ 7 h 57"/>
                <a:gd name="T4" fmla="*/ 5 w 57"/>
                <a:gd name="T5" fmla="*/ 26 h 57"/>
                <a:gd name="T6" fmla="*/ 0 w 57"/>
                <a:gd name="T7" fmla="*/ 33 h 57"/>
                <a:gd name="T8" fmla="*/ 31 w 57"/>
                <a:gd name="T9" fmla="*/ 57 h 57"/>
                <a:gd name="T10" fmla="*/ 38 w 57"/>
                <a:gd name="T11" fmla="*/ 45 h 57"/>
                <a:gd name="T12" fmla="*/ 50 w 57"/>
                <a:gd name="T13" fmla="*/ 26 h 57"/>
                <a:gd name="T14" fmla="*/ 57 w 57"/>
                <a:gd name="T15" fmla="*/ 14 h 57"/>
                <a:gd name="T16" fmla="*/ 19 w 57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19" y="0"/>
                  </a:moveTo>
                  <a:lnTo>
                    <a:pt x="15" y="7"/>
                  </a:lnTo>
                  <a:lnTo>
                    <a:pt x="5" y="26"/>
                  </a:lnTo>
                  <a:lnTo>
                    <a:pt x="0" y="33"/>
                  </a:lnTo>
                  <a:lnTo>
                    <a:pt x="31" y="57"/>
                  </a:lnTo>
                  <a:lnTo>
                    <a:pt x="38" y="45"/>
                  </a:lnTo>
                  <a:lnTo>
                    <a:pt x="50" y="26"/>
                  </a:lnTo>
                  <a:lnTo>
                    <a:pt x="57" y="14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Freeform 308"/>
            <p:cNvSpPr/>
            <p:nvPr/>
          </p:nvSpPr>
          <p:spPr bwMode="auto">
            <a:xfrm>
              <a:off x="2897909" y="4550640"/>
              <a:ext cx="40119" cy="52046"/>
            </a:xfrm>
            <a:custGeom>
              <a:avLst/>
              <a:gdLst>
                <a:gd name="T0" fmla="*/ 0 w 37"/>
                <a:gd name="T1" fmla="*/ 5 h 48"/>
                <a:gd name="T2" fmla="*/ 0 w 37"/>
                <a:gd name="T3" fmla="*/ 14 h 48"/>
                <a:gd name="T4" fmla="*/ 0 w 37"/>
                <a:gd name="T5" fmla="*/ 33 h 48"/>
                <a:gd name="T6" fmla="*/ 0 w 37"/>
                <a:gd name="T7" fmla="*/ 43 h 48"/>
                <a:gd name="T8" fmla="*/ 37 w 37"/>
                <a:gd name="T9" fmla="*/ 48 h 48"/>
                <a:gd name="T10" fmla="*/ 37 w 37"/>
                <a:gd name="T11" fmla="*/ 33 h 48"/>
                <a:gd name="T12" fmla="*/ 37 w 37"/>
                <a:gd name="T13" fmla="*/ 14 h 48"/>
                <a:gd name="T14" fmla="*/ 37 w 37"/>
                <a:gd name="T15" fmla="*/ 0 h 48"/>
                <a:gd name="T16" fmla="*/ 0 w 37"/>
                <a:gd name="T17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8">
                  <a:moveTo>
                    <a:pt x="0" y="5"/>
                  </a:moveTo>
                  <a:lnTo>
                    <a:pt x="0" y="14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37" y="48"/>
                  </a:lnTo>
                  <a:lnTo>
                    <a:pt x="37" y="33"/>
                  </a:lnTo>
                  <a:lnTo>
                    <a:pt x="37" y="14"/>
                  </a:lnTo>
                  <a:lnTo>
                    <a:pt x="37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Freeform 309"/>
            <p:cNvSpPr/>
            <p:nvPr/>
          </p:nvSpPr>
          <p:spPr bwMode="auto">
            <a:xfrm>
              <a:off x="2905500" y="4612444"/>
              <a:ext cx="58551" cy="61805"/>
            </a:xfrm>
            <a:custGeom>
              <a:avLst/>
              <a:gdLst>
                <a:gd name="T0" fmla="*/ 0 w 54"/>
                <a:gd name="T1" fmla="*/ 26 h 57"/>
                <a:gd name="T2" fmla="*/ 4 w 54"/>
                <a:gd name="T3" fmla="*/ 33 h 57"/>
                <a:gd name="T4" fmla="*/ 14 w 54"/>
                <a:gd name="T5" fmla="*/ 50 h 57"/>
                <a:gd name="T6" fmla="*/ 19 w 54"/>
                <a:gd name="T7" fmla="*/ 57 h 57"/>
                <a:gd name="T8" fmla="*/ 54 w 54"/>
                <a:gd name="T9" fmla="*/ 43 h 57"/>
                <a:gd name="T10" fmla="*/ 47 w 54"/>
                <a:gd name="T11" fmla="*/ 31 h 57"/>
                <a:gd name="T12" fmla="*/ 37 w 54"/>
                <a:gd name="T13" fmla="*/ 14 h 57"/>
                <a:gd name="T14" fmla="*/ 30 w 54"/>
                <a:gd name="T15" fmla="*/ 0 h 57"/>
                <a:gd name="T16" fmla="*/ 0 w 54"/>
                <a:gd name="T17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7">
                  <a:moveTo>
                    <a:pt x="0" y="26"/>
                  </a:moveTo>
                  <a:lnTo>
                    <a:pt x="4" y="33"/>
                  </a:lnTo>
                  <a:lnTo>
                    <a:pt x="14" y="50"/>
                  </a:lnTo>
                  <a:lnTo>
                    <a:pt x="19" y="57"/>
                  </a:lnTo>
                  <a:lnTo>
                    <a:pt x="54" y="43"/>
                  </a:lnTo>
                  <a:lnTo>
                    <a:pt x="47" y="31"/>
                  </a:lnTo>
                  <a:lnTo>
                    <a:pt x="37" y="14"/>
                  </a:lnTo>
                  <a:lnTo>
                    <a:pt x="30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310"/>
            <p:cNvSpPr/>
            <p:nvPr/>
          </p:nvSpPr>
          <p:spPr bwMode="auto">
            <a:xfrm>
              <a:off x="2954292" y="4668827"/>
              <a:ext cx="60720" cy="58551"/>
            </a:xfrm>
            <a:custGeom>
              <a:avLst/>
              <a:gdLst>
                <a:gd name="T0" fmla="*/ 0 w 56"/>
                <a:gd name="T1" fmla="*/ 35 h 54"/>
                <a:gd name="T2" fmla="*/ 7 w 56"/>
                <a:gd name="T3" fmla="*/ 40 h 54"/>
                <a:gd name="T4" fmla="*/ 26 w 56"/>
                <a:gd name="T5" fmla="*/ 50 h 54"/>
                <a:gd name="T6" fmla="*/ 30 w 56"/>
                <a:gd name="T7" fmla="*/ 54 h 54"/>
                <a:gd name="T8" fmla="*/ 56 w 56"/>
                <a:gd name="T9" fmla="*/ 24 h 54"/>
                <a:gd name="T10" fmla="*/ 45 w 56"/>
                <a:gd name="T11" fmla="*/ 17 h 54"/>
                <a:gd name="T12" fmla="*/ 26 w 56"/>
                <a:gd name="T13" fmla="*/ 7 h 54"/>
                <a:gd name="T14" fmla="*/ 14 w 56"/>
                <a:gd name="T15" fmla="*/ 0 h 54"/>
                <a:gd name="T16" fmla="*/ 0 w 56"/>
                <a:gd name="T17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0" y="35"/>
                  </a:moveTo>
                  <a:lnTo>
                    <a:pt x="7" y="40"/>
                  </a:lnTo>
                  <a:lnTo>
                    <a:pt x="26" y="50"/>
                  </a:lnTo>
                  <a:lnTo>
                    <a:pt x="30" y="54"/>
                  </a:lnTo>
                  <a:lnTo>
                    <a:pt x="56" y="24"/>
                  </a:lnTo>
                  <a:lnTo>
                    <a:pt x="45" y="17"/>
                  </a:lnTo>
                  <a:lnTo>
                    <a:pt x="26" y="7"/>
                  </a:lnTo>
                  <a:lnTo>
                    <a:pt x="14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311"/>
            <p:cNvSpPr/>
            <p:nvPr/>
          </p:nvSpPr>
          <p:spPr bwMode="auto">
            <a:xfrm>
              <a:off x="3022602" y="4699187"/>
              <a:ext cx="54214" cy="44456"/>
            </a:xfrm>
            <a:custGeom>
              <a:avLst/>
              <a:gdLst>
                <a:gd name="T0" fmla="*/ 8 w 50"/>
                <a:gd name="T1" fmla="*/ 41 h 41"/>
                <a:gd name="T2" fmla="*/ 15 w 50"/>
                <a:gd name="T3" fmla="*/ 41 h 41"/>
                <a:gd name="T4" fmla="*/ 36 w 50"/>
                <a:gd name="T5" fmla="*/ 41 h 41"/>
                <a:gd name="T6" fmla="*/ 43 w 50"/>
                <a:gd name="T7" fmla="*/ 41 h 41"/>
                <a:gd name="T8" fmla="*/ 50 w 50"/>
                <a:gd name="T9" fmla="*/ 0 h 41"/>
                <a:gd name="T10" fmla="*/ 36 w 50"/>
                <a:gd name="T11" fmla="*/ 0 h 41"/>
                <a:gd name="T12" fmla="*/ 15 w 50"/>
                <a:gd name="T13" fmla="*/ 0 h 41"/>
                <a:gd name="T14" fmla="*/ 0 w 50"/>
                <a:gd name="T15" fmla="*/ 0 h 41"/>
                <a:gd name="T16" fmla="*/ 8 w 50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1">
                  <a:moveTo>
                    <a:pt x="8" y="41"/>
                  </a:moveTo>
                  <a:lnTo>
                    <a:pt x="15" y="41"/>
                  </a:lnTo>
                  <a:lnTo>
                    <a:pt x="36" y="41"/>
                  </a:lnTo>
                  <a:lnTo>
                    <a:pt x="43" y="41"/>
                  </a:lnTo>
                  <a:lnTo>
                    <a:pt x="50" y="0"/>
                  </a:lnTo>
                  <a:lnTo>
                    <a:pt x="36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8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312"/>
            <p:cNvSpPr/>
            <p:nvPr/>
          </p:nvSpPr>
          <p:spPr bwMode="auto">
            <a:xfrm>
              <a:off x="3087659" y="4674248"/>
              <a:ext cx="60720" cy="58551"/>
            </a:xfrm>
            <a:custGeom>
              <a:avLst/>
              <a:gdLst>
                <a:gd name="T0" fmla="*/ 26 w 56"/>
                <a:gd name="T1" fmla="*/ 54 h 54"/>
                <a:gd name="T2" fmla="*/ 30 w 56"/>
                <a:gd name="T3" fmla="*/ 52 h 54"/>
                <a:gd name="T4" fmla="*/ 49 w 56"/>
                <a:gd name="T5" fmla="*/ 40 h 54"/>
                <a:gd name="T6" fmla="*/ 56 w 56"/>
                <a:gd name="T7" fmla="*/ 38 h 54"/>
                <a:gd name="T8" fmla="*/ 42 w 56"/>
                <a:gd name="T9" fmla="*/ 0 h 54"/>
                <a:gd name="T10" fmla="*/ 30 w 56"/>
                <a:gd name="T11" fmla="*/ 7 h 54"/>
                <a:gd name="T12" fmla="*/ 11 w 56"/>
                <a:gd name="T13" fmla="*/ 19 h 54"/>
                <a:gd name="T14" fmla="*/ 0 w 56"/>
                <a:gd name="T15" fmla="*/ 26 h 54"/>
                <a:gd name="T16" fmla="*/ 26 w 56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26" y="54"/>
                  </a:moveTo>
                  <a:lnTo>
                    <a:pt x="30" y="52"/>
                  </a:lnTo>
                  <a:lnTo>
                    <a:pt x="49" y="40"/>
                  </a:lnTo>
                  <a:lnTo>
                    <a:pt x="56" y="38"/>
                  </a:lnTo>
                  <a:lnTo>
                    <a:pt x="42" y="0"/>
                  </a:lnTo>
                  <a:lnTo>
                    <a:pt x="30" y="7"/>
                  </a:lnTo>
                  <a:lnTo>
                    <a:pt x="11" y="19"/>
                  </a:lnTo>
                  <a:lnTo>
                    <a:pt x="0" y="26"/>
                  </a:lnTo>
                  <a:lnTo>
                    <a:pt x="2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313"/>
            <p:cNvSpPr/>
            <p:nvPr/>
          </p:nvSpPr>
          <p:spPr bwMode="auto">
            <a:xfrm>
              <a:off x="3144042" y="4625456"/>
              <a:ext cx="58551" cy="58551"/>
            </a:xfrm>
            <a:custGeom>
              <a:avLst/>
              <a:gdLst>
                <a:gd name="T0" fmla="*/ 35 w 54"/>
                <a:gd name="T1" fmla="*/ 54 h 54"/>
                <a:gd name="T2" fmla="*/ 40 w 54"/>
                <a:gd name="T3" fmla="*/ 47 h 54"/>
                <a:gd name="T4" fmla="*/ 49 w 54"/>
                <a:gd name="T5" fmla="*/ 31 h 54"/>
                <a:gd name="T6" fmla="*/ 54 w 54"/>
                <a:gd name="T7" fmla="*/ 23 h 54"/>
                <a:gd name="T8" fmla="*/ 23 w 54"/>
                <a:gd name="T9" fmla="*/ 0 h 54"/>
                <a:gd name="T10" fmla="*/ 16 w 54"/>
                <a:gd name="T11" fmla="*/ 12 h 54"/>
                <a:gd name="T12" fmla="*/ 7 w 54"/>
                <a:gd name="T13" fmla="*/ 28 h 54"/>
                <a:gd name="T14" fmla="*/ 0 w 54"/>
                <a:gd name="T15" fmla="*/ 40 h 54"/>
                <a:gd name="T16" fmla="*/ 35 w 54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4">
                  <a:moveTo>
                    <a:pt x="35" y="54"/>
                  </a:moveTo>
                  <a:lnTo>
                    <a:pt x="40" y="47"/>
                  </a:lnTo>
                  <a:lnTo>
                    <a:pt x="49" y="31"/>
                  </a:lnTo>
                  <a:lnTo>
                    <a:pt x="54" y="23"/>
                  </a:lnTo>
                  <a:lnTo>
                    <a:pt x="23" y="0"/>
                  </a:lnTo>
                  <a:lnTo>
                    <a:pt x="16" y="12"/>
                  </a:lnTo>
                  <a:lnTo>
                    <a:pt x="7" y="28"/>
                  </a:lnTo>
                  <a:lnTo>
                    <a:pt x="0" y="40"/>
                  </a:lnTo>
                  <a:lnTo>
                    <a:pt x="35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314"/>
            <p:cNvSpPr/>
            <p:nvPr/>
          </p:nvSpPr>
          <p:spPr bwMode="auto">
            <a:xfrm>
              <a:off x="3174402" y="4563651"/>
              <a:ext cx="43371" cy="50962"/>
            </a:xfrm>
            <a:custGeom>
              <a:avLst/>
              <a:gdLst>
                <a:gd name="T0" fmla="*/ 40 w 40"/>
                <a:gd name="T1" fmla="*/ 43 h 47"/>
                <a:gd name="T2" fmla="*/ 40 w 40"/>
                <a:gd name="T3" fmla="*/ 33 h 47"/>
                <a:gd name="T4" fmla="*/ 40 w 40"/>
                <a:gd name="T5" fmla="*/ 14 h 47"/>
                <a:gd name="T6" fmla="*/ 40 w 40"/>
                <a:gd name="T7" fmla="*/ 5 h 47"/>
                <a:gd name="T8" fmla="*/ 0 w 40"/>
                <a:gd name="T9" fmla="*/ 0 h 47"/>
                <a:gd name="T10" fmla="*/ 0 w 40"/>
                <a:gd name="T11" fmla="*/ 14 h 47"/>
                <a:gd name="T12" fmla="*/ 0 w 40"/>
                <a:gd name="T13" fmla="*/ 33 h 47"/>
                <a:gd name="T14" fmla="*/ 0 w 40"/>
                <a:gd name="T15" fmla="*/ 47 h 47"/>
                <a:gd name="T16" fmla="*/ 40 w 40"/>
                <a:gd name="T17" fmla="*/ 4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7">
                  <a:moveTo>
                    <a:pt x="40" y="43"/>
                  </a:moveTo>
                  <a:lnTo>
                    <a:pt x="40" y="33"/>
                  </a:lnTo>
                  <a:lnTo>
                    <a:pt x="40" y="14"/>
                  </a:lnTo>
                  <a:lnTo>
                    <a:pt x="40" y="5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33"/>
                  </a:lnTo>
                  <a:lnTo>
                    <a:pt x="0" y="47"/>
                  </a:lnTo>
                  <a:lnTo>
                    <a:pt x="4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315"/>
            <p:cNvSpPr/>
            <p:nvPr/>
          </p:nvSpPr>
          <p:spPr bwMode="auto">
            <a:xfrm>
              <a:off x="3148379" y="4492088"/>
              <a:ext cx="59636" cy="58551"/>
            </a:xfrm>
            <a:custGeom>
              <a:avLst/>
              <a:gdLst>
                <a:gd name="T0" fmla="*/ 55 w 55"/>
                <a:gd name="T1" fmla="*/ 31 h 54"/>
                <a:gd name="T2" fmla="*/ 52 w 55"/>
                <a:gd name="T3" fmla="*/ 24 h 54"/>
                <a:gd name="T4" fmla="*/ 40 w 55"/>
                <a:gd name="T5" fmla="*/ 7 h 54"/>
                <a:gd name="T6" fmla="*/ 38 w 55"/>
                <a:gd name="T7" fmla="*/ 0 h 54"/>
                <a:gd name="T8" fmla="*/ 0 w 55"/>
                <a:gd name="T9" fmla="*/ 14 h 54"/>
                <a:gd name="T10" fmla="*/ 7 w 55"/>
                <a:gd name="T11" fmla="*/ 26 h 54"/>
                <a:gd name="T12" fmla="*/ 17 w 55"/>
                <a:gd name="T13" fmla="*/ 42 h 54"/>
                <a:gd name="T14" fmla="*/ 24 w 55"/>
                <a:gd name="T15" fmla="*/ 54 h 54"/>
                <a:gd name="T16" fmla="*/ 55 w 55"/>
                <a:gd name="T1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4">
                  <a:moveTo>
                    <a:pt x="55" y="31"/>
                  </a:moveTo>
                  <a:lnTo>
                    <a:pt x="52" y="24"/>
                  </a:lnTo>
                  <a:lnTo>
                    <a:pt x="40" y="7"/>
                  </a:lnTo>
                  <a:lnTo>
                    <a:pt x="38" y="0"/>
                  </a:lnTo>
                  <a:lnTo>
                    <a:pt x="0" y="14"/>
                  </a:lnTo>
                  <a:lnTo>
                    <a:pt x="7" y="26"/>
                  </a:lnTo>
                  <a:lnTo>
                    <a:pt x="17" y="42"/>
                  </a:lnTo>
                  <a:lnTo>
                    <a:pt x="24" y="54"/>
                  </a:lnTo>
                  <a:lnTo>
                    <a:pt x="55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Freeform 316"/>
            <p:cNvSpPr/>
            <p:nvPr/>
          </p:nvSpPr>
          <p:spPr bwMode="auto">
            <a:xfrm>
              <a:off x="3097418" y="4437874"/>
              <a:ext cx="61805" cy="59636"/>
            </a:xfrm>
            <a:custGeom>
              <a:avLst/>
              <a:gdLst>
                <a:gd name="T0" fmla="*/ 57 w 57"/>
                <a:gd name="T1" fmla="*/ 17 h 55"/>
                <a:gd name="T2" fmla="*/ 50 w 57"/>
                <a:gd name="T3" fmla="*/ 14 h 55"/>
                <a:gd name="T4" fmla="*/ 33 w 57"/>
                <a:gd name="T5" fmla="*/ 3 h 55"/>
                <a:gd name="T6" fmla="*/ 26 w 57"/>
                <a:gd name="T7" fmla="*/ 0 h 55"/>
                <a:gd name="T8" fmla="*/ 0 w 57"/>
                <a:gd name="T9" fmla="*/ 31 h 55"/>
                <a:gd name="T10" fmla="*/ 14 w 57"/>
                <a:gd name="T11" fmla="*/ 38 h 55"/>
                <a:gd name="T12" fmla="*/ 31 w 57"/>
                <a:gd name="T13" fmla="*/ 48 h 55"/>
                <a:gd name="T14" fmla="*/ 43 w 57"/>
                <a:gd name="T15" fmla="*/ 55 h 55"/>
                <a:gd name="T16" fmla="*/ 57 w 57"/>
                <a:gd name="T17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57" y="17"/>
                  </a:moveTo>
                  <a:lnTo>
                    <a:pt x="50" y="14"/>
                  </a:lnTo>
                  <a:lnTo>
                    <a:pt x="33" y="3"/>
                  </a:lnTo>
                  <a:lnTo>
                    <a:pt x="26" y="0"/>
                  </a:lnTo>
                  <a:lnTo>
                    <a:pt x="0" y="31"/>
                  </a:lnTo>
                  <a:lnTo>
                    <a:pt x="14" y="38"/>
                  </a:lnTo>
                  <a:lnTo>
                    <a:pt x="31" y="48"/>
                  </a:lnTo>
                  <a:lnTo>
                    <a:pt x="43" y="55"/>
                  </a:lnTo>
                  <a:lnTo>
                    <a:pt x="57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Freeform 317"/>
            <p:cNvSpPr>
              <a:spLocks noEditPoints="1"/>
            </p:cNvSpPr>
            <p:nvPr/>
          </p:nvSpPr>
          <p:spPr bwMode="auto">
            <a:xfrm>
              <a:off x="2926101" y="4448717"/>
              <a:ext cx="263481" cy="266734"/>
            </a:xfrm>
            <a:custGeom>
              <a:avLst/>
              <a:gdLst>
                <a:gd name="T0" fmla="*/ 51 w 103"/>
                <a:gd name="T1" fmla="*/ 104 h 104"/>
                <a:gd name="T2" fmla="*/ 0 w 103"/>
                <a:gd name="T3" fmla="*/ 52 h 104"/>
                <a:gd name="T4" fmla="*/ 51 w 103"/>
                <a:gd name="T5" fmla="*/ 0 h 104"/>
                <a:gd name="T6" fmla="*/ 103 w 103"/>
                <a:gd name="T7" fmla="*/ 52 h 104"/>
                <a:gd name="T8" fmla="*/ 51 w 103"/>
                <a:gd name="T9" fmla="*/ 104 h 104"/>
                <a:gd name="T10" fmla="*/ 51 w 103"/>
                <a:gd name="T11" fmla="*/ 16 h 104"/>
                <a:gd name="T12" fmla="*/ 15 w 103"/>
                <a:gd name="T13" fmla="*/ 52 h 104"/>
                <a:gd name="T14" fmla="*/ 51 w 103"/>
                <a:gd name="T15" fmla="*/ 89 h 104"/>
                <a:gd name="T16" fmla="*/ 87 w 103"/>
                <a:gd name="T17" fmla="*/ 52 h 104"/>
                <a:gd name="T18" fmla="*/ 51 w 103"/>
                <a:gd name="T19" fmla="*/ 1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04">
                  <a:moveTo>
                    <a:pt x="51" y="104"/>
                  </a:moveTo>
                  <a:cubicBezTo>
                    <a:pt x="23" y="104"/>
                    <a:pt x="0" y="81"/>
                    <a:pt x="0" y="52"/>
                  </a:cubicBezTo>
                  <a:cubicBezTo>
                    <a:pt x="0" y="24"/>
                    <a:pt x="23" y="0"/>
                    <a:pt x="51" y="0"/>
                  </a:cubicBezTo>
                  <a:cubicBezTo>
                    <a:pt x="80" y="0"/>
                    <a:pt x="103" y="24"/>
                    <a:pt x="103" y="52"/>
                  </a:cubicBezTo>
                  <a:cubicBezTo>
                    <a:pt x="103" y="81"/>
                    <a:pt x="80" y="104"/>
                    <a:pt x="51" y="104"/>
                  </a:cubicBezTo>
                  <a:close/>
                  <a:moveTo>
                    <a:pt x="51" y="16"/>
                  </a:moveTo>
                  <a:cubicBezTo>
                    <a:pt x="31" y="16"/>
                    <a:pt x="15" y="32"/>
                    <a:pt x="15" y="52"/>
                  </a:cubicBezTo>
                  <a:cubicBezTo>
                    <a:pt x="15" y="73"/>
                    <a:pt x="31" y="89"/>
                    <a:pt x="51" y="89"/>
                  </a:cubicBezTo>
                  <a:cubicBezTo>
                    <a:pt x="71" y="89"/>
                    <a:pt x="87" y="73"/>
                    <a:pt x="87" y="52"/>
                  </a:cubicBezTo>
                  <a:cubicBezTo>
                    <a:pt x="87" y="32"/>
                    <a:pt x="71" y="16"/>
                    <a:pt x="5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Oval 318"/>
            <p:cNvSpPr>
              <a:spLocks noChangeArrowheads="1"/>
            </p:cNvSpPr>
            <p:nvPr/>
          </p:nvSpPr>
          <p:spPr bwMode="auto">
            <a:xfrm>
              <a:off x="2999832" y="4525702"/>
              <a:ext cx="112766" cy="1127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428868" y="1741616"/>
            <a:ext cx="321986" cy="219341"/>
            <a:chOff x="4895160" y="4287159"/>
            <a:chExt cx="571418" cy="389258"/>
          </a:xfrm>
          <a:solidFill>
            <a:srgbClr val="002B82"/>
          </a:solidFill>
        </p:grpSpPr>
        <p:sp>
          <p:nvSpPr>
            <p:cNvPr id="40" name="Freeform 327"/>
            <p:cNvSpPr>
              <a:spLocks noEditPoints="1"/>
            </p:cNvSpPr>
            <p:nvPr/>
          </p:nvSpPr>
          <p:spPr bwMode="auto">
            <a:xfrm>
              <a:off x="4895160" y="4287159"/>
              <a:ext cx="438051" cy="389258"/>
            </a:xfrm>
            <a:custGeom>
              <a:avLst/>
              <a:gdLst>
                <a:gd name="T0" fmla="*/ 166 w 171"/>
                <a:gd name="T1" fmla="*/ 0 h 152"/>
                <a:gd name="T2" fmla="*/ 5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5 w 171"/>
                <a:gd name="T9" fmla="*/ 152 h 152"/>
                <a:gd name="T10" fmla="*/ 166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2" y="152"/>
                    <a:pt x="5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Rectangle 328"/>
            <p:cNvSpPr>
              <a:spLocks noChangeArrowheads="1"/>
            </p:cNvSpPr>
            <p:nvPr/>
          </p:nvSpPr>
          <p:spPr bwMode="auto">
            <a:xfrm>
              <a:off x="4953712" y="4417273"/>
              <a:ext cx="315527" cy="5963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Rectangle 329"/>
            <p:cNvSpPr>
              <a:spLocks noChangeArrowheads="1"/>
            </p:cNvSpPr>
            <p:nvPr/>
          </p:nvSpPr>
          <p:spPr bwMode="auto">
            <a:xfrm>
              <a:off x="4953712" y="4501847"/>
              <a:ext cx="99754" cy="10517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Rectangle 330"/>
            <p:cNvSpPr>
              <a:spLocks noChangeArrowheads="1"/>
            </p:cNvSpPr>
            <p:nvPr/>
          </p:nvSpPr>
          <p:spPr bwMode="auto">
            <a:xfrm>
              <a:off x="5071899" y="4505100"/>
              <a:ext cx="107344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Rectangle 331"/>
            <p:cNvSpPr>
              <a:spLocks noChangeArrowheads="1"/>
            </p:cNvSpPr>
            <p:nvPr/>
          </p:nvSpPr>
          <p:spPr bwMode="auto">
            <a:xfrm>
              <a:off x="5071899" y="4548471"/>
              <a:ext cx="107344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Rectangle 332"/>
            <p:cNvSpPr>
              <a:spLocks noChangeArrowheads="1"/>
            </p:cNvSpPr>
            <p:nvPr/>
          </p:nvSpPr>
          <p:spPr bwMode="auto">
            <a:xfrm>
              <a:off x="5071899" y="4589674"/>
              <a:ext cx="107344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Freeform 333"/>
            <p:cNvSpPr/>
            <p:nvPr/>
          </p:nvSpPr>
          <p:spPr bwMode="auto">
            <a:xfrm>
              <a:off x="5225867" y="4569073"/>
              <a:ext cx="40119" cy="41203"/>
            </a:xfrm>
            <a:custGeom>
              <a:avLst/>
              <a:gdLst>
                <a:gd name="T0" fmla="*/ 11 w 37"/>
                <a:gd name="T1" fmla="*/ 0 h 38"/>
                <a:gd name="T2" fmla="*/ 11 w 37"/>
                <a:gd name="T3" fmla="*/ 2 h 38"/>
                <a:gd name="T4" fmla="*/ 0 w 37"/>
                <a:gd name="T5" fmla="*/ 38 h 38"/>
                <a:gd name="T6" fmla="*/ 35 w 37"/>
                <a:gd name="T7" fmla="*/ 26 h 38"/>
                <a:gd name="T8" fmla="*/ 37 w 37"/>
                <a:gd name="T9" fmla="*/ 26 h 38"/>
                <a:gd name="T10" fmla="*/ 11 w 37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">
                  <a:moveTo>
                    <a:pt x="11" y="0"/>
                  </a:moveTo>
                  <a:lnTo>
                    <a:pt x="11" y="2"/>
                  </a:lnTo>
                  <a:lnTo>
                    <a:pt x="0" y="38"/>
                  </a:lnTo>
                  <a:lnTo>
                    <a:pt x="35" y="26"/>
                  </a:lnTo>
                  <a:lnTo>
                    <a:pt x="37" y="26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Freeform 334"/>
            <p:cNvSpPr/>
            <p:nvPr/>
          </p:nvSpPr>
          <p:spPr bwMode="auto">
            <a:xfrm>
              <a:off x="5389594" y="4366311"/>
              <a:ext cx="76984" cy="79153"/>
            </a:xfrm>
            <a:custGeom>
              <a:avLst/>
              <a:gdLst>
                <a:gd name="T0" fmla="*/ 23 w 30"/>
                <a:gd name="T1" fmla="*/ 31 h 31"/>
                <a:gd name="T2" fmla="*/ 28 w 30"/>
                <a:gd name="T3" fmla="*/ 25 h 31"/>
                <a:gd name="T4" fmla="*/ 28 w 30"/>
                <a:gd name="T5" fmla="*/ 18 h 31"/>
                <a:gd name="T6" fmla="*/ 13 w 30"/>
                <a:gd name="T7" fmla="*/ 2 h 31"/>
                <a:gd name="T8" fmla="*/ 6 w 30"/>
                <a:gd name="T9" fmla="*/ 2 h 31"/>
                <a:gd name="T10" fmla="*/ 0 w 30"/>
                <a:gd name="T11" fmla="*/ 8 h 31"/>
                <a:gd name="T12" fmla="*/ 23 w 30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1">
                  <a:moveTo>
                    <a:pt x="23" y="31"/>
                  </a:moveTo>
                  <a:cubicBezTo>
                    <a:pt x="28" y="25"/>
                    <a:pt x="28" y="25"/>
                    <a:pt x="28" y="25"/>
                  </a:cubicBezTo>
                  <a:cubicBezTo>
                    <a:pt x="30" y="23"/>
                    <a:pt x="30" y="20"/>
                    <a:pt x="28" y="18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0"/>
                    <a:pt x="8" y="0"/>
                    <a:pt x="6" y="2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23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Freeform 335"/>
            <p:cNvSpPr/>
            <p:nvPr/>
          </p:nvSpPr>
          <p:spPr bwMode="auto">
            <a:xfrm>
              <a:off x="5258396" y="4394503"/>
              <a:ext cx="182160" cy="182160"/>
            </a:xfrm>
            <a:custGeom>
              <a:avLst/>
              <a:gdLst>
                <a:gd name="T0" fmla="*/ 49 w 71"/>
                <a:gd name="T1" fmla="*/ 0 h 71"/>
                <a:gd name="T2" fmla="*/ 48 w 71"/>
                <a:gd name="T3" fmla="*/ 0 h 71"/>
                <a:gd name="T4" fmla="*/ 2 w 71"/>
                <a:gd name="T5" fmla="*/ 47 h 71"/>
                <a:gd name="T6" fmla="*/ 2 w 71"/>
                <a:gd name="T7" fmla="*/ 54 h 71"/>
                <a:gd name="T8" fmla="*/ 2 w 71"/>
                <a:gd name="T9" fmla="*/ 55 h 71"/>
                <a:gd name="T10" fmla="*/ 8 w 71"/>
                <a:gd name="T11" fmla="*/ 56 h 71"/>
                <a:gd name="T12" fmla="*/ 9 w 71"/>
                <a:gd name="T13" fmla="*/ 62 h 71"/>
                <a:gd name="T14" fmla="*/ 9 w 71"/>
                <a:gd name="T15" fmla="*/ 62 h 71"/>
                <a:gd name="T16" fmla="*/ 15 w 71"/>
                <a:gd name="T17" fmla="*/ 63 h 71"/>
                <a:gd name="T18" fmla="*/ 16 w 71"/>
                <a:gd name="T19" fmla="*/ 69 h 71"/>
                <a:gd name="T20" fmla="*/ 17 w 71"/>
                <a:gd name="T21" fmla="*/ 69 h 71"/>
                <a:gd name="T22" fmla="*/ 24 w 71"/>
                <a:gd name="T23" fmla="*/ 69 h 71"/>
                <a:gd name="T24" fmla="*/ 71 w 71"/>
                <a:gd name="T25" fmla="*/ 23 h 71"/>
                <a:gd name="T26" fmla="*/ 71 w 71"/>
                <a:gd name="T27" fmla="*/ 22 h 71"/>
                <a:gd name="T28" fmla="*/ 49 w 71"/>
                <a:gd name="T2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71">
                  <a:moveTo>
                    <a:pt x="49" y="0"/>
                  </a:moveTo>
                  <a:cubicBezTo>
                    <a:pt x="49" y="0"/>
                    <a:pt x="48" y="0"/>
                    <a:pt x="48" y="0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9"/>
                    <a:pt x="0" y="52"/>
                    <a:pt x="2" y="54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4" y="56"/>
                    <a:pt x="6" y="57"/>
                    <a:pt x="8" y="56"/>
                  </a:cubicBezTo>
                  <a:cubicBezTo>
                    <a:pt x="7" y="58"/>
                    <a:pt x="7" y="60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4"/>
                    <a:pt x="13" y="64"/>
                    <a:pt x="15" y="63"/>
                  </a:cubicBezTo>
                  <a:cubicBezTo>
                    <a:pt x="14" y="65"/>
                    <a:pt x="15" y="67"/>
                    <a:pt x="16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9" y="71"/>
                    <a:pt x="22" y="71"/>
                    <a:pt x="24" y="69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3"/>
                    <a:pt x="71" y="22"/>
                    <a:pt x="71" y="22"/>
                  </a:cubicBez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593902" y="3025138"/>
            <a:ext cx="1762338" cy="614792"/>
            <a:chOff x="2061936" y="5263650"/>
            <a:chExt cx="2349784" cy="819723"/>
          </a:xfrm>
        </p:grpSpPr>
        <p:sp>
          <p:nvSpPr>
            <p:cNvPr id="50" name="文本框 49"/>
            <p:cNvSpPr txBox="1"/>
            <p:nvPr/>
          </p:nvSpPr>
          <p:spPr bwMode="auto">
            <a:xfrm>
              <a:off x="2217364" y="5498597"/>
              <a:ext cx="2038928" cy="5847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 smtClean="0">
                  <a:solidFill>
                    <a:srgbClr val="5E5E5E"/>
                  </a:solidFill>
                  <a:latin typeface="微软雅黑" panose="020B0503020204020204" charset="-122"/>
                  <a:ea typeface="微软雅黑" panose="020B0503020204020204" charset="-122"/>
                  <a:cs typeface="Lato Light" panose="020F0302020204030203" charset="0"/>
                  <a:sym typeface="Lato Light" panose="020F0302020204030203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  <a:cs typeface="Lato Light" panose="020F0302020204030203" charset="0"/>
                <a:sym typeface="Lato Light" panose="020F0302020204030203" charset="0"/>
              </a:endParaRPr>
            </a:p>
          </p:txBody>
        </p:sp>
        <p:sp>
          <p:nvSpPr>
            <p:cNvPr id="51" name="文本框 50"/>
            <p:cNvSpPr txBox="1"/>
            <p:nvPr/>
          </p:nvSpPr>
          <p:spPr bwMode="auto">
            <a:xfrm>
              <a:off x="2061936" y="5263650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200" spc="75" dirty="0">
                  <a:solidFill>
                    <a:srgbClr val="5E5E5E"/>
                  </a:solidFill>
                  <a:latin typeface="微软雅黑" panose="020B0503020204020204" charset="-122"/>
                  <a:ea typeface="微软雅黑" panose="020B0503020204020204" charset="-122"/>
                </a:rPr>
                <a:t>在此添加标题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688463" y="3025139"/>
            <a:ext cx="1762338" cy="614790"/>
            <a:chOff x="2061936" y="5263650"/>
            <a:chExt cx="2349784" cy="819720"/>
          </a:xfrm>
        </p:grpSpPr>
        <p:sp>
          <p:nvSpPr>
            <p:cNvPr id="53" name="文本框 52"/>
            <p:cNvSpPr txBox="1"/>
            <p:nvPr/>
          </p:nvSpPr>
          <p:spPr bwMode="auto">
            <a:xfrm>
              <a:off x="2217364" y="5498594"/>
              <a:ext cx="2038928" cy="5847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5E5E5E"/>
                  </a:solidFill>
                  <a:latin typeface="微软雅黑" panose="020B0503020204020204" charset="-122"/>
                  <a:ea typeface="微软雅黑" panose="020B0503020204020204" charset="-122"/>
                  <a:cs typeface="Lato Light" panose="020F0302020204030203" charset="0"/>
                  <a:sym typeface="Lato Light" panose="020F0302020204030203" charset="0"/>
                </a:rPr>
                <a:t>此处添加详细文本描述，建议与标题相关并</a:t>
              </a:r>
              <a:r>
                <a:rPr lang="zh-CN" altLang="en-US" sz="900" dirty="0" smtClean="0">
                  <a:solidFill>
                    <a:srgbClr val="5E5E5E"/>
                  </a:solidFill>
                  <a:latin typeface="微软雅黑" panose="020B0503020204020204" charset="-122"/>
                  <a:ea typeface="微软雅黑" panose="020B0503020204020204" charset="-122"/>
                  <a:cs typeface="Lato Light" panose="020F0302020204030203" charset="0"/>
                  <a:sym typeface="Lato Light" panose="020F0302020204030203" charset="0"/>
                </a:rPr>
                <a:t>符合</a:t>
              </a:r>
              <a:endParaRPr lang="en-US" altLang="zh-CN" sz="9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  <a:cs typeface="Lato Light" panose="020F0302020204030203" charset="0"/>
                <a:sym typeface="Lato Light" panose="020F0302020204030203" charset="0"/>
              </a:endParaRPr>
            </a:p>
          </p:txBody>
        </p:sp>
        <p:sp>
          <p:nvSpPr>
            <p:cNvPr id="54" name="文本框 53"/>
            <p:cNvSpPr txBox="1"/>
            <p:nvPr/>
          </p:nvSpPr>
          <p:spPr bwMode="auto">
            <a:xfrm>
              <a:off x="2061936" y="5263650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200" spc="75" dirty="0">
                  <a:solidFill>
                    <a:srgbClr val="5E5E5E"/>
                  </a:solidFill>
                  <a:latin typeface="微软雅黑" panose="020B0503020204020204" charset="-122"/>
                  <a:ea typeface="微软雅黑" panose="020B0503020204020204" charset="-122"/>
                </a:rPr>
                <a:t>在此添加标题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753990" y="3025139"/>
            <a:ext cx="1762338" cy="614790"/>
            <a:chOff x="2061936" y="5263650"/>
            <a:chExt cx="2349784" cy="819720"/>
          </a:xfrm>
        </p:grpSpPr>
        <p:sp>
          <p:nvSpPr>
            <p:cNvPr id="56" name="文本框 55"/>
            <p:cNvSpPr txBox="1"/>
            <p:nvPr/>
          </p:nvSpPr>
          <p:spPr bwMode="auto">
            <a:xfrm>
              <a:off x="2217364" y="5498594"/>
              <a:ext cx="2038928" cy="5847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5E5E5E"/>
                  </a:solidFill>
                  <a:latin typeface="微软雅黑" panose="020B0503020204020204" charset="-122"/>
                  <a:ea typeface="微软雅黑" panose="020B0503020204020204" charset="-122"/>
                  <a:cs typeface="Lato Light" panose="020F0302020204030203" charset="0"/>
                  <a:sym typeface="Lato Light" panose="020F0302020204030203" charset="0"/>
                </a:rPr>
                <a:t>此处添加详细文本描述，建议与标题相关并</a:t>
              </a:r>
              <a:r>
                <a:rPr lang="zh-CN" altLang="en-US" sz="900" dirty="0" smtClean="0">
                  <a:solidFill>
                    <a:srgbClr val="5E5E5E"/>
                  </a:solidFill>
                  <a:latin typeface="微软雅黑" panose="020B0503020204020204" charset="-122"/>
                  <a:ea typeface="微软雅黑" panose="020B0503020204020204" charset="-122"/>
                  <a:cs typeface="Lato Light" panose="020F0302020204030203" charset="0"/>
                  <a:sym typeface="Lato Light" panose="020F0302020204030203" charset="0"/>
                </a:rPr>
                <a:t>符合</a:t>
              </a:r>
              <a:endParaRPr lang="en-US" altLang="zh-CN" sz="9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  <a:cs typeface="Lato Light" panose="020F0302020204030203" charset="0"/>
                <a:sym typeface="Lato Light" panose="020F0302020204030203" charset="0"/>
              </a:endParaRPr>
            </a:p>
          </p:txBody>
        </p:sp>
        <p:sp>
          <p:nvSpPr>
            <p:cNvPr id="57" name="文本框 56"/>
            <p:cNvSpPr txBox="1"/>
            <p:nvPr/>
          </p:nvSpPr>
          <p:spPr bwMode="auto">
            <a:xfrm>
              <a:off x="2061936" y="5263650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200" spc="75" dirty="0">
                  <a:solidFill>
                    <a:srgbClr val="5E5E5E"/>
                  </a:solidFill>
                  <a:latin typeface="微软雅黑" panose="020B0503020204020204" charset="-122"/>
                  <a:ea typeface="微软雅黑" panose="020B0503020204020204" charset="-122"/>
                </a:rPr>
                <a:t>在此添加标题</a:t>
              </a:r>
            </a:p>
          </p:txBody>
        </p:sp>
      </p:grpSp>
      <p:cxnSp>
        <p:nvCxnSpPr>
          <p:cNvPr id="58" name="直接连接符 57"/>
          <p:cNvCxnSpPr/>
          <p:nvPr/>
        </p:nvCxnSpPr>
        <p:spPr>
          <a:xfrm>
            <a:off x="1059503" y="3962841"/>
            <a:ext cx="702499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 Box 18"/>
          <p:cNvSpPr txBox="1">
            <a:spLocks noChangeArrowheads="1"/>
          </p:cNvSpPr>
          <p:nvPr/>
        </p:nvSpPr>
        <p:spPr bwMode="gray">
          <a:xfrm>
            <a:off x="978074" y="244789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1A1A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点击添加章节标题</a:t>
            </a:r>
            <a:endParaRPr lang="zh-CN" altLang="en-US" sz="2500" b="1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" name="流程图: 手动输入 59"/>
          <p:cNvSpPr/>
          <p:nvPr/>
        </p:nvSpPr>
        <p:spPr>
          <a:xfrm rot="5400000">
            <a:off x="305376" y="123680"/>
            <a:ext cx="488138" cy="676780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>
            <a:innerShdw blurRad="241300" dist="279400" dir="126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1" name="流程图: 手动输入 60"/>
          <p:cNvSpPr/>
          <p:nvPr/>
        </p:nvSpPr>
        <p:spPr>
          <a:xfrm rot="5400000" flipV="1">
            <a:off x="8426676" y="4426176"/>
            <a:ext cx="267494" cy="1167154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2" name="文本框 61"/>
          <p:cNvSpPr txBox="1"/>
          <p:nvPr/>
        </p:nvSpPr>
        <p:spPr>
          <a:xfrm>
            <a:off x="300651" y="169682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621610" y="1250443"/>
            <a:ext cx="1716709" cy="312233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39700" dist="50800" dir="2700000" algn="tl" rotWithShape="0">
              <a:schemeClr val="tx1">
                <a:alpha val="29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805682" y="1250443"/>
            <a:ext cx="1716709" cy="312233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39700" dist="50800" dir="2700000" algn="tl" rotWithShape="0">
              <a:schemeClr val="tx1">
                <a:alpha val="29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606363" y="1208043"/>
            <a:ext cx="1747199" cy="1747199"/>
            <a:chOff x="4184106" y="2952206"/>
            <a:chExt cx="3823790" cy="3823790"/>
          </a:xfrm>
        </p:grpSpPr>
        <p:sp>
          <p:nvSpPr>
            <p:cNvPr id="7" name="椭圆 6"/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9" name="椭圆 8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rgbClr val="002B82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1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1598793" y="3290527"/>
            <a:ext cx="1762338" cy="597479"/>
            <a:chOff x="2061936" y="5263650"/>
            <a:chExt cx="2349784" cy="796639"/>
          </a:xfrm>
        </p:grpSpPr>
        <p:sp>
          <p:nvSpPr>
            <p:cNvPr id="12" name="文本框 11"/>
            <p:cNvSpPr txBox="1"/>
            <p:nvPr/>
          </p:nvSpPr>
          <p:spPr bwMode="auto">
            <a:xfrm>
              <a:off x="2217364" y="5498597"/>
              <a:ext cx="2038928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 smtClean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Lato Light" panose="020F0302020204030203" charset="0"/>
                  <a:sym typeface="Lato Light" panose="020F0302020204030203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Lato Light" panose="020F0302020204030203" charset="0"/>
                <a:sym typeface="Lato Light" panose="020F0302020204030203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 bwMode="auto">
            <a:xfrm>
              <a:off x="2061936" y="5263650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200" spc="75" dirty="0">
                  <a:solidFill>
                    <a:srgbClr val="002B82"/>
                  </a:solidFill>
                  <a:latin typeface="微软雅黑" panose="020B0503020204020204" charset="-122"/>
                  <a:ea typeface="微软雅黑" panose="020B0503020204020204" charset="-122"/>
                </a:rPr>
                <a:t>在此添加标题</a:t>
              </a: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1867748" y="3081738"/>
            <a:ext cx="12244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5789200" y="1208043"/>
            <a:ext cx="1747199" cy="1747199"/>
            <a:chOff x="4184106" y="2952206"/>
            <a:chExt cx="3823790" cy="3823790"/>
          </a:xfrm>
        </p:grpSpPr>
        <p:sp>
          <p:nvSpPr>
            <p:cNvPr id="16" name="椭圆 15"/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18" name="椭圆 17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rgbClr val="002B82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rgbClr val="002B82">
                    <a:alpha val="85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rgbClr val="002B82">
                    <a:alpha val="64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5781631" y="3290528"/>
            <a:ext cx="1762338" cy="597477"/>
            <a:chOff x="2061936" y="5263650"/>
            <a:chExt cx="2349784" cy="796636"/>
          </a:xfrm>
        </p:grpSpPr>
        <p:sp>
          <p:nvSpPr>
            <p:cNvPr id="21" name="文本框 20"/>
            <p:cNvSpPr txBox="1"/>
            <p:nvPr/>
          </p:nvSpPr>
          <p:spPr bwMode="auto">
            <a:xfrm>
              <a:off x="2217364" y="5498594"/>
              <a:ext cx="2038928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Lato Light" panose="020F0302020204030203" charset="0"/>
                  <a:sym typeface="Lato Light" panose="020F0302020204030203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Lato Light" panose="020F0302020204030203" charset="0"/>
                <a:sym typeface="Lato Light" panose="020F0302020204030203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 bwMode="auto">
            <a:xfrm>
              <a:off x="2061936" y="5263650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200" spc="75" dirty="0">
                  <a:solidFill>
                    <a:schemeClr val="accent4"/>
                  </a:solidFill>
                  <a:latin typeface="微软雅黑" panose="020B0503020204020204" charset="-122"/>
                  <a:ea typeface="微软雅黑" panose="020B0503020204020204" charset="-122"/>
                </a:rPr>
                <a:t>在此添加标题</a:t>
              </a: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6050585" y="3081738"/>
            <a:ext cx="12244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右箭头 23"/>
          <p:cNvSpPr/>
          <p:nvPr/>
        </p:nvSpPr>
        <p:spPr>
          <a:xfrm flipH="1">
            <a:off x="3679476" y="1932302"/>
            <a:ext cx="1785049" cy="255944"/>
          </a:xfrm>
          <a:prstGeom prst="rightArrow">
            <a:avLst>
              <a:gd name="adj1" fmla="val 55075"/>
              <a:gd name="adj2" fmla="val 61841"/>
            </a:avLst>
          </a:prstGeom>
          <a:solidFill>
            <a:srgbClr val="002B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25" name="右箭头 24"/>
          <p:cNvSpPr/>
          <p:nvPr/>
        </p:nvSpPr>
        <p:spPr>
          <a:xfrm>
            <a:off x="3679476" y="3434971"/>
            <a:ext cx="1785049" cy="255944"/>
          </a:xfrm>
          <a:prstGeom prst="rightArrow">
            <a:avLst>
              <a:gd name="adj1" fmla="val 55075"/>
              <a:gd name="adj2" fmla="val 61841"/>
            </a:avLst>
          </a:prstGeom>
          <a:solidFill>
            <a:srgbClr val="002B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718963" y="2515806"/>
            <a:ext cx="1706075" cy="722342"/>
            <a:chOff x="1502659" y="4629752"/>
            <a:chExt cx="2067969" cy="963121"/>
          </a:xfrm>
        </p:grpSpPr>
        <p:sp>
          <p:nvSpPr>
            <p:cNvPr id="27" name="文本框 26"/>
            <p:cNvSpPr txBox="1"/>
            <p:nvPr/>
          </p:nvSpPr>
          <p:spPr bwMode="auto">
            <a:xfrm>
              <a:off x="1502659" y="5008098"/>
              <a:ext cx="206796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5E5E5E"/>
                  </a:solidFill>
                  <a:latin typeface="微软雅黑" panose="020B0503020204020204" charset="-122"/>
                  <a:ea typeface="微软雅黑" panose="020B0503020204020204" charset="-122"/>
                  <a:cs typeface="Lato Light" panose="020F0302020204030203" charset="0"/>
                  <a:sym typeface="Lato Light" panose="020F0302020204030203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  <a:cs typeface="Lato Light" panose="020F0302020204030203" charset="0"/>
                <a:sym typeface="Lato Light" panose="020F0302020204030203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 bwMode="auto">
            <a:xfrm>
              <a:off x="1555947" y="4629752"/>
              <a:ext cx="1961390" cy="4924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pc="75" dirty="0">
                  <a:solidFill>
                    <a:srgbClr val="5E5E5E"/>
                  </a:solidFill>
                  <a:latin typeface="微软雅黑" panose="020B0503020204020204" charset="-122"/>
                  <a:ea typeface="微软雅黑" panose="020B0503020204020204" charset="-122"/>
                </a:rPr>
                <a:t>在此添加标题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421995" y="1854435"/>
            <a:ext cx="481610" cy="454415"/>
            <a:chOff x="3098700" y="5569159"/>
            <a:chExt cx="642147" cy="605886"/>
          </a:xfrm>
          <a:solidFill>
            <a:schemeClr val="accent4"/>
          </a:solidFill>
        </p:grpSpPr>
        <p:sp>
          <p:nvSpPr>
            <p:cNvPr id="30" name="Freeform 349"/>
            <p:cNvSpPr/>
            <p:nvPr/>
          </p:nvSpPr>
          <p:spPr bwMode="auto">
            <a:xfrm>
              <a:off x="3119543" y="5569159"/>
              <a:ext cx="621304" cy="392027"/>
            </a:xfrm>
            <a:custGeom>
              <a:avLst/>
              <a:gdLst>
                <a:gd name="T0" fmla="*/ 880 w 921"/>
                <a:gd name="T1" fmla="*/ 447 h 581"/>
                <a:gd name="T2" fmla="*/ 879 w 921"/>
                <a:gd name="T3" fmla="*/ 427 h 581"/>
                <a:gd name="T4" fmla="*/ 431 w 921"/>
                <a:gd name="T5" fmla="*/ 0 h 581"/>
                <a:gd name="T6" fmla="*/ 3 w 921"/>
                <a:gd name="T7" fmla="*/ 317 h 581"/>
                <a:gd name="T8" fmla="*/ 0 w 921"/>
                <a:gd name="T9" fmla="*/ 326 h 581"/>
                <a:gd name="T10" fmla="*/ 108 w 921"/>
                <a:gd name="T11" fmla="*/ 326 h 581"/>
                <a:gd name="T12" fmla="*/ 109 w 921"/>
                <a:gd name="T13" fmla="*/ 322 h 581"/>
                <a:gd name="T14" fmla="*/ 431 w 921"/>
                <a:gd name="T15" fmla="*/ 102 h 581"/>
                <a:gd name="T16" fmla="*/ 776 w 921"/>
                <a:gd name="T17" fmla="*/ 424 h 581"/>
                <a:gd name="T18" fmla="*/ 778 w 921"/>
                <a:gd name="T19" fmla="*/ 447 h 581"/>
                <a:gd name="T20" fmla="*/ 729 w 921"/>
                <a:gd name="T21" fmla="*/ 447 h 581"/>
                <a:gd name="T22" fmla="*/ 826 w 921"/>
                <a:gd name="T23" fmla="*/ 581 h 581"/>
                <a:gd name="T24" fmla="*/ 921 w 921"/>
                <a:gd name="T25" fmla="*/ 447 h 581"/>
                <a:gd name="T26" fmla="*/ 880 w 921"/>
                <a:gd name="T27" fmla="*/ 44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1" h="581">
                  <a:moveTo>
                    <a:pt x="880" y="447"/>
                  </a:moveTo>
                  <a:cubicBezTo>
                    <a:pt x="879" y="427"/>
                    <a:pt x="879" y="427"/>
                    <a:pt x="879" y="427"/>
                  </a:cubicBezTo>
                  <a:cubicBezTo>
                    <a:pt x="867" y="187"/>
                    <a:pt x="670" y="0"/>
                    <a:pt x="431" y="0"/>
                  </a:cubicBezTo>
                  <a:cubicBezTo>
                    <a:pt x="236" y="0"/>
                    <a:pt x="60" y="130"/>
                    <a:pt x="3" y="317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108" y="326"/>
                    <a:pt x="108" y="326"/>
                    <a:pt x="108" y="326"/>
                  </a:cubicBezTo>
                  <a:cubicBezTo>
                    <a:pt x="109" y="322"/>
                    <a:pt x="109" y="322"/>
                    <a:pt x="109" y="322"/>
                  </a:cubicBezTo>
                  <a:cubicBezTo>
                    <a:pt x="162" y="188"/>
                    <a:pt x="288" y="102"/>
                    <a:pt x="431" y="102"/>
                  </a:cubicBezTo>
                  <a:cubicBezTo>
                    <a:pt x="612" y="102"/>
                    <a:pt x="763" y="244"/>
                    <a:pt x="776" y="424"/>
                  </a:cubicBezTo>
                  <a:cubicBezTo>
                    <a:pt x="778" y="447"/>
                    <a:pt x="778" y="447"/>
                    <a:pt x="778" y="447"/>
                  </a:cubicBezTo>
                  <a:cubicBezTo>
                    <a:pt x="729" y="447"/>
                    <a:pt x="729" y="447"/>
                    <a:pt x="729" y="447"/>
                  </a:cubicBezTo>
                  <a:cubicBezTo>
                    <a:pt x="826" y="581"/>
                    <a:pt x="826" y="581"/>
                    <a:pt x="826" y="581"/>
                  </a:cubicBezTo>
                  <a:cubicBezTo>
                    <a:pt x="921" y="447"/>
                    <a:pt x="921" y="447"/>
                    <a:pt x="921" y="447"/>
                  </a:cubicBezTo>
                  <a:lnTo>
                    <a:pt x="880" y="4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350"/>
            <p:cNvSpPr/>
            <p:nvPr/>
          </p:nvSpPr>
          <p:spPr bwMode="auto">
            <a:xfrm>
              <a:off x="3098700" y="5880953"/>
              <a:ext cx="565341" cy="294092"/>
            </a:xfrm>
            <a:custGeom>
              <a:avLst/>
              <a:gdLst>
                <a:gd name="T0" fmla="*/ 704 w 838"/>
                <a:gd name="T1" fmla="*/ 235 h 436"/>
                <a:gd name="T2" fmla="*/ 462 w 838"/>
                <a:gd name="T3" fmla="*/ 334 h 436"/>
                <a:gd name="T4" fmla="*/ 166 w 838"/>
                <a:gd name="T5" fmla="*/ 166 h 436"/>
                <a:gd name="T6" fmla="*/ 147 w 838"/>
                <a:gd name="T7" fmla="*/ 134 h 436"/>
                <a:gd name="T8" fmla="*/ 192 w 838"/>
                <a:gd name="T9" fmla="*/ 134 h 436"/>
                <a:gd name="T10" fmla="*/ 95 w 838"/>
                <a:gd name="T11" fmla="*/ 0 h 436"/>
                <a:gd name="T12" fmla="*/ 0 w 838"/>
                <a:gd name="T13" fmla="*/ 134 h 436"/>
                <a:gd name="T14" fmla="*/ 38 w 838"/>
                <a:gd name="T15" fmla="*/ 134 h 436"/>
                <a:gd name="T16" fmla="*/ 43 w 838"/>
                <a:gd name="T17" fmla="*/ 147 h 436"/>
                <a:gd name="T18" fmla="*/ 462 w 838"/>
                <a:gd name="T19" fmla="*/ 436 h 436"/>
                <a:gd name="T20" fmla="*/ 830 w 838"/>
                <a:gd name="T21" fmla="*/ 244 h 436"/>
                <a:gd name="T22" fmla="*/ 838 w 838"/>
                <a:gd name="T23" fmla="*/ 233 h 436"/>
                <a:gd name="T24" fmla="*/ 706 w 838"/>
                <a:gd name="T25" fmla="*/ 233 h 436"/>
                <a:gd name="T26" fmla="*/ 704 w 838"/>
                <a:gd name="T27" fmla="*/ 2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8" h="436">
                  <a:moveTo>
                    <a:pt x="704" y="235"/>
                  </a:moveTo>
                  <a:cubicBezTo>
                    <a:pt x="640" y="298"/>
                    <a:pt x="551" y="334"/>
                    <a:pt x="462" y="334"/>
                  </a:cubicBezTo>
                  <a:cubicBezTo>
                    <a:pt x="342" y="334"/>
                    <a:pt x="228" y="270"/>
                    <a:pt x="166" y="166"/>
                  </a:cubicBezTo>
                  <a:cubicBezTo>
                    <a:pt x="147" y="134"/>
                    <a:pt x="147" y="134"/>
                    <a:pt x="147" y="134"/>
                  </a:cubicBezTo>
                  <a:cubicBezTo>
                    <a:pt x="192" y="134"/>
                    <a:pt x="192" y="134"/>
                    <a:pt x="192" y="13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109" y="320"/>
                    <a:pt x="278" y="436"/>
                    <a:pt x="462" y="436"/>
                  </a:cubicBezTo>
                  <a:cubicBezTo>
                    <a:pt x="609" y="436"/>
                    <a:pt x="746" y="364"/>
                    <a:pt x="830" y="244"/>
                  </a:cubicBezTo>
                  <a:cubicBezTo>
                    <a:pt x="838" y="233"/>
                    <a:pt x="838" y="233"/>
                    <a:pt x="838" y="233"/>
                  </a:cubicBezTo>
                  <a:cubicBezTo>
                    <a:pt x="706" y="233"/>
                    <a:pt x="706" y="233"/>
                    <a:pt x="706" y="233"/>
                  </a:cubicBezTo>
                  <a:lnTo>
                    <a:pt x="704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351"/>
            <p:cNvSpPr>
              <a:spLocks noEditPoints="1"/>
            </p:cNvSpPr>
            <p:nvPr/>
          </p:nvSpPr>
          <p:spPr bwMode="auto">
            <a:xfrm>
              <a:off x="3217193" y="5689366"/>
              <a:ext cx="380606" cy="371184"/>
            </a:xfrm>
            <a:custGeom>
              <a:avLst/>
              <a:gdLst>
                <a:gd name="T0" fmla="*/ 0 w 564"/>
                <a:gd name="T1" fmla="*/ 227 h 550"/>
                <a:gd name="T2" fmla="*/ 0 w 564"/>
                <a:gd name="T3" fmla="*/ 327 h 550"/>
                <a:gd name="T4" fmla="*/ 46 w 564"/>
                <a:gd name="T5" fmla="*/ 327 h 550"/>
                <a:gd name="T6" fmla="*/ 80 w 564"/>
                <a:gd name="T7" fmla="*/ 407 h 550"/>
                <a:gd name="T8" fmla="*/ 48 w 564"/>
                <a:gd name="T9" fmla="*/ 439 h 550"/>
                <a:gd name="T10" fmla="*/ 119 w 564"/>
                <a:gd name="T11" fmla="*/ 510 h 550"/>
                <a:gd name="T12" fmla="*/ 151 w 564"/>
                <a:gd name="T13" fmla="*/ 478 h 550"/>
                <a:gd name="T14" fmla="*/ 230 w 564"/>
                <a:gd name="T15" fmla="*/ 511 h 550"/>
                <a:gd name="T16" fmla="*/ 230 w 564"/>
                <a:gd name="T17" fmla="*/ 550 h 550"/>
                <a:gd name="T18" fmla="*/ 330 w 564"/>
                <a:gd name="T19" fmla="*/ 550 h 550"/>
                <a:gd name="T20" fmla="*/ 330 w 564"/>
                <a:gd name="T21" fmla="*/ 512 h 550"/>
                <a:gd name="T22" fmla="*/ 414 w 564"/>
                <a:gd name="T23" fmla="*/ 478 h 550"/>
                <a:gd name="T24" fmla="*/ 444 w 564"/>
                <a:gd name="T25" fmla="*/ 509 h 550"/>
                <a:gd name="T26" fmla="*/ 515 w 564"/>
                <a:gd name="T27" fmla="*/ 438 h 550"/>
                <a:gd name="T28" fmla="*/ 485 w 564"/>
                <a:gd name="T29" fmla="*/ 408 h 550"/>
                <a:gd name="T30" fmla="*/ 520 w 564"/>
                <a:gd name="T31" fmla="*/ 327 h 550"/>
                <a:gd name="T32" fmla="*/ 564 w 564"/>
                <a:gd name="T33" fmla="*/ 327 h 550"/>
                <a:gd name="T34" fmla="*/ 564 w 564"/>
                <a:gd name="T35" fmla="*/ 227 h 550"/>
                <a:gd name="T36" fmla="*/ 521 w 564"/>
                <a:gd name="T37" fmla="*/ 227 h 550"/>
                <a:gd name="T38" fmla="*/ 486 w 564"/>
                <a:gd name="T39" fmla="*/ 143 h 550"/>
                <a:gd name="T40" fmla="*/ 518 w 564"/>
                <a:gd name="T41" fmla="*/ 111 h 550"/>
                <a:gd name="T42" fmla="*/ 447 w 564"/>
                <a:gd name="T43" fmla="*/ 40 h 550"/>
                <a:gd name="T44" fmla="*/ 415 w 564"/>
                <a:gd name="T45" fmla="*/ 72 h 550"/>
                <a:gd name="T46" fmla="*/ 330 w 564"/>
                <a:gd name="T47" fmla="*/ 38 h 550"/>
                <a:gd name="T48" fmla="*/ 330 w 564"/>
                <a:gd name="T49" fmla="*/ 0 h 550"/>
                <a:gd name="T50" fmla="*/ 230 w 564"/>
                <a:gd name="T51" fmla="*/ 0 h 550"/>
                <a:gd name="T52" fmla="*/ 230 w 564"/>
                <a:gd name="T53" fmla="*/ 39 h 550"/>
                <a:gd name="T54" fmla="*/ 150 w 564"/>
                <a:gd name="T55" fmla="*/ 73 h 550"/>
                <a:gd name="T56" fmla="*/ 116 w 564"/>
                <a:gd name="T57" fmla="*/ 39 h 550"/>
                <a:gd name="T58" fmla="*/ 45 w 564"/>
                <a:gd name="T59" fmla="*/ 110 h 550"/>
                <a:gd name="T60" fmla="*/ 79 w 564"/>
                <a:gd name="T61" fmla="*/ 144 h 550"/>
                <a:gd name="T62" fmla="*/ 45 w 564"/>
                <a:gd name="T63" fmla="*/ 227 h 550"/>
                <a:gd name="T64" fmla="*/ 0 w 564"/>
                <a:gd name="T65" fmla="*/ 227 h 550"/>
                <a:gd name="T66" fmla="*/ 283 w 564"/>
                <a:gd name="T67" fmla="*/ 104 h 550"/>
                <a:gd name="T68" fmla="*/ 456 w 564"/>
                <a:gd name="T69" fmla="*/ 275 h 550"/>
                <a:gd name="T70" fmla="*/ 283 w 564"/>
                <a:gd name="T71" fmla="*/ 446 h 550"/>
                <a:gd name="T72" fmla="*/ 110 w 564"/>
                <a:gd name="T73" fmla="*/ 275 h 550"/>
                <a:gd name="T74" fmla="*/ 283 w 564"/>
                <a:gd name="T75" fmla="*/ 10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4" h="550">
                  <a:moveTo>
                    <a:pt x="0" y="227"/>
                  </a:moveTo>
                  <a:cubicBezTo>
                    <a:pt x="0" y="327"/>
                    <a:pt x="0" y="327"/>
                    <a:pt x="0" y="327"/>
                  </a:cubicBezTo>
                  <a:cubicBezTo>
                    <a:pt x="46" y="327"/>
                    <a:pt x="46" y="327"/>
                    <a:pt x="46" y="327"/>
                  </a:cubicBezTo>
                  <a:cubicBezTo>
                    <a:pt x="52" y="356"/>
                    <a:pt x="64" y="383"/>
                    <a:pt x="80" y="407"/>
                  </a:cubicBezTo>
                  <a:cubicBezTo>
                    <a:pt x="48" y="439"/>
                    <a:pt x="48" y="439"/>
                    <a:pt x="48" y="439"/>
                  </a:cubicBezTo>
                  <a:cubicBezTo>
                    <a:pt x="119" y="510"/>
                    <a:pt x="119" y="510"/>
                    <a:pt x="119" y="510"/>
                  </a:cubicBezTo>
                  <a:cubicBezTo>
                    <a:pt x="151" y="478"/>
                    <a:pt x="151" y="478"/>
                    <a:pt x="151" y="478"/>
                  </a:cubicBezTo>
                  <a:cubicBezTo>
                    <a:pt x="175" y="493"/>
                    <a:pt x="202" y="504"/>
                    <a:pt x="230" y="511"/>
                  </a:cubicBezTo>
                  <a:cubicBezTo>
                    <a:pt x="230" y="550"/>
                    <a:pt x="230" y="550"/>
                    <a:pt x="230" y="550"/>
                  </a:cubicBezTo>
                  <a:cubicBezTo>
                    <a:pt x="330" y="550"/>
                    <a:pt x="330" y="550"/>
                    <a:pt x="330" y="550"/>
                  </a:cubicBezTo>
                  <a:cubicBezTo>
                    <a:pt x="330" y="512"/>
                    <a:pt x="330" y="512"/>
                    <a:pt x="330" y="512"/>
                  </a:cubicBezTo>
                  <a:cubicBezTo>
                    <a:pt x="360" y="506"/>
                    <a:pt x="389" y="494"/>
                    <a:pt x="414" y="478"/>
                  </a:cubicBezTo>
                  <a:cubicBezTo>
                    <a:pt x="444" y="509"/>
                    <a:pt x="444" y="509"/>
                    <a:pt x="444" y="509"/>
                  </a:cubicBezTo>
                  <a:cubicBezTo>
                    <a:pt x="515" y="438"/>
                    <a:pt x="515" y="438"/>
                    <a:pt x="515" y="438"/>
                  </a:cubicBezTo>
                  <a:cubicBezTo>
                    <a:pt x="485" y="408"/>
                    <a:pt x="485" y="408"/>
                    <a:pt x="485" y="408"/>
                  </a:cubicBezTo>
                  <a:cubicBezTo>
                    <a:pt x="502" y="384"/>
                    <a:pt x="514" y="356"/>
                    <a:pt x="520" y="327"/>
                  </a:cubicBezTo>
                  <a:cubicBezTo>
                    <a:pt x="564" y="327"/>
                    <a:pt x="564" y="327"/>
                    <a:pt x="564" y="327"/>
                  </a:cubicBezTo>
                  <a:cubicBezTo>
                    <a:pt x="564" y="227"/>
                    <a:pt x="564" y="227"/>
                    <a:pt x="564" y="227"/>
                  </a:cubicBezTo>
                  <a:cubicBezTo>
                    <a:pt x="521" y="227"/>
                    <a:pt x="521" y="227"/>
                    <a:pt x="521" y="227"/>
                  </a:cubicBezTo>
                  <a:cubicBezTo>
                    <a:pt x="515" y="196"/>
                    <a:pt x="503" y="168"/>
                    <a:pt x="486" y="143"/>
                  </a:cubicBezTo>
                  <a:cubicBezTo>
                    <a:pt x="518" y="111"/>
                    <a:pt x="518" y="111"/>
                    <a:pt x="518" y="111"/>
                  </a:cubicBezTo>
                  <a:cubicBezTo>
                    <a:pt x="447" y="40"/>
                    <a:pt x="447" y="40"/>
                    <a:pt x="447" y="40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9" y="56"/>
                    <a:pt x="361" y="44"/>
                    <a:pt x="330" y="38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30" y="39"/>
                    <a:pt x="230" y="39"/>
                    <a:pt x="230" y="39"/>
                  </a:cubicBezTo>
                  <a:cubicBezTo>
                    <a:pt x="201" y="46"/>
                    <a:pt x="174" y="57"/>
                    <a:pt x="150" y="73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45" y="110"/>
                    <a:pt x="45" y="110"/>
                    <a:pt x="45" y="110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63" y="169"/>
                    <a:pt x="51" y="197"/>
                    <a:pt x="45" y="227"/>
                  </a:cubicBezTo>
                  <a:lnTo>
                    <a:pt x="0" y="227"/>
                  </a:lnTo>
                  <a:close/>
                  <a:moveTo>
                    <a:pt x="283" y="104"/>
                  </a:moveTo>
                  <a:cubicBezTo>
                    <a:pt x="378" y="104"/>
                    <a:pt x="456" y="181"/>
                    <a:pt x="456" y="275"/>
                  </a:cubicBezTo>
                  <a:cubicBezTo>
                    <a:pt x="456" y="369"/>
                    <a:pt x="378" y="446"/>
                    <a:pt x="283" y="446"/>
                  </a:cubicBezTo>
                  <a:cubicBezTo>
                    <a:pt x="188" y="446"/>
                    <a:pt x="110" y="369"/>
                    <a:pt x="110" y="275"/>
                  </a:cubicBezTo>
                  <a:cubicBezTo>
                    <a:pt x="110" y="181"/>
                    <a:pt x="188" y="104"/>
                    <a:pt x="283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352"/>
            <p:cNvSpPr>
              <a:spLocks noEditPoints="1"/>
            </p:cNvSpPr>
            <p:nvPr/>
          </p:nvSpPr>
          <p:spPr bwMode="auto">
            <a:xfrm>
              <a:off x="3319126" y="5787872"/>
              <a:ext cx="176170" cy="174742"/>
            </a:xfrm>
            <a:custGeom>
              <a:avLst/>
              <a:gdLst>
                <a:gd name="T0" fmla="*/ 131 w 261"/>
                <a:gd name="T1" fmla="*/ 259 h 259"/>
                <a:gd name="T2" fmla="*/ 261 w 261"/>
                <a:gd name="T3" fmla="*/ 129 h 259"/>
                <a:gd name="T4" fmla="*/ 131 w 261"/>
                <a:gd name="T5" fmla="*/ 0 h 259"/>
                <a:gd name="T6" fmla="*/ 0 w 261"/>
                <a:gd name="T7" fmla="*/ 129 h 259"/>
                <a:gd name="T8" fmla="*/ 131 w 261"/>
                <a:gd name="T9" fmla="*/ 259 h 259"/>
                <a:gd name="T10" fmla="*/ 131 w 261"/>
                <a:gd name="T11" fmla="*/ 42 h 259"/>
                <a:gd name="T12" fmla="*/ 219 w 261"/>
                <a:gd name="T13" fmla="*/ 129 h 259"/>
                <a:gd name="T14" fmla="*/ 131 w 261"/>
                <a:gd name="T15" fmla="*/ 217 h 259"/>
                <a:gd name="T16" fmla="*/ 42 w 261"/>
                <a:gd name="T17" fmla="*/ 129 h 259"/>
                <a:gd name="T18" fmla="*/ 131 w 261"/>
                <a:gd name="T19" fmla="*/ 4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59">
                  <a:moveTo>
                    <a:pt x="131" y="259"/>
                  </a:moveTo>
                  <a:cubicBezTo>
                    <a:pt x="203" y="259"/>
                    <a:pt x="261" y="201"/>
                    <a:pt x="261" y="129"/>
                  </a:cubicBezTo>
                  <a:cubicBezTo>
                    <a:pt x="261" y="58"/>
                    <a:pt x="203" y="0"/>
                    <a:pt x="131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201"/>
                    <a:pt x="58" y="259"/>
                    <a:pt x="131" y="259"/>
                  </a:cubicBezTo>
                  <a:close/>
                  <a:moveTo>
                    <a:pt x="131" y="42"/>
                  </a:moveTo>
                  <a:cubicBezTo>
                    <a:pt x="179" y="42"/>
                    <a:pt x="219" y="81"/>
                    <a:pt x="219" y="129"/>
                  </a:cubicBezTo>
                  <a:cubicBezTo>
                    <a:pt x="219" y="177"/>
                    <a:pt x="179" y="217"/>
                    <a:pt x="131" y="217"/>
                  </a:cubicBezTo>
                  <a:cubicBezTo>
                    <a:pt x="82" y="217"/>
                    <a:pt x="42" y="177"/>
                    <a:pt x="42" y="129"/>
                  </a:cubicBezTo>
                  <a:cubicBezTo>
                    <a:pt x="42" y="81"/>
                    <a:pt x="82" y="42"/>
                    <a:pt x="13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Oval 353"/>
            <p:cNvSpPr>
              <a:spLocks noChangeArrowheads="1"/>
            </p:cNvSpPr>
            <p:nvPr/>
          </p:nvSpPr>
          <p:spPr bwMode="auto">
            <a:xfrm>
              <a:off x="3375945" y="5844406"/>
              <a:ext cx="62530" cy="608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306391" y="1863987"/>
            <a:ext cx="387965" cy="435313"/>
            <a:chOff x="3199776" y="780891"/>
            <a:chExt cx="470261" cy="527652"/>
          </a:xfrm>
          <a:solidFill>
            <a:srgbClr val="002B82"/>
          </a:solidFill>
        </p:grpSpPr>
        <p:sp>
          <p:nvSpPr>
            <p:cNvPr id="36" name="Freeform 433"/>
            <p:cNvSpPr>
              <a:spLocks noEditPoints="1"/>
            </p:cNvSpPr>
            <p:nvPr/>
          </p:nvSpPr>
          <p:spPr bwMode="auto">
            <a:xfrm>
              <a:off x="3262591" y="927080"/>
              <a:ext cx="64814" cy="65671"/>
            </a:xfrm>
            <a:custGeom>
              <a:avLst/>
              <a:gdLst>
                <a:gd name="T0" fmla="*/ 96 w 96"/>
                <a:gd name="T1" fmla="*/ 48 h 97"/>
                <a:gd name="T2" fmla="*/ 48 w 96"/>
                <a:gd name="T3" fmla="*/ 0 h 97"/>
                <a:gd name="T4" fmla="*/ 0 w 96"/>
                <a:gd name="T5" fmla="*/ 48 h 97"/>
                <a:gd name="T6" fmla="*/ 48 w 96"/>
                <a:gd name="T7" fmla="*/ 97 h 97"/>
                <a:gd name="T8" fmla="*/ 96 w 96"/>
                <a:gd name="T9" fmla="*/ 48 h 97"/>
                <a:gd name="T10" fmla="*/ 28 w 96"/>
                <a:gd name="T11" fmla="*/ 71 h 97"/>
                <a:gd name="T12" fmla="*/ 31 w 96"/>
                <a:gd name="T13" fmla="*/ 61 h 97"/>
                <a:gd name="T14" fmla="*/ 45 w 96"/>
                <a:gd name="T15" fmla="*/ 65 h 97"/>
                <a:gd name="T16" fmla="*/ 53 w 96"/>
                <a:gd name="T17" fmla="*/ 60 h 97"/>
                <a:gd name="T18" fmla="*/ 44 w 96"/>
                <a:gd name="T19" fmla="*/ 52 h 97"/>
                <a:gd name="T20" fmla="*/ 29 w 96"/>
                <a:gd name="T21" fmla="*/ 37 h 97"/>
                <a:gd name="T22" fmla="*/ 43 w 96"/>
                <a:gd name="T23" fmla="*/ 21 h 97"/>
                <a:gd name="T24" fmla="*/ 43 w 96"/>
                <a:gd name="T25" fmla="*/ 13 h 97"/>
                <a:gd name="T26" fmla="*/ 52 w 96"/>
                <a:gd name="T27" fmla="*/ 13 h 97"/>
                <a:gd name="T28" fmla="*/ 52 w 96"/>
                <a:gd name="T29" fmla="*/ 21 h 97"/>
                <a:gd name="T30" fmla="*/ 64 w 96"/>
                <a:gd name="T31" fmla="*/ 24 h 97"/>
                <a:gd name="T32" fmla="*/ 62 w 96"/>
                <a:gd name="T33" fmla="*/ 33 h 97"/>
                <a:gd name="T34" fmla="*/ 49 w 96"/>
                <a:gd name="T35" fmla="*/ 30 h 97"/>
                <a:gd name="T36" fmla="*/ 42 w 96"/>
                <a:gd name="T37" fmla="*/ 35 h 97"/>
                <a:gd name="T38" fmla="*/ 52 w 96"/>
                <a:gd name="T39" fmla="*/ 42 h 97"/>
                <a:gd name="T40" fmla="*/ 66 w 96"/>
                <a:gd name="T41" fmla="*/ 58 h 97"/>
                <a:gd name="T42" fmla="*/ 51 w 96"/>
                <a:gd name="T43" fmla="*/ 74 h 97"/>
                <a:gd name="T44" fmla="*/ 51 w 96"/>
                <a:gd name="T45" fmla="*/ 83 h 97"/>
                <a:gd name="T46" fmla="*/ 43 w 96"/>
                <a:gd name="T47" fmla="*/ 83 h 97"/>
                <a:gd name="T48" fmla="*/ 43 w 96"/>
                <a:gd name="T49" fmla="*/ 75 h 97"/>
                <a:gd name="T50" fmla="*/ 28 w 96"/>
                <a:gd name="T51" fmla="*/ 7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97">
                  <a:moveTo>
                    <a:pt x="96" y="48"/>
                  </a:moveTo>
                  <a:cubicBezTo>
                    <a:pt x="96" y="21"/>
                    <a:pt x="75" y="0"/>
                    <a:pt x="48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75"/>
                    <a:pt x="22" y="97"/>
                    <a:pt x="48" y="97"/>
                  </a:cubicBezTo>
                  <a:cubicBezTo>
                    <a:pt x="75" y="97"/>
                    <a:pt x="96" y="75"/>
                    <a:pt x="96" y="48"/>
                  </a:cubicBezTo>
                  <a:close/>
                  <a:moveTo>
                    <a:pt x="28" y="71"/>
                  </a:moveTo>
                  <a:cubicBezTo>
                    <a:pt x="31" y="61"/>
                    <a:pt x="31" y="61"/>
                    <a:pt x="31" y="61"/>
                  </a:cubicBezTo>
                  <a:cubicBezTo>
                    <a:pt x="34" y="63"/>
                    <a:pt x="39" y="65"/>
                    <a:pt x="45" y="65"/>
                  </a:cubicBezTo>
                  <a:cubicBezTo>
                    <a:pt x="50" y="65"/>
                    <a:pt x="53" y="63"/>
                    <a:pt x="53" y="60"/>
                  </a:cubicBezTo>
                  <a:cubicBezTo>
                    <a:pt x="53" y="56"/>
                    <a:pt x="51" y="54"/>
                    <a:pt x="44" y="52"/>
                  </a:cubicBezTo>
                  <a:cubicBezTo>
                    <a:pt x="35" y="49"/>
                    <a:pt x="29" y="45"/>
                    <a:pt x="29" y="37"/>
                  </a:cubicBezTo>
                  <a:cubicBezTo>
                    <a:pt x="29" y="29"/>
                    <a:pt x="34" y="23"/>
                    <a:pt x="43" y="21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7" y="21"/>
                    <a:pt x="61" y="22"/>
                    <a:pt x="64" y="24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59" y="32"/>
                    <a:pt x="55" y="30"/>
                    <a:pt x="49" y="30"/>
                  </a:cubicBezTo>
                  <a:cubicBezTo>
                    <a:pt x="44" y="30"/>
                    <a:pt x="42" y="33"/>
                    <a:pt x="42" y="35"/>
                  </a:cubicBezTo>
                  <a:cubicBezTo>
                    <a:pt x="42" y="38"/>
                    <a:pt x="45" y="40"/>
                    <a:pt x="52" y="42"/>
                  </a:cubicBezTo>
                  <a:cubicBezTo>
                    <a:pt x="62" y="46"/>
                    <a:pt x="66" y="51"/>
                    <a:pt x="66" y="58"/>
                  </a:cubicBezTo>
                  <a:cubicBezTo>
                    <a:pt x="66" y="66"/>
                    <a:pt x="61" y="73"/>
                    <a:pt x="51" y="74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37" y="75"/>
                    <a:pt x="32" y="73"/>
                    <a:pt x="28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Freeform 434"/>
            <p:cNvSpPr>
              <a:spLocks noEditPoints="1"/>
            </p:cNvSpPr>
            <p:nvPr/>
          </p:nvSpPr>
          <p:spPr bwMode="auto">
            <a:xfrm>
              <a:off x="3367094" y="867120"/>
              <a:ext cx="140479" cy="141621"/>
            </a:xfrm>
            <a:custGeom>
              <a:avLst/>
              <a:gdLst>
                <a:gd name="T0" fmla="*/ 104 w 208"/>
                <a:gd name="T1" fmla="*/ 0 h 210"/>
                <a:gd name="T2" fmla="*/ 0 w 208"/>
                <a:gd name="T3" fmla="*/ 105 h 210"/>
                <a:gd name="T4" fmla="*/ 104 w 208"/>
                <a:gd name="T5" fmla="*/ 210 h 210"/>
                <a:gd name="T6" fmla="*/ 208 w 208"/>
                <a:gd name="T7" fmla="*/ 105 h 210"/>
                <a:gd name="T8" fmla="*/ 104 w 208"/>
                <a:gd name="T9" fmla="*/ 0 h 210"/>
                <a:gd name="T10" fmla="*/ 111 w 208"/>
                <a:gd name="T11" fmla="*/ 161 h 210"/>
                <a:gd name="T12" fmla="*/ 111 w 208"/>
                <a:gd name="T13" fmla="*/ 180 h 210"/>
                <a:gd name="T14" fmla="*/ 92 w 208"/>
                <a:gd name="T15" fmla="*/ 180 h 210"/>
                <a:gd name="T16" fmla="*/ 92 w 208"/>
                <a:gd name="T17" fmla="*/ 163 h 210"/>
                <a:gd name="T18" fmla="*/ 61 w 208"/>
                <a:gd name="T19" fmla="*/ 155 h 210"/>
                <a:gd name="T20" fmla="*/ 66 w 208"/>
                <a:gd name="T21" fmla="*/ 133 h 210"/>
                <a:gd name="T22" fmla="*/ 97 w 208"/>
                <a:gd name="T23" fmla="*/ 141 h 210"/>
                <a:gd name="T24" fmla="*/ 115 w 208"/>
                <a:gd name="T25" fmla="*/ 130 h 210"/>
                <a:gd name="T26" fmla="*/ 95 w 208"/>
                <a:gd name="T27" fmla="*/ 114 h 210"/>
                <a:gd name="T28" fmla="*/ 62 w 208"/>
                <a:gd name="T29" fmla="*/ 80 h 210"/>
                <a:gd name="T30" fmla="*/ 93 w 208"/>
                <a:gd name="T31" fmla="*/ 47 h 210"/>
                <a:gd name="T32" fmla="*/ 93 w 208"/>
                <a:gd name="T33" fmla="*/ 30 h 210"/>
                <a:gd name="T34" fmla="*/ 111 w 208"/>
                <a:gd name="T35" fmla="*/ 30 h 210"/>
                <a:gd name="T36" fmla="*/ 111 w 208"/>
                <a:gd name="T37" fmla="*/ 46 h 210"/>
                <a:gd name="T38" fmla="*/ 138 w 208"/>
                <a:gd name="T39" fmla="*/ 52 h 210"/>
                <a:gd name="T40" fmla="*/ 133 w 208"/>
                <a:gd name="T41" fmla="*/ 73 h 210"/>
                <a:gd name="T42" fmla="*/ 106 w 208"/>
                <a:gd name="T43" fmla="*/ 66 h 210"/>
                <a:gd name="T44" fmla="*/ 90 w 208"/>
                <a:gd name="T45" fmla="*/ 77 h 210"/>
                <a:gd name="T46" fmla="*/ 113 w 208"/>
                <a:gd name="T47" fmla="*/ 93 h 210"/>
                <a:gd name="T48" fmla="*/ 143 w 208"/>
                <a:gd name="T49" fmla="*/ 127 h 210"/>
                <a:gd name="T50" fmla="*/ 111 w 208"/>
                <a:gd name="T51" fmla="*/ 161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8" h="210">
                  <a:moveTo>
                    <a:pt x="104" y="0"/>
                  </a:moveTo>
                  <a:cubicBezTo>
                    <a:pt x="47" y="0"/>
                    <a:pt x="0" y="47"/>
                    <a:pt x="0" y="105"/>
                  </a:cubicBezTo>
                  <a:cubicBezTo>
                    <a:pt x="0" y="163"/>
                    <a:pt x="47" y="210"/>
                    <a:pt x="104" y="210"/>
                  </a:cubicBezTo>
                  <a:cubicBezTo>
                    <a:pt x="162" y="210"/>
                    <a:pt x="208" y="163"/>
                    <a:pt x="208" y="105"/>
                  </a:cubicBezTo>
                  <a:cubicBezTo>
                    <a:pt x="208" y="47"/>
                    <a:pt x="162" y="0"/>
                    <a:pt x="104" y="0"/>
                  </a:cubicBezTo>
                  <a:close/>
                  <a:moveTo>
                    <a:pt x="111" y="161"/>
                  </a:moveTo>
                  <a:cubicBezTo>
                    <a:pt x="111" y="180"/>
                    <a:pt x="111" y="180"/>
                    <a:pt x="111" y="180"/>
                  </a:cubicBezTo>
                  <a:cubicBezTo>
                    <a:pt x="92" y="180"/>
                    <a:pt x="92" y="180"/>
                    <a:pt x="92" y="180"/>
                  </a:cubicBezTo>
                  <a:cubicBezTo>
                    <a:pt x="92" y="163"/>
                    <a:pt x="92" y="163"/>
                    <a:pt x="92" y="163"/>
                  </a:cubicBezTo>
                  <a:cubicBezTo>
                    <a:pt x="80" y="162"/>
                    <a:pt x="68" y="159"/>
                    <a:pt x="61" y="155"/>
                  </a:cubicBezTo>
                  <a:cubicBezTo>
                    <a:pt x="66" y="133"/>
                    <a:pt x="66" y="133"/>
                    <a:pt x="66" y="133"/>
                  </a:cubicBezTo>
                  <a:cubicBezTo>
                    <a:pt x="74" y="138"/>
                    <a:pt x="85" y="141"/>
                    <a:pt x="97" y="141"/>
                  </a:cubicBezTo>
                  <a:cubicBezTo>
                    <a:pt x="108" y="141"/>
                    <a:pt x="115" y="137"/>
                    <a:pt x="115" y="130"/>
                  </a:cubicBezTo>
                  <a:cubicBezTo>
                    <a:pt x="115" y="123"/>
                    <a:pt x="109" y="118"/>
                    <a:pt x="95" y="114"/>
                  </a:cubicBezTo>
                  <a:cubicBezTo>
                    <a:pt x="76" y="107"/>
                    <a:pt x="62" y="98"/>
                    <a:pt x="62" y="80"/>
                  </a:cubicBezTo>
                  <a:cubicBezTo>
                    <a:pt x="62" y="64"/>
                    <a:pt x="74" y="51"/>
                    <a:pt x="93" y="47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24" y="46"/>
                    <a:pt x="132" y="49"/>
                    <a:pt x="138" y="52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28" y="71"/>
                    <a:pt x="120" y="66"/>
                    <a:pt x="106" y="66"/>
                  </a:cubicBezTo>
                  <a:cubicBezTo>
                    <a:pt x="94" y="66"/>
                    <a:pt x="90" y="72"/>
                    <a:pt x="90" y="77"/>
                  </a:cubicBezTo>
                  <a:cubicBezTo>
                    <a:pt x="90" y="83"/>
                    <a:pt x="97" y="87"/>
                    <a:pt x="113" y="93"/>
                  </a:cubicBezTo>
                  <a:cubicBezTo>
                    <a:pt x="135" y="100"/>
                    <a:pt x="143" y="111"/>
                    <a:pt x="143" y="127"/>
                  </a:cubicBezTo>
                  <a:cubicBezTo>
                    <a:pt x="143" y="144"/>
                    <a:pt x="132" y="158"/>
                    <a:pt x="111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Freeform 435"/>
            <p:cNvSpPr>
              <a:spLocks noEditPoints="1"/>
            </p:cNvSpPr>
            <p:nvPr/>
          </p:nvSpPr>
          <p:spPr bwMode="auto">
            <a:xfrm>
              <a:off x="3282007" y="1022446"/>
              <a:ext cx="89941" cy="91083"/>
            </a:xfrm>
            <a:custGeom>
              <a:avLst/>
              <a:gdLst>
                <a:gd name="T0" fmla="*/ 67 w 133"/>
                <a:gd name="T1" fmla="*/ 0 h 135"/>
                <a:gd name="T2" fmla="*/ 0 w 133"/>
                <a:gd name="T3" fmla="*/ 68 h 135"/>
                <a:gd name="T4" fmla="*/ 67 w 133"/>
                <a:gd name="T5" fmla="*/ 135 h 135"/>
                <a:gd name="T6" fmla="*/ 133 w 133"/>
                <a:gd name="T7" fmla="*/ 68 h 135"/>
                <a:gd name="T8" fmla="*/ 67 w 133"/>
                <a:gd name="T9" fmla="*/ 0 h 135"/>
                <a:gd name="T10" fmla="*/ 71 w 133"/>
                <a:gd name="T11" fmla="*/ 104 h 135"/>
                <a:gd name="T12" fmla="*/ 71 w 133"/>
                <a:gd name="T13" fmla="*/ 116 h 135"/>
                <a:gd name="T14" fmla="*/ 59 w 133"/>
                <a:gd name="T15" fmla="*/ 116 h 135"/>
                <a:gd name="T16" fmla="*/ 59 w 133"/>
                <a:gd name="T17" fmla="*/ 105 h 135"/>
                <a:gd name="T18" fmla="*/ 39 w 133"/>
                <a:gd name="T19" fmla="*/ 100 h 135"/>
                <a:gd name="T20" fmla="*/ 43 w 133"/>
                <a:gd name="T21" fmla="*/ 86 h 135"/>
                <a:gd name="T22" fmla="*/ 62 w 133"/>
                <a:gd name="T23" fmla="*/ 91 h 135"/>
                <a:gd name="T24" fmla="*/ 74 w 133"/>
                <a:gd name="T25" fmla="*/ 84 h 135"/>
                <a:gd name="T26" fmla="*/ 61 w 133"/>
                <a:gd name="T27" fmla="*/ 73 h 135"/>
                <a:gd name="T28" fmla="*/ 40 w 133"/>
                <a:gd name="T29" fmla="*/ 52 h 135"/>
                <a:gd name="T30" fmla="*/ 60 w 133"/>
                <a:gd name="T31" fmla="*/ 31 h 135"/>
                <a:gd name="T32" fmla="*/ 60 w 133"/>
                <a:gd name="T33" fmla="*/ 20 h 135"/>
                <a:gd name="T34" fmla="*/ 72 w 133"/>
                <a:gd name="T35" fmla="*/ 20 h 135"/>
                <a:gd name="T36" fmla="*/ 72 w 133"/>
                <a:gd name="T37" fmla="*/ 30 h 135"/>
                <a:gd name="T38" fmla="*/ 89 w 133"/>
                <a:gd name="T39" fmla="*/ 34 h 135"/>
                <a:gd name="T40" fmla="*/ 85 w 133"/>
                <a:gd name="T41" fmla="*/ 47 h 135"/>
                <a:gd name="T42" fmla="*/ 68 w 133"/>
                <a:gd name="T43" fmla="*/ 43 h 135"/>
                <a:gd name="T44" fmla="*/ 58 w 133"/>
                <a:gd name="T45" fmla="*/ 50 h 135"/>
                <a:gd name="T46" fmla="*/ 72 w 133"/>
                <a:gd name="T47" fmla="*/ 60 h 135"/>
                <a:gd name="T48" fmla="*/ 92 w 133"/>
                <a:gd name="T49" fmla="*/ 82 h 135"/>
                <a:gd name="T50" fmla="*/ 71 w 133"/>
                <a:gd name="T51" fmla="*/ 10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3" h="135">
                  <a:moveTo>
                    <a:pt x="67" y="0"/>
                  </a:moveTo>
                  <a:cubicBezTo>
                    <a:pt x="30" y="0"/>
                    <a:pt x="0" y="31"/>
                    <a:pt x="0" y="68"/>
                  </a:cubicBezTo>
                  <a:cubicBezTo>
                    <a:pt x="0" y="105"/>
                    <a:pt x="30" y="135"/>
                    <a:pt x="67" y="135"/>
                  </a:cubicBezTo>
                  <a:cubicBezTo>
                    <a:pt x="104" y="135"/>
                    <a:pt x="133" y="105"/>
                    <a:pt x="133" y="68"/>
                  </a:cubicBezTo>
                  <a:cubicBezTo>
                    <a:pt x="133" y="31"/>
                    <a:pt x="104" y="0"/>
                    <a:pt x="67" y="0"/>
                  </a:cubicBezTo>
                  <a:close/>
                  <a:moveTo>
                    <a:pt x="71" y="104"/>
                  </a:moveTo>
                  <a:cubicBezTo>
                    <a:pt x="71" y="116"/>
                    <a:pt x="71" y="116"/>
                    <a:pt x="71" y="116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1" y="104"/>
                    <a:pt x="44" y="102"/>
                    <a:pt x="39" y="100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8" y="88"/>
                    <a:pt x="55" y="91"/>
                    <a:pt x="62" y="91"/>
                  </a:cubicBezTo>
                  <a:cubicBezTo>
                    <a:pt x="69" y="91"/>
                    <a:pt x="74" y="88"/>
                    <a:pt x="74" y="84"/>
                  </a:cubicBezTo>
                  <a:cubicBezTo>
                    <a:pt x="74" y="79"/>
                    <a:pt x="70" y="76"/>
                    <a:pt x="61" y="73"/>
                  </a:cubicBezTo>
                  <a:cubicBezTo>
                    <a:pt x="49" y="69"/>
                    <a:pt x="40" y="63"/>
                    <a:pt x="40" y="52"/>
                  </a:cubicBezTo>
                  <a:cubicBezTo>
                    <a:pt x="40" y="41"/>
                    <a:pt x="47" y="33"/>
                    <a:pt x="60" y="31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9" y="30"/>
                    <a:pt x="85" y="32"/>
                    <a:pt x="89" y="3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2" y="46"/>
                    <a:pt x="77" y="43"/>
                    <a:pt x="68" y="43"/>
                  </a:cubicBezTo>
                  <a:cubicBezTo>
                    <a:pt x="61" y="43"/>
                    <a:pt x="58" y="46"/>
                    <a:pt x="58" y="50"/>
                  </a:cubicBezTo>
                  <a:cubicBezTo>
                    <a:pt x="58" y="54"/>
                    <a:pt x="62" y="56"/>
                    <a:pt x="72" y="60"/>
                  </a:cubicBezTo>
                  <a:cubicBezTo>
                    <a:pt x="86" y="65"/>
                    <a:pt x="92" y="71"/>
                    <a:pt x="92" y="82"/>
                  </a:cubicBezTo>
                  <a:cubicBezTo>
                    <a:pt x="92" y="93"/>
                    <a:pt x="85" y="101"/>
                    <a:pt x="71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Freeform 436"/>
            <p:cNvSpPr>
              <a:spLocks noEditPoints="1"/>
            </p:cNvSpPr>
            <p:nvPr/>
          </p:nvSpPr>
          <p:spPr bwMode="auto">
            <a:xfrm>
              <a:off x="3199776" y="780891"/>
              <a:ext cx="470261" cy="527652"/>
            </a:xfrm>
            <a:custGeom>
              <a:avLst/>
              <a:gdLst>
                <a:gd name="T0" fmla="*/ 652 w 697"/>
                <a:gd name="T1" fmla="*/ 426 h 782"/>
                <a:gd name="T2" fmla="*/ 601 w 697"/>
                <a:gd name="T3" fmla="*/ 366 h 782"/>
                <a:gd name="T4" fmla="*/ 603 w 697"/>
                <a:gd name="T5" fmla="*/ 267 h 782"/>
                <a:gd name="T6" fmla="*/ 585 w 697"/>
                <a:gd name="T7" fmla="*/ 182 h 782"/>
                <a:gd name="T8" fmla="*/ 509 w 697"/>
                <a:gd name="T9" fmla="*/ 80 h 782"/>
                <a:gd name="T10" fmla="*/ 298 w 697"/>
                <a:gd name="T11" fmla="*/ 0 h 782"/>
                <a:gd name="T12" fmla="*/ 0 w 697"/>
                <a:gd name="T13" fmla="*/ 273 h 782"/>
                <a:gd name="T14" fmla="*/ 2 w 697"/>
                <a:gd name="T15" fmla="*/ 302 h 782"/>
                <a:gd name="T16" fmla="*/ 82 w 697"/>
                <a:gd name="T17" fmla="*/ 533 h 782"/>
                <a:gd name="T18" fmla="*/ 0 w 697"/>
                <a:gd name="T19" fmla="*/ 781 h 782"/>
                <a:gd name="T20" fmla="*/ 362 w 697"/>
                <a:gd name="T21" fmla="*/ 782 h 782"/>
                <a:gd name="T22" fmla="*/ 433 w 697"/>
                <a:gd name="T23" fmla="*/ 674 h 782"/>
                <a:gd name="T24" fmla="*/ 545 w 697"/>
                <a:gd name="T25" fmla="*/ 675 h 782"/>
                <a:gd name="T26" fmla="*/ 563 w 697"/>
                <a:gd name="T27" fmla="*/ 673 h 782"/>
                <a:gd name="T28" fmla="*/ 564 w 697"/>
                <a:gd name="T29" fmla="*/ 673 h 782"/>
                <a:gd name="T30" fmla="*/ 564 w 697"/>
                <a:gd name="T31" fmla="*/ 673 h 782"/>
                <a:gd name="T32" fmla="*/ 571 w 697"/>
                <a:gd name="T33" fmla="*/ 601 h 782"/>
                <a:gd name="T34" fmla="*/ 595 w 697"/>
                <a:gd name="T35" fmla="*/ 577 h 782"/>
                <a:gd name="T36" fmla="*/ 595 w 697"/>
                <a:gd name="T37" fmla="*/ 575 h 782"/>
                <a:gd name="T38" fmla="*/ 561 w 697"/>
                <a:gd name="T39" fmla="*/ 554 h 782"/>
                <a:gd name="T40" fmla="*/ 570 w 697"/>
                <a:gd name="T41" fmla="*/ 554 h 782"/>
                <a:gd name="T42" fmla="*/ 598 w 697"/>
                <a:gd name="T43" fmla="*/ 536 h 782"/>
                <a:gd name="T44" fmla="*/ 598 w 697"/>
                <a:gd name="T45" fmla="*/ 535 h 782"/>
                <a:gd name="T46" fmla="*/ 595 w 697"/>
                <a:gd name="T47" fmla="*/ 527 h 782"/>
                <a:gd name="T48" fmla="*/ 611 w 697"/>
                <a:gd name="T49" fmla="*/ 461 h 782"/>
                <a:gd name="T50" fmla="*/ 652 w 697"/>
                <a:gd name="T51" fmla="*/ 426 h 782"/>
                <a:gd name="T52" fmla="*/ 78 w 697"/>
                <a:gd name="T53" fmla="*/ 265 h 782"/>
                <a:gd name="T54" fmla="*/ 141 w 697"/>
                <a:gd name="T55" fmla="*/ 201 h 782"/>
                <a:gd name="T56" fmla="*/ 205 w 697"/>
                <a:gd name="T57" fmla="*/ 265 h 782"/>
                <a:gd name="T58" fmla="*/ 141 w 697"/>
                <a:gd name="T59" fmla="*/ 329 h 782"/>
                <a:gd name="T60" fmla="*/ 78 w 697"/>
                <a:gd name="T61" fmla="*/ 265 h 782"/>
                <a:gd name="T62" fmla="*/ 189 w 697"/>
                <a:gd name="T63" fmla="*/ 514 h 782"/>
                <a:gd name="T64" fmla="*/ 101 w 697"/>
                <a:gd name="T65" fmla="*/ 426 h 782"/>
                <a:gd name="T66" fmla="*/ 189 w 697"/>
                <a:gd name="T67" fmla="*/ 337 h 782"/>
                <a:gd name="T68" fmla="*/ 276 w 697"/>
                <a:gd name="T69" fmla="*/ 426 h 782"/>
                <a:gd name="T70" fmla="*/ 189 w 697"/>
                <a:gd name="T71" fmla="*/ 514 h 782"/>
                <a:gd name="T72" fmla="*/ 352 w 697"/>
                <a:gd name="T73" fmla="*/ 371 h 782"/>
                <a:gd name="T74" fmla="*/ 215 w 697"/>
                <a:gd name="T75" fmla="*/ 233 h 782"/>
                <a:gd name="T76" fmla="*/ 352 w 697"/>
                <a:gd name="T77" fmla="*/ 95 h 782"/>
                <a:gd name="T78" fmla="*/ 489 w 697"/>
                <a:gd name="T79" fmla="*/ 233 h 782"/>
                <a:gd name="T80" fmla="*/ 352 w 697"/>
                <a:gd name="T81" fmla="*/ 3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7" h="782">
                  <a:moveTo>
                    <a:pt x="652" y="426"/>
                  </a:moveTo>
                  <a:cubicBezTo>
                    <a:pt x="636" y="408"/>
                    <a:pt x="611" y="388"/>
                    <a:pt x="601" y="366"/>
                  </a:cubicBezTo>
                  <a:cubicBezTo>
                    <a:pt x="587" y="333"/>
                    <a:pt x="603" y="301"/>
                    <a:pt x="603" y="267"/>
                  </a:cubicBezTo>
                  <a:cubicBezTo>
                    <a:pt x="602" y="240"/>
                    <a:pt x="594" y="207"/>
                    <a:pt x="585" y="182"/>
                  </a:cubicBezTo>
                  <a:cubicBezTo>
                    <a:pt x="570" y="141"/>
                    <a:pt x="543" y="107"/>
                    <a:pt x="509" y="80"/>
                  </a:cubicBezTo>
                  <a:cubicBezTo>
                    <a:pt x="456" y="31"/>
                    <a:pt x="381" y="0"/>
                    <a:pt x="298" y="0"/>
                  </a:cubicBezTo>
                  <a:cubicBezTo>
                    <a:pt x="133" y="0"/>
                    <a:pt x="0" y="122"/>
                    <a:pt x="0" y="273"/>
                  </a:cubicBezTo>
                  <a:cubicBezTo>
                    <a:pt x="0" y="283"/>
                    <a:pt x="1" y="293"/>
                    <a:pt x="2" y="302"/>
                  </a:cubicBezTo>
                  <a:cubicBezTo>
                    <a:pt x="3" y="368"/>
                    <a:pt x="23" y="446"/>
                    <a:pt x="82" y="533"/>
                  </a:cubicBezTo>
                  <a:cubicBezTo>
                    <a:pt x="82" y="533"/>
                    <a:pt x="164" y="697"/>
                    <a:pt x="0" y="781"/>
                  </a:cubicBezTo>
                  <a:cubicBezTo>
                    <a:pt x="362" y="782"/>
                    <a:pt x="362" y="782"/>
                    <a:pt x="362" y="782"/>
                  </a:cubicBezTo>
                  <a:cubicBezTo>
                    <a:pt x="362" y="782"/>
                    <a:pt x="389" y="674"/>
                    <a:pt x="433" y="674"/>
                  </a:cubicBezTo>
                  <a:cubicBezTo>
                    <a:pt x="470" y="674"/>
                    <a:pt x="508" y="677"/>
                    <a:pt x="545" y="675"/>
                  </a:cubicBezTo>
                  <a:cubicBezTo>
                    <a:pt x="553" y="676"/>
                    <a:pt x="558" y="675"/>
                    <a:pt x="563" y="673"/>
                  </a:cubicBezTo>
                  <a:cubicBezTo>
                    <a:pt x="564" y="673"/>
                    <a:pt x="564" y="673"/>
                    <a:pt x="564" y="673"/>
                  </a:cubicBezTo>
                  <a:cubicBezTo>
                    <a:pt x="564" y="673"/>
                    <a:pt x="564" y="673"/>
                    <a:pt x="564" y="673"/>
                  </a:cubicBezTo>
                  <a:cubicBezTo>
                    <a:pt x="589" y="660"/>
                    <a:pt x="571" y="601"/>
                    <a:pt x="571" y="601"/>
                  </a:cubicBezTo>
                  <a:cubicBezTo>
                    <a:pt x="586" y="595"/>
                    <a:pt x="595" y="585"/>
                    <a:pt x="595" y="577"/>
                  </a:cubicBezTo>
                  <a:cubicBezTo>
                    <a:pt x="595" y="575"/>
                    <a:pt x="595" y="575"/>
                    <a:pt x="595" y="575"/>
                  </a:cubicBezTo>
                  <a:cubicBezTo>
                    <a:pt x="595" y="565"/>
                    <a:pt x="581" y="557"/>
                    <a:pt x="561" y="554"/>
                  </a:cubicBezTo>
                  <a:cubicBezTo>
                    <a:pt x="570" y="554"/>
                    <a:pt x="570" y="554"/>
                    <a:pt x="570" y="554"/>
                  </a:cubicBezTo>
                  <a:cubicBezTo>
                    <a:pt x="585" y="554"/>
                    <a:pt x="598" y="546"/>
                    <a:pt x="598" y="536"/>
                  </a:cubicBezTo>
                  <a:cubicBezTo>
                    <a:pt x="598" y="535"/>
                    <a:pt x="598" y="535"/>
                    <a:pt x="598" y="535"/>
                  </a:cubicBezTo>
                  <a:cubicBezTo>
                    <a:pt x="598" y="532"/>
                    <a:pt x="597" y="529"/>
                    <a:pt x="595" y="527"/>
                  </a:cubicBezTo>
                  <a:cubicBezTo>
                    <a:pt x="598" y="514"/>
                    <a:pt x="609" y="461"/>
                    <a:pt x="611" y="461"/>
                  </a:cubicBezTo>
                  <a:cubicBezTo>
                    <a:pt x="697" y="457"/>
                    <a:pt x="652" y="426"/>
                    <a:pt x="652" y="426"/>
                  </a:cubicBezTo>
                  <a:close/>
                  <a:moveTo>
                    <a:pt x="78" y="265"/>
                  </a:moveTo>
                  <a:cubicBezTo>
                    <a:pt x="78" y="230"/>
                    <a:pt x="106" y="201"/>
                    <a:pt x="141" y="201"/>
                  </a:cubicBezTo>
                  <a:cubicBezTo>
                    <a:pt x="176" y="201"/>
                    <a:pt x="205" y="230"/>
                    <a:pt x="205" y="265"/>
                  </a:cubicBezTo>
                  <a:cubicBezTo>
                    <a:pt x="205" y="300"/>
                    <a:pt x="176" y="329"/>
                    <a:pt x="141" y="329"/>
                  </a:cubicBezTo>
                  <a:cubicBezTo>
                    <a:pt x="106" y="329"/>
                    <a:pt x="78" y="300"/>
                    <a:pt x="78" y="265"/>
                  </a:cubicBezTo>
                  <a:close/>
                  <a:moveTo>
                    <a:pt x="189" y="514"/>
                  </a:moveTo>
                  <a:cubicBezTo>
                    <a:pt x="141" y="514"/>
                    <a:pt x="101" y="474"/>
                    <a:pt x="101" y="426"/>
                  </a:cubicBezTo>
                  <a:cubicBezTo>
                    <a:pt x="101" y="377"/>
                    <a:pt x="141" y="337"/>
                    <a:pt x="189" y="337"/>
                  </a:cubicBezTo>
                  <a:cubicBezTo>
                    <a:pt x="237" y="337"/>
                    <a:pt x="276" y="377"/>
                    <a:pt x="276" y="426"/>
                  </a:cubicBezTo>
                  <a:cubicBezTo>
                    <a:pt x="276" y="474"/>
                    <a:pt x="237" y="514"/>
                    <a:pt x="189" y="514"/>
                  </a:cubicBezTo>
                  <a:close/>
                  <a:moveTo>
                    <a:pt x="352" y="371"/>
                  </a:moveTo>
                  <a:cubicBezTo>
                    <a:pt x="276" y="371"/>
                    <a:pt x="215" y="309"/>
                    <a:pt x="215" y="233"/>
                  </a:cubicBezTo>
                  <a:cubicBezTo>
                    <a:pt x="215" y="157"/>
                    <a:pt x="276" y="95"/>
                    <a:pt x="352" y="95"/>
                  </a:cubicBezTo>
                  <a:cubicBezTo>
                    <a:pt x="428" y="95"/>
                    <a:pt x="489" y="157"/>
                    <a:pt x="489" y="233"/>
                  </a:cubicBezTo>
                  <a:cubicBezTo>
                    <a:pt x="489" y="309"/>
                    <a:pt x="428" y="371"/>
                    <a:pt x="352" y="3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0" name="Text Box 18"/>
          <p:cNvSpPr txBox="1">
            <a:spLocks noChangeArrowheads="1"/>
          </p:cNvSpPr>
          <p:nvPr/>
        </p:nvSpPr>
        <p:spPr bwMode="gray">
          <a:xfrm>
            <a:off x="978074" y="244789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1A1A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点击添加章节标题</a:t>
            </a:r>
            <a:endParaRPr lang="zh-CN" altLang="en-US" sz="2500" b="1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流程图: 手动输入 40"/>
          <p:cNvSpPr/>
          <p:nvPr/>
        </p:nvSpPr>
        <p:spPr>
          <a:xfrm rot="5400000">
            <a:off x="305376" y="123680"/>
            <a:ext cx="488138" cy="676780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>
            <a:innerShdw blurRad="241300" dist="279400" dir="126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流程图: 手动输入 41"/>
          <p:cNvSpPr/>
          <p:nvPr/>
        </p:nvSpPr>
        <p:spPr>
          <a:xfrm rot="5400000" flipV="1">
            <a:off x="8426676" y="4426176"/>
            <a:ext cx="267494" cy="1167154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文本框 42"/>
          <p:cNvSpPr txBox="1"/>
          <p:nvPr/>
        </p:nvSpPr>
        <p:spPr>
          <a:xfrm>
            <a:off x="300651" y="169682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971600" y="2050687"/>
            <a:ext cx="1423450" cy="1423450"/>
          </a:xfrm>
          <a:prstGeom prst="ellipse">
            <a:avLst/>
          </a:prstGeom>
          <a:solidFill>
            <a:srgbClr val="002B8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004805" y="1381576"/>
            <a:ext cx="2846358" cy="284635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932040" y="1410570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rgbClr val="002060"/>
                </a:solidFill>
                <a:latin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rgbClr val="002B82"/>
                  </a:solidFill>
                  <a:latin typeface="微软雅黑" panose="020B0503020204020204" charset="-122"/>
                </a:rPr>
                <a:t>1</a:t>
              </a:r>
              <a:endParaRPr lang="zh-CN" altLang="en-US" sz="2500" b="1" dirty="0">
                <a:solidFill>
                  <a:srgbClr val="002B82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477088" y="2450460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rgbClr val="002060"/>
                </a:solidFill>
                <a:latin typeface="微软雅黑" panose="020B050302020402020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rgbClr val="002B82"/>
                  </a:solidFill>
                  <a:latin typeface="微软雅黑" panose="020B0503020204020204" charset="-122"/>
                </a:rPr>
                <a:t>2</a:t>
              </a:r>
              <a:endParaRPr lang="zh-CN" altLang="en-US" sz="2500" b="1" dirty="0">
                <a:solidFill>
                  <a:srgbClr val="002B82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32040" y="3541908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rgbClr val="002060"/>
                </a:solidFill>
                <a:latin typeface="微软雅黑" panose="020B050302020402020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rgbClr val="002B82"/>
                  </a:solidFill>
                  <a:latin typeface="微软雅黑" panose="020B0503020204020204" charset="-122"/>
                </a:rPr>
                <a:t>3</a:t>
              </a:r>
              <a:endParaRPr lang="zh-CN" altLang="en-US" sz="2500" b="1" dirty="0">
                <a:solidFill>
                  <a:srgbClr val="002B82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17" name="TextBox 15"/>
          <p:cNvSpPr txBox="1"/>
          <p:nvPr/>
        </p:nvSpPr>
        <p:spPr>
          <a:xfrm>
            <a:off x="1426843" y="2460253"/>
            <a:ext cx="512961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内容</a:t>
            </a:r>
          </a:p>
        </p:txBody>
      </p:sp>
      <p:sp>
        <p:nvSpPr>
          <p:cNvPr id="18" name="TextBox 16"/>
          <p:cNvSpPr txBox="1"/>
          <p:nvPr/>
        </p:nvSpPr>
        <p:spPr>
          <a:xfrm>
            <a:off x="5827796" y="1438817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r>
              <a:rPr lang="zh-CN" altLang="en-US" sz="10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1000" dirty="0" smtClean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TextBox 17"/>
          <p:cNvSpPr txBox="1"/>
          <p:nvPr/>
        </p:nvSpPr>
        <p:spPr>
          <a:xfrm>
            <a:off x="6259844" y="2478885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r>
              <a:rPr lang="zh-CN" altLang="en-US" sz="10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1000" dirty="0" smtClean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TextBox 18"/>
          <p:cNvSpPr txBox="1"/>
          <p:nvPr/>
        </p:nvSpPr>
        <p:spPr>
          <a:xfrm>
            <a:off x="5774440" y="3593199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r>
              <a:rPr lang="zh-CN" altLang="en-US" sz="10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1000" dirty="0" smtClean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TextBox 19"/>
          <p:cNvSpPr txBox="1"/>
          <p:nvPr/>
        </p:nvSpPr>
        <p:spPr>
          <a:xfrm>
            <a:off x="3491879" y="2069425"/>
            <a:ext cx="1752111" cy="13730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endParaRPr lang="en-US" altLang="zh-CN" sz="1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Half Frame 12"/>
          <p:cNvSpPr/>
          <p:nvPr/>
        </p:nvSpPr>
        <p:spPr>
          <a:xfrm rot="8097294">
            <a:off x="2428709" y="2569527"/>
            <a:ext cx="360168" cy="395798"/>
          </a:xfrm>
          <a:prstGeom prst="halfFrame">
            <a:avLst/>
          </a:prstGeom>
          <a:solidFill>
            <a:srgbClr val="002B82"/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3" name="Text Box 18"/>
          <p:cNvSpPr txBox="1">
            <a:spLocks noChangeArrowheads="1"/>
          </p:cNvSpPr>
          <p:nvPr/>
        </p:nvSpPr>
        <p:spPr bwMode="gray">
          <a:xfrm>
            <a:off x="978074" y="244789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1A1A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点击添加章节标题</a:t>
            </a:r>
            <a:endParaRPr lang="zh-CN" altLang="en-US" sz="2500" b="1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流程图: 手动输入 23"/>
          <p:cNvSpPr/>
          <p:nvPr/>
        </p:nvSpPr>
        <p:spPr>
          <a:xfrm rot="5400000">
            <a:off x="305376" y="123680"/>
            <a:ext cx="488138" cy="676780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>
            <a:innerShdw blurRad="241300" dist="279400" dir="126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流程图: 手动输入 24"/>
          <p:cNvSpPr/>
          <p:nvPr/>
        </p:nvSpPr>
        <p:spPr>
          <a:xfrm rot="5400000" flipV="1">
            <a:off x="8426676" y="4426176"/>
            <a:ext cx="267494" cy="1167154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300651" y="169682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H="1" flipV="1">
            <a:off x="2969045" y="1857279"/>
            <a:ext cx="3628920" cy="1695603"/>
          </a:xfrm>
          <a:prstGeom prst="line">
            <a:avLst/>
          </a:prstGeom>
          <a:ln w="12700">
            <a:solidFill>
              <a:srgbClr val="9395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2184979" y="1415756"/>
            <a:ext cx="4562601" cy="2165042"/>
          </a:xfrm>
          <a:prstGeom prst="line">
            <a:avLst/>
          </a:prstGeom>
          <a:ln w="19050">
            <a:solidFill>
              <a:srgbClr val="9395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820981" y="1359141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  <p:sp>
          <p:nvSpPr>
            <p:cNvPr id="8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44736" y="3296276"/>
            <a:ext cx="1414632" cy="636545"/>
            <a:chOff x="1591195" y="3531391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圆角矩形 104"/>
            <p:cNvSpPr/>
            <p:nvPr/>
          </p:nvSpPr>
          <p:spPr>
            <a:xfrm>
              <a:off x="1591195" y="3531391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  <p:sp>
          <p:nvSpPr>
            <p:cNvPr id="11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641453" y="1097484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  <p:sp>
          <p:nvSpPr>
            <p:cNvPr id="14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853297" y="3313413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  <p:sp>
          <p:nvSpPr>
            <p:cNvPr id="17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18" name="TextBox 24"/>
          <p:cNvSpPr txBox="1"/>
          <p:nvPr/>
        </p:nvSpPr>
        <p:spPr>
          <a:xfrm>
            <a:off x="1835696" y="1635646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点击输入标题</a:t>
            </a:r>
            <a:endParaRPr lang="zh-CN" altLang="en-US" sz="15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TextBox 25"/>
          <p:cNvSpPr txBox="1"/>
          <p:nvPr/>
        </p:nvSpPr>
        <p:spPr>
          <a:xfrm>
            <a:off x="6660232" y="1373225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点击输入标题</a:t>
            </a:r>
          </a:p>
        </p:txBody>
      </p:sp>
      <p:sp>
        <p:nvSpPr>
          <p:cNvPr id="20" name="TextBox 26"/>
          <p:cNvSpPr txBox="1"/>
          <p:nvPr/>
        </p:nvSpPr>
        <p:spPr>
          <a:xfrm>
            <a:off x="1475656" y="3555503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点击输入标题</a:t>
            </a:r>
          </a:p>
        </p:txBody>
      </p:sp>
      <p:sp>
        <p:nvSpPr>
          <p:cNvPr id="21" name="TextBox 27"/>
          <p:cNvSpPr txBox="1"/>
          <p:nvPr/>
        </p:nvSpPr>
        <p:spPr>
          <a:xfrm>
            <a:off x="5868144" y="3586553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点击输入标题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3746633" y="1810030"/>
            <a:ext cx="1382075" cy="1382075"/>
            <a:chOff x="3746633" y="1810030"/>
            <a:chExt cx="1382075" cy="1382075"/>
          </a:xfrm>
        </p:grpSpPr>
        <p:grpSp>
          <p:nvGrpSpPr>
            <p:cNvPr id="23" name="组合 22"/>
            <p:cNvGrpSpPr/>
            <p:nvPr/>
          </p:nvGrpSpPr>
          <p:grpSpPr>
            <a:xfrm>
              <a:off x="3746633" y="1810030"/>
              <a:ext cx="1382075" cy="138207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5" name="同心圆 2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92112" y="760412"/>
                <a:ext cx="3825877" cy="3825877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24" name="TextBox 30"/>
            <p:cNvSpPr txBox="1"/>
            <p:nvPr/>
          </p:nvSpPr>
          <p:spPr>
            <a:xfrm>
              <a:off x="3978122" y="2397335"/>
              <a:ext cx="92641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002B82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标题内容</a:t>
              </a:r>
            </a:p>
          </p:txBody>
        </p:sp>
      </p:grpSp>
      <p:sp>
        <p:nvSpPr>
          <p:cNvPr id="27" name="TextBox 31"/>
          <p:cNvSpPr txBox="1"/>
          <p:nvPr/>
        </p:nvSpPr>
        <p:spPr>
          <a:xfrm>
            <a:off x="592781" y="2186777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TextBox 32"/>
          <p:cNvSpPr txBox="1"/>
          <p:nvPr/>
        </p:nvSpPr>
        <p:spPr>
          <a:xfrm>
            <a:off x="745181" y="4011910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TextBox 33"/>
          <p:cNvSpPr txBox="1"/>
          <p:nvPr/>
        </p:nvSpPr>
        <p:spPr>
          <a:xfrm>
            <a:off x="5849365" y="4058985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TextBox 34"/>
          <p:cNvSpPr txBox="1"/>
          <p:nvPr/>
        </p:nvSpPr>
        <p:spPr>
          <a:xfrm>
            <a:off x="6012160" y="1972988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883767" y="1304103"/>
            <a:ext cx="373310" cy="373310"/>
          </a:xfrm>
          <a:prstGeom prst="ellipse">
            <a:avLst/>
          </a:prstGeom>
          <a:solidFill>
            <a:srgbClr val="002B8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charset="-122"/>
              </a:rPr>
              <a:t>1</a:t>
            </a:r>
            <a:endParaRPr lang="zh-CN" altLang="en-US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2523727" y="3207487"/>
            <a:ext cx="373310" cy="373310"/>
          </a:xfrm>
          <a:prstGeom prst="ellipse">
            <a:avLst/>
          </a:prstGeom>
          <a:solidFill>
            <a:srgbClr val="002B8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charset="-122"/>
              </a:rPr>
              <a:t>2</a:t>
            </a:r>
            <a:endParaRPr lang="zh-CN" altLang="en-US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6911328" y="3275267"/>
            <a:ext cx="373310" cy="373310"/>
          </a:xfrm>
          <a:prstGeom prst="ellipse">
            <a:avLst/>
          </a:prstGeom>
          <a:solidFill>
            <a:srgbClr val="002B8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charset="-122"/>
              </a:rPr>
              <a:t>3</a:t>
            </a:r>
            <a:endParaRPr lang="zh-CN" altLang="en-US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7725152" y="1059582"/>
            <a:ext cx="373310" cy="373310"/>
          </a:xfrm>
          <a:prstGeom prst="ellipse">
            <a:avLst/>
          </a:prstGeom>
          <a:solidFill>
            <a:srgbClr val="002B8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charset="-122"/>
              </a:rPr>
              <a:t>4</a:t>
            </a:r>
            <a:endParaRPr lang="zh-CN" altLang="en-US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sp>
        <p:nvSpPr>
          <p:cNvPr id="35" name="Text Box 18"/>
          <p:cNvSpPr txBox="1">
            <a:spLocks noChangeArrowheads="1"/>
          </p:cNvSpPr>
          <p:nvPr/>
        </p:nvSpPr>
        <p:spPr bwMode="gray">
          <a:xfrm>
            <a:off x="978074" y="244789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1A1A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点击添加章节标题</a:t>
            </a:r>
            <a:endParaRPr lang="zh-CN" altLang="en-US" sz="2500" b="1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流程图: 手动输入 35"/>
          <p:cNvSpPr/>
          <p:nvPr/>
        </p:nvSpPr>
        <p:spPr>
          <a:xfrm rot="5400000">
            <a:off x="305376" y="123680"/>
            <a:ext cx="488138" cy="676780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>
            <a:innerShdw blurRad="241300" dist="279400" dir="126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7" name="流程图: 手动输入 36"/>
          <p:cNvSpPr/>
          <p:nvPr/>
        </p:nvSpPr>
        <p:spPr>
          <a:xfrm rot="5400000" flipV="1">
            <a:off x="8426676" y="4426176"/>
            <a:ext cx="267494" cy="1167154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文本框 37"/>
          <p:cNvSpPr txBox="1"/>
          <p:nvPr/>
        </p:nvSpPr>
        <p:spPr>
          <a:xfrm>
            <a:off x="300651" y="169682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 rot="5400000">
            <a:off x="2570636" y="2903009"/>
            <a:ext cx="2093533" cy="1161081"/>
          </a:xfrm>
          <a:prstGeom prst="roundRect">
            <a:avLst>
              <a:gd name="adj" fmla="val 50000"/>
            </a:avLst>
          </a:prstGeom>
          <a:solidFill>
            <a:srgbClr val="002B82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184393" y="3575022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558466" y="1864187"/>
            <a:ext cx="1161081" cy="2666129"/>
            <a:chOff x="4013612" y="985436"/>
            <a:chExt cx="1443428" cy="3314468"/>
          </a:xfrm>
        </p:grpSpPr>
        <p:sp>
          <p:nvSpPr>
            <p:cNvPr id="9" name="圆角矩形 8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11" name="椭圆 10"/>
          <p:cNvSpPr/>
          <p:nvPr/>
        </p:nvSpPr>
        <p:spPr>
          <a:xfrm>
            <a:off x="1696948" y="3568355"/>
            <a:ext cx="899981" cy="899981"/>
          </a:xfrm>
          <a:prstGeom prst="ellipse">
            <a:avLst/>
          </a:prstGeom>
          <a:solidFill>
            <a:srgbClr val="002B8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 rot="5400000">
            <a:off x="5286529" y="2662110"/>
            <a:ext cx="2575331" cy="1161081"/>
          </a:xfrm>
          <a:prstGeom prst="roundRect">
            <a:avLst>
              <a:gd name="adj" fmla="val 50000"/>
            </a:avLst>
          </a:prstGeom>
          <a:solidFill>
            <a:srgbClr val="002B82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145946" y="3575022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515258" y="1864187"/>
            <a:ext cx="1161081" cy="2666129"/>
            <a:chOff x="4013612" y="985436"/>
            <a:chExt cx="1443428" cy="3314468"/>
          </a:xfrm>
        </p:grpSpPr>
        <p:sp>
          <p:nvSpPr>
            <p:cNvPr id="17" name="圆角矩形 16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4658502" y="3568355"/>
            <a:ext cx="899981" cy="899981"/>
          </a:xfrm>
          <a:prstGeom prst="ellipse">
            <a:avLst/>
          </a:prstGeom>
          <a:solidFill>
            <a:srgbClr val="002B8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20" name="TextBox 123"/>
          <p:cNvSpPr txBox="1"/>
          <p:nvPr/>
        </p:nvSpPr>
        <p:spPr>
          <a:xfrm>
            <a:off x="4703573" y="2273552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2B82"/>
                </a:solidFill>
                <a:latin typeface="微软雅黑" panose="020B0503020204020204" charset="-122"/>
                <a:ea typeface="微软雅黑" panose="020B0503020204020204" charset="-122"/>
              </a:rPr>
              <a:t>25%</a:t>
            </a:r>
            <a:endParaRPr lang="zh-CN" altLang="en-US" dirty="0">
              <a:solidFill>
                <a:srgbClr val="002B8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TextBox 124"/>
          <p:cNvSpPr txBox="1"/>
          <p:nvPr/>
        </p:nvSpPr>
        <p:spPr>
          <a:xfrm>
            <a:off x="1712519" y="2273552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2B82"/>
                </a:solidFill>
                <a:latin typeface="微软雅黑" panose="020B0503020204020204" charset="-122"/>
                <a:ea typeface="微软雅黑" panose="020B0503020204020204" charset="-122"/>
              </a:rPr>
              <a:t>25%</a:t>
            </a:r>
            <a:endParaRPr lang="zh-CN" altLang="en-US" dirty="0">
              <a:solidFill>
                <a:srgbClr val="002B8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TextBox 127"/>
          <p:cNvSpPr txBox="1"/>
          <p:nvPr/>
        </p:nvSpPr>
        <p:spPr>
          <a:xfrm>
            <a:off x="3184393" y="2783200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15%</a:t>
            </a:r>
            <a:endParaRPr lang="zh-CN" altLang="en-US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extBox 128"/>
          <p:cNvSpPr txBox="1"/>
          <p:nvPr/>
        </p:nvSpPr>
        <p:spPr>
          <a:xfrm>
            <a:off x="6165297" y="2273552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25%</a:t>
            </a:r>
            <a:endParaRPr lang="zh-CN" altLang="en-US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TextBox 131"/>
          <p:cNvSpPr txBox="1"/>
          <p:nvPr/>
        </p:nvSpPr>
        <p:spPr>
          <a:xfrm>
            <a:off x="1634084" y="100530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添加文字标题</a:t>
            </a:r>
            <a:endParaRPr lang="zh-CN" altLang="en-US" b="1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TextBox 132"/>
          <p:cNvSpPr txBox="1"/>
          <p:nvPr/>
        </p:nvSpPr>
        <p:spPr>
          <a:xfrm>
            <a:off x="1594955" y="1317946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  <a:cs typeface="方正兰亭细黑_GBK_M" pitchFamily="2" charset="2"/>
              </a:rPr>
              <a:t>添加文字内容，内容详尽简要清晰。</a:t>
            </a:r>
            <a:endParaRPr lang="en-US" altLang="zh-CN" sz="1400" dirty="0" smtClean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  <a:cs typeface="方正兰亭细黑_GBK_M" pitchFamily="2" charset="2"/>
            </a:endParaRPr>
          </a:p>
          <a:p>
            <a:r>
              <a:rPr lang="zh-CN" altLang="en-US" sz="14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  <a:cs typeface="方正兰亭细黑_GBK_M" pitchFamily="2" charset="2"/>
              </a:rPr>
              <a:t>添加文字内容，内容详尽简要清晰。</a:t>
            </a:r>
            <a:endParaRPr lang="en-US" altLang="zh-CN" sz="1400" dirty="0" smtClean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  <a:cs typeface="方正兰亭细黑_GBK_M" pitchFamily="2" charset="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1563059" y="838247"/>
            <a:ext cx="0" cy="576518"/>
          </a:xfrm>
          <a:prstGeom prst="line">
            <a:avLst/>
          </a:prstGeom>
          <a:ln w="12700">
            <a:solidFill>
              <a:srgbClr val="93959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Box 18"/>
          <p:cNvSpPr txBox="1">
            <a:spLocks noChangeArrowheads="1"/>
          </p:cNvSpPr>
          <p:nvPr/>
        </p:nvSpPr>
        <p:spPr bwMode="gray">
          <a:xfrm>
            <a:off x="978074" y="244789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1A1A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点击添加章节标题</a:t>
            </a:r>
            <a:endParaRPr lang="zh-CN" altLang="en-US" sz="2500" b="1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流程图: 手动输入 27"/>
          <p:cNvSpPr/>
          <p:nvPr/>
        </p:nvSpPr>
        <p:spPr>
          <a:xfrm rot="5400000">
            <a:off x="305376" y="123680"/>
            <a:ext cx="488138" cy="676780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>
            <a:innerShdw blurRad="241300" dist="279400" dir="126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流程图: 手动输入 28"/>
          <p:cNvSpPr/>
          <p:nvPr/>
        </p:nvSpPr>
        <p:spPr>
          <a:xfrm rot="5400000" flipV="1">
            <a:off x="8426676" y="4426176"/>
            <a:ext cx="267494" cy="1167154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300651" y="169682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9"/>
          <p:cNvSpPr txBox="1"/>
          <p:nvPr/>
        </p:nvSpPr>
        <p:spPr>
          <a:xfrm>
            <a:off x="870018" y="2007682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添加文字标题</a:t>
            </a:r>
            <a:endParaRPr lang="zh-CN" altLang="en-US" sz="10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Box 50"/>
          <p:cNvSpPr txBox="1"/>
          <p:nvPr/>
        </p:nvSpPr>
        <p:spPr>
          <a:xfrm>
            <a:off x="1211542" y="267796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添加文字标题</a:t>
            </a:r>
            <a:endParaRPr lang="zh-CN" altLang="en-US" sz="10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Box 51"/>
          <p:cNvSpPr txBox="1"/>
          <p:nvPr/>
        </p:nvSpPr>
        <p:spPr>
          <a:xfrm>
            <a:off x="1776731" y="3059321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添加文字标题</a:t>
            </a:r>
            <a:endParaRPr lang="zh-CN" altLang="en-US" sz="10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TextBox 52"/>
          <p:cNvSpPr txBox="1"/>
          <p:nvPr/>
        </p:nvSpPr>
        <p:spPr>
          <a:xfrm>
            <a:off x="3016303" y="333460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添加文字标题</a:t>
            </a:r>
            <a:endParaRPr lang="zh-CN" altLang="en-US" sz="10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Box 53"/>
          <p:cNvSpPr txBox="1"/>
          <p:nvPr/>
        </p:nvSpPr>
        <p:spPr>
          <a:xfrm>
            <a:off x="7290847" y="2735818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添加文字标题</a:t>
            </a:r>
            <a:endParaRPr lang="zh-CN" altLang="en-US" sz="10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54"/>
          <p:cNvSpPr txBox="1"/>
          <p:nvPr/>
        </p:nvSpPr>
        <p:spPr>
          <a:xfrm>
            <a:off x="6973636" y="2127165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添加文字标题</a:t>
            </a:r>
            <a:endParaRPr lang="zh-CN" altLang="en-US" sz="10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Box 55"/>
          <p:cNvSpPr txBox="1"/>
          <p:nvPr/>
        </p:nvSpPr>
        <p:spPr>
          <a:xfrm>
            <a:off x="6449782" y="1719776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添加文字标题</a:t>
            </a:r>
            <a:endParaRPr lang="zh-CN" altLang="en-US" sz="10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Box 56"/>
          <p:cNvSpPr txBox="1"/>
          <p:nvPr/>
        </p:nvSpPr>
        <p:spPr>
          <a:xfrm>
            <a:off x="5209570" y="1429287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添加文字标题</a:t>
            </a:r>
            <a:endParaRPr lang="zh-CN" altLang="en-US" sz="10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Box 57"/>
          <p:cNvSpPr txBox="1"/>
          <p:nvPr/>
        </p:nvSpPr>
        <p:spPr>
          <a:xfrm>
            <a:off x="4107247" y="1797468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添加文字标题</a:t>
            </a:r>
            <a:endParaRPr lang="zh-CN" altLang="en-US" sz="10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TextBox 58"/>
          <p:cNvSpPr txBox="1"/>
          <p:nvPr/>
        </p:nvSpPr>
        <p:spPr>
          <a:xfrm>
            <a:off x="3808285" y="2051887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添加文字标题</a:t>
            </a:r>
            <a:endParaRPr lang="zh-CN" altLang="en-US" sz="10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extBox 59"/>
          <p:cNvSpPr txBox="1"/>
          <p:nvPr/>
        </p:nvSpPr>
        <p:spPr>
          <a:xfrm>
            <a:off x="3624408" y="2283869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添加文字标题</a:t>
            </a:r>
            <a:endParaRPr lang="zh-CN" altLang="en-US" sz="10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Box 60"/>
          <p:cNvSpPr txBox="1"/>
          <p:nvPr/>
        </p:nvSpPr>
        <p:spPr>
          <a:xfrm>
            <a:off x="4555887" y="253309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添加文字标题</a:t>
            </a:r>
            <a:endParaRPr lang="zh-CN" altLang="en-US" sz="10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TextBox 61"/>
          <p:cNvSpPr txBox="1"/>
          <p:nvPr/>
        </p:nvSpPr>
        <p:spPr>
          <a:xfrm>
            <a:off x="4378112" y="2787513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添加文字标题</a:t>
            </a:r>
            <a:endParaRPr lang="zh-CN" altLang="en-US" sz="10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TextBox 62"/>
          <p:cNvSpPr txBox="1"/>
          <p:nvPr/>
        </p:nvSpPr>
        <p:spPr>
          <a:xfrm>
            <a:off x="4073048" y="3019495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添加文字标题</a:t>
            </a:r>
            <a:endParaRPr lang="zh-CN" altLang="en-US" sz="10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900238" y="1837587"/>
            <a:ext cx="584200" cy="584200"/>
          </a:xfrm>
          <a:prstGeom prst="ellipse">
            <a:avLst/>
          </a:prstGeom>
          <a:solidFill>
            <a:srgbClr val="002B82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0093" y="2011678"/>
            <a:ext cx="525577" cy="525577"/>
          </a:xfrm>
          <a:prstGeom prst="ellipse">
            <a:avLst/>
          </a:prstGeom>
          <a:solidFill>
            <a:srgbClr val="002B82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189163" y="2476496"/>
            <a:ext cx="518643" cy="51864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23" name="椭圆 22"/>
          <p:cNvSpPr>
            <a:spLocks noChangeAspect="1"/>
          </p:cNvSpPr>
          <p:nvPr/>
        </p:nvSpPr>
        <p:spPr>
          <a:xfrm>
            <a:off x="2721515" y="2834126"/>
            <a:ext cx="468000" cy="468000"/>
          </a:xfrm>
          <a:prstGeom prst="ellipse">
            <a:avLst/>
          </a:prstGeom>
          <a:solidFill>
            <a:srgbClr val="002B82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5499438" y="1687097"/>
            <a:ext cx="396000" cy="396000"/>
          </a:xfrm>
          <a:prstGeom prst="ellipse">
            <a:avLst/>
          </a:prstGeom>
          <a:solidFill>
            <a:srgbClr val="002B82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3772243" y="2866287"/>
            <a:ext cx="342000" cy="34200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4781938" y="2035317"/>
            <a:ext cx="277200" cy="2772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127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4389543" y="2500234"/>
            <a:ext cx="216000" cy="21600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90500" dist="127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742189" y="2554436"/>
            <a:ext cx="583583" cy="58358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987876" y="1688018"/>
            <a:ext cx="484598" cy="48459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281017" y="2924185"/>
            <a:ext cx="399491" cy="399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084782" y="1834061"/>
            <a:ext cx="339856" cy="339856"/>
            <a:chOff x="304800" y="673100"/>
            <a:chExt cx="4000500" cy="4000500"/>
          </a:xfrm>
          <a:solidFill>
            <a:schemeClr val="accent4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115409" y="2680345"/>
            <a:ext cx="274133" cy="274133"/>
            <a:chOff x="304800" y="673100"/>
            <a:chExt cx="4000500" cy="4000500"/>
          </a:xfrm>
          <a:effectLst>
            <a:outerShdw blurRad="127000" dist="127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1" name="同心圆 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577361" y="2286548"/>
            <a:ext cx="226575" cy="226575"/>
            <a:chOff x="304800" y="673100"/>
            <a:chExt cx="4000500" cy="4000500"/>
          </a:xfrm>
          <a:effectLst>
            <a:outerShdw blurRad="127000" dist="127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4" name="同心圆 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46" name="Text Box 18"/>
          <p:cNvSpPr txBox="1">
            <a:spLocks noChangeArrowheads="1"/>
          </p:cNvSpPr>
          <p:nvPr/>
        </p:nvSpPr>
        <p:spPr bwMode="gray">
          <a:xfrm>
            <a:off x="978074" y="244789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1A1A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点击添加章节标题</a:t>
            </a:r>
            <a:endParaRPr lang="zh-CN" altLang="en-US" sz="2500" b="1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流程图: 手动输入 46"/>
          <p:cNvSpPr/>
          <p:nvPr/>
        </p:nvSpPr>
        <p:spPr>
          <a:xfrm rot="5400000">
            <a:off x="305376" y="123680"/>
            <a:ext cx="488138" cy="676780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>
            <a:innerShdw blurRad="241300" dist="279400" dir="126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" name="流程图: 手动输入 47"/>
          <p:cNvSpPr/>
          <p:nvPr/>
        </p:nvSpPr>
        <p:spPr>
          <a:xfrm rot="5400000" flipV="1">
            <a:off x="8426676" y="4426176"/>
            <a:ext cx="267494" cy="1167154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" name="文本框 48"/>
          <p:cNvSpPr txBox="1"/>
          <p:nvPr/>
        </p:nvSpPr>
        <p:spPr>
          <a:xfrm>
            <a:off x="300651" y="169682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角星 3"/>
          <p:cNvSpPr/>
          <p:nvPr/>
        </p:nvSpPr>
        <p:spPr>
          <a:xfrm>
            <a:off x="2051581" y="1738257"/>
            <a:ext cx="2165350" cy="2165350"/>
          </a:xfrm>
          <a:prstGeom prst="star5">
            <a:avLst/>
          </a:prstGeom>
          <a:noFill/>
          <a:ln w="76200">
            <a:solidFill>
              <a:srgbClr val="9395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524904" y="2354207"/>
            <a:ext cx="1218704" cy="1218704"/>
            <a:chOff x="3962648" y="2819400"/>
            <a:chExt cx="1218704" cy="1218704"/>
          </a:xfrm>
        </p:grpSpPr>
        <p:grpSp>
          <p:nvGrpSpPr>
            <p:cNvPr id="6" name="组合 5"/>
            <p:cNvGrpSpPr/>
            <p:nvPr/>
          </p:nvGrpSpPr>
          <p:grpSpPr>
            <a:xfrm>
              <a:off x="3962648" y="2819400"/>
              <a:ext cx="1218704" cy="12187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" name="同心圆 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rgbClr val="FFFFFF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rgbClr val="FFFFFF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7" name="TextBox 5"/>
            <p:cNvSpPr txBox="1"/>
            <p:nvPr/>
          </p:nvSpPr>
          <p:spPr>
            <a:xfrm>
              <a:off x="4126543" y="3108951"/>
              <a:ext cx="87716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rgbClr val="5E5E5E"/>
                  </a:solidFill>
                  <a:latin typeface="微软雅黑" panose="020B0503020204020204" charset="-122"/>
                  <a:ea typeface="微软雅黑" panose="020B0503020204020204" charset="-122"/>
                </a:rPr>
                <a:t>利益</a:t>
              </a:r>
              <a:endParaRPr lang="en-US" altLang="zh-CN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dirty="0" smtClean="0">
                  <a:solidFill>
                    <a:srgbClr val="5E5E5E"/>
                  </a:solidFill>
                  <a:latin typeface="微软雅黑" panose="020B0503020204020204" charset="-122"/>
                  <a:ea typeface="微软雅黑" panose="020B0503020204020204" charset="-122"/>
                </a:rPr>
                <a:t>最大化</a:t>
              </a:r>
              <a:endParaRPr lang="en-US" altLang="zh-CN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1548834" y="2218743"/>
            <a:ext cx="710139" cy="710139"/>
          </a:xfrm>
          <a:prstGeom prst="ellipse">
            <a:avLst/>
          </a:prstGeom>
          <a:solidFill>
            <a:srgbClr val="002B8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779187" y="1221793"/>
            <a:ext cx="710139" cy="710139"/>
          </a:xfrm>
          <a:prstGeom prst="ellipse">
            <a:avLst/>
          </a:prstGeom>
          <a:solidFill>
            <a:srgbClr val="002B8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023786" y="2218743"/>
            <a:ext cx="710139" cy="710139"/>
          </a:xfrm>
          <a:prstGeom prst="ellipse">
            <a:avLst/>
          </a:prstGeom>
          <a:solidFill>
            <a:srgbClr val="002B8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532192" y="3661811"/>
            <a:ext cx="710139" cy="710139"/>
          </a:xfrm>
          <a:prstGeom prst="ellipse">
            <a:avLst/>
          </a:prstGeom>
          <a:solidFill>
            <a:srgbClr val="002B8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038835" y="3649111"/>
            <a:ext cx="710139" cy="710139"/>
          </a:xfrm>
          <a:prstGeom prst="ellipse">
            <a:avLst/>
          </a:prstGeom>
          <a:solidFill>
            <a:srgbClr val="002B8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1782167" y="140161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标题内容</a:t>
            </a:r>
            <a:endParaRPr lang="zh-CN" altLang="en-US" sz="1400" b="1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TextBox 14"/>
          <p:cNvSpPr txBox="1"/>
          <p:nvPr/>
        </p:nvSpPr>
        <p:spPr>
          <a:xfrm>
            <a:off x="4844876" y="241812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标题内容</a:t>
            </a:r>
          </a:p>
        </p:txBody>
      </p:sp>
      <p:sp>
        <p:nvSpPr>
          <p:cNvPr id="17" name="TextBox 15"/>
          <p:cNvSpPr txBox="1"/>
          <p:nvPr/>
        </p:nvSpPr>
        <p:spPr>
          <a:xfrm>
            <a:off x="4338218" y="392015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标题内容</a:t>
            </a:r>
          </a:p>
        </p:txBody>
      </p:sp>
      <p:sp>
        <p:nvSpPr>
          <p:cNvPr id="18" name="TextBox 16"/>
          <p:cNvSpPr txBox="1"/>
          <p:nvPr/>
        </p:nvSpPr>
        <p:spPr>
          <a:xfrm>
            <a:off x="499348" y="245160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标题内容</a:t>
            </a:r>
          </a:p>
        </p:txBody>
      </p:sp>
      <p:sp>
        <p:nvSpPr>
          <p:cNvPr id="19" name="TextBox 17"/>
          <p:cNvSpPr txBox="1"/>
          <p:nvPr/>
        </p:nvSpPr>
        <p:spPr>
          <a:xfrm>
            <a:off x="1009878" y="3870314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标题内容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6161692" y="1275118"/>
            <a:ext cx="2077200" cy="432536"/>
            <a:chOff x="814328" y="3219334"/>
            <a:chExt cx="2077200" cy="432536"/>
          </a:xfrm>
        </p:grpSpPr>
        <p:grpSp>
          <p:nvGrpSpPr>
            <p:cNvPr id="21" name="组合 20"/>
            <p:cNvGrpSpPr/>
            <p:nvPr/>
          </p:nvGrpSpPr>
          <p:grpSpPr>
            <a:xfrm>
              <a:off x="814328" y="3219334"/>
              <a:ext cx="2077200" cy="432536"/>
              <a:chOff x="4304043" y="1286668"/>
              <a:chExt cx="5877487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圆角矩形 22"/>
              <p:cNvSpPr/>
              <p:nvPr/>
            </p:nvSpPr>
            <p:spPr>
              <a:xfrm>
                <a:off x="4304043" y="1286668"/>
                <a:ext cx="5877487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4351924" y="1373342"/>
                <a:ext cx="5775624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22" name="TextBox 20"/>
            <p:cNvSpPr txBox="1"/>
            <p:nvPr/>
          </p:nvSpPr>
          <p:spPr>
            <a:xfrm>
              <a:off x="831250" y="3331792"/>
              <a:ext cx="199930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dirty="0">
                  <a:solidFill>
                    <a:srgbClr val="002B82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点击输入标题文本</a:t>
              </a:r>
            </a:p>
          </p:txBody>
        </p:sp>
      </p:grpSp>
      <p:sp>
        <p:nvSpPr>
          <p:cNvPr id="25" name="TextBox 23"/>
          <p:cNvSpPr txBox="1"/>
          <p:nvPr/>
        </p:nvSpPr>
        <p:spPr>
          <a:xfrm>
            <a:off x="5940152" y="2004549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r>
              <a:rPr lang="zh-CN" altLang="en-US" sz="11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、点击输入简要文字内容，文字内容需概括精炼，不用多余的文字修饰，言简意赅的说明分项内容</a:t>
            </a:r>
            <a:r>
              <a:rPr lang="en-US" altLang="zh-CN" sz="11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endParaRPr lang="zh-CN" altLang="en-US" sz="11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TextBox 24"/>
          <p:cNvSpPr txBox="1"/>
          <p:nvPr/>
        </p:nvSpPr>
        <p:spPr>
          <a:xfrm>
            <a:off x="5940152" y="2827348"/>
            <a:ext cx="2520281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r>
              <a:rPr lang="zh-CN" altLang="en-US" sz="11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endParaRPr lang="en-US" altLang="zh-CN" sz="1100" dirty="0" smtClean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字</a:t>
            </a:r>
            <a:r>
              <a:rPr lang="zh-CN" altLang="en-US" sz="11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修饰，言简意赅的说明分项内容</a:t>
            </a:r>
            <a:r>
              <a:rPr lang="en-US" altLang="zh-CN" sz="11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endParaRPr lang="zh-CN" altLang="en-US" sz="11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TextBox 25"/>
          <p:cNvSpPr txBox="1"/>
          <p:nvPr/>
        </p:nvSpPr>
        <p:spPr>
          <a:xfrm>
            <a:off x="5940152" y="3691444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r>
              <a:rPr lang="zh-CN" altLang="en-US" sz="11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、点击输入简要文字内容，文字内容需概括精炼，不用多余的文字修饰，言简意赅的说明分项内容</a:t>
            </a:r>
            <a:r>
              <a:rPr lang="en-US" altLang="zh-CN" sz="11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endParaRPr lang="zh-CN" altLang="en-US" sz="11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TextBox 26"/>
          <p:cNvSpPr txBox="1"/>
          <p:nvPr/>
        </p:nvSpPr>
        <p:spPr>
          <a:xfrm>
            <a:off x="2799460" y="1451298"/>
            <a:ext cx="67135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20%</a:t>
            </a:r>
            <a:endParaRPr lang="zh-CN" altLang="en-US" sz="1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TextBox 27"/>
          <p:cNvSpPr txBox="1"/>
          <p:nvPr/>
        </p:nvSpPr>
        <p:spPr>
          <a:xfrm>
            <a:off x="1562212" y="2453379"/>
            <a:ext cx="67135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15%</a:t>
            </a:r>
            <a:endParaRPr lang="zh-CN" altLang="en-US" sz="1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TextBox 28"/>
          <p:cNvSpPr txBox="1"/>
          <p:nvPr/>
        </p:nvSpPr>
        <p:spPr>
          <a:xfrm>
            <a:off x="4043175" y="2453379"/>
            <a:ext cx="67135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0%</a:t>
            </a:r>
            <a:endParaRPr lang="zh-CN" altLang="en-US" sz="1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TextBox 29"/>
          <p:cNvSpPr txBox="1"/>
          <p:nvPr/>
        </p:nvSpPr>
        <p:spPr>
          <a:xfrm>
            <a:off x="2058224" y="3893769"/>
            <a:ext cx="67135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35%</a:t>
            </a:r>
            <a:endParaRPr lang="zh-CN" altLang="en-US" sz="1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TextBox 30"/>
          <p:cNvSpPr txBox="1"/>
          <p:nvPr/>
        </p:nvSpPr>
        <p:spPr>
          <a:xfrm>
            <a:off x="3545572" y="3901091"/>
            <a:ext cx="67135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20%</a:t>
            </a:r>
            <a:endParaRPr lang="zh-CN" altLang="en-US" sz="1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Text Box 18"/>
          <p:cNvSpPr txBox="1">
            <a:spLocks noChangeArrowheads="1"/>
          </p:cNvSpPr>
          <p:nvPr/>
        </p:nvSpPr>
        <p:spPr bwMode="gray">
          <a:xfrm>
            <a:off x="978074" y="244789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1A1A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点击添加章节标题</a:t>
            </a:r>
            <a:endParaRPr lang="zh-CN" altLang="en-US" sz="2500" b="1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流程图: 手动输入 33"/>
          <p:cNvSpPr/>
          <p:nvPr/>
        </p:nvSpPr>
        <p:spPr>
          <a:xfrm rot="5400000">
            <a:off x="305376" y="123680"/>
            <a:ext cx="488138" cy="676780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>
            <a:innerShdw blurRad="241300" dist="279400" dir="126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流程图: 手动输入 34"/>
          <p:cNvSpPr/>
          <p:nvPr/>
        </p:nvSpPr>
        <p:spPr>
          <a:xfrm rot="5400000" flipV="1">
            <a:off x="8426676" y="4426176"/>
            <a:ext cx="267494" cy="1167154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文本框 35"/>
          <p:cNvSpPr txBox="1"/>
          <p:nvPr/>
        </p:nvSpPr>
        <p:spPr>
          <a:xfrm>
            <a:off x="300651" y="169682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0" cy="5143500"/>
          </a:xfrm>
          <a:prstGeom prst="rect">
            <a:avLst/>
          </a:prstGeom>
        </p:spPr>
      </p:pic>
      <p:sp>
        <p:nvSpPr>
          <p:cNvPr id="8" name="平行四边形 7"/>
          <p:cNvSpPr/>
          <p:nvPr/>
        </p:nvSpPr>
        <p:spPr>
          <a:xfrm>
            <a:off x="2699792" y="0"/>
            <a:ext cx="6473229" cy="5181600"/>
          </a:xfrm>
          <a:custGeom>
            <a:avLst/>
            <a:gdLst>
              <a:gd name="connsiteX0" fmla="*/ 0 w 6336704"/>
              <a:gd name="connsiteY0" fmla="*/ 5143500 h 5143500"/>
              <a:gd name="connsiteX1" fmla="*/ 1285875 w 6336704"/>
              <a:gd name="connsiteY1" fmla="*/ 0 h 5143500"/>
              <a:gd name="connsiteX2" fmla="*/ 6336704 w 6336704"/>
              <a:gd name="connsiteY2" fmla="*/ 0 h 5143500"/>
              <a:gd name="connsiteX3" fmla="*/ 5050829 w 6336704"/>
              <a:gd name="connsiteY3" fmla="*/ 5143500 h 5143500"/>
              <a:gd name="connsiteX4" fmla="*/ 0 w 6336704"/>
              <a:gd name="connsiteY4" fmla="*/ 5143500 h 5143500"/>
              <a:gd name="connsiteX0-1" fmla="*/ 0 w 6473229"/>
              <a:gd name="connsiteY0-2" fmla="*/ 5143500 h 5181600"/>
              <a:gd name="connsiteX1-3" fmla="*/ 1285875 w 6473229"/>
              <a:gd name="connsiteY1-4" fmla="*/ 0 h 5181600"/>
              <a:gd name="connsiteX2-5" fmla="*/ 6336704 w 6473229"/>
              <a:gd name="connsiteY2-6" fmla="*/ 0 h 5181600"/>
              <a:gd name="connsiteX3-7" fmla="*/ 6473229 w 6473229"/>
              <a:gd name="connsiteY3-8" fmla="*/ 5181600 h 5181600"/>
              <a:gd name="connsiteX4-9" fmla="*/ 0 w 6473229"/>
              <a:gd name="connsiteY4-10" fmla="*/ 5143500 h 5181600"/>
              <a:gd name="connsiteX0-11" fmla="*/ 0 w 6473229"/>
              <a:gd name="connsiteY0-12" fmla="*/ 5143500 h 5181600"/>
              <a:gd name="connsiteX1-13" fmla="*/ 1285875 w 6473229"/>
              <a:gd name="connsiteY1-14" fmla="*/ 0 h 5181600"/>
              <a:gd name="connsiteX2-15" fmla="*/ 6463704 w 6473229"/>
              <a:gd name="connsiteY2-16" fmla="*/ 0 h 5181600"/>
              <a:gd name="connsiteX3-17" fmla="*/ 6473229 w 6473229"/>
              <a:gd name="connsiteY3-18" fmla="*/ 5181600 h 5181600"/>
              <a:gd name="connsiteX4-19" fmla="*/ 0 w 6473229"/>
              <a:gd name="connsiteY4-20" fmla="*/ 5143500 h 5181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73229" h="5181600">
                <a:moveTo>
                  <a:pt x="0" y="5143500"/>
                </a:moveTo>
                <a:lnTo>
                  <a:pt x="1285875" y="0"/>
                </a:lnTo>
                <a:lnTo>
                  <a:pt x="6463704" y="0"/>
                </a:lnTo>
                <a:lnTo>
                  <a:pt x="6473229" y="5181600"/>
                </a:lnTo>
                <a:lnTo>
                  <a:pt x="0" y="5143500"/>
                </a:lnTo>
                <a:close/>
              </a:path>
            </a:pathLst>
          </a:custGeom>
          <a:solidFill>
            <a:srgbClr val="002B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5009492" y="3667452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※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添加内容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062163" y="3667452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※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072189" y="3667452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※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09492" y="4014523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※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062164" y="4014523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※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071803" y="4014523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※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内容</a:t>
            </a:r>
          </a:p>
        </p:txBody>
      </p:sp>
      <p:sp>
        <p:nvSpPr>
          <p:cNvPr id="20" name="椭圆 19"/>
          <p:cNvSpPr/>
          <p:nvPr/>
        </p:nvSpPr>
        <p:spPr>
          <a:xfrm>
            <a:off x="5150237" y="461245"/>
            <a:ext cx="2677918" cy="2642576"/>
          </a:xfrm>
          <a:prstGeom prst="ellipse">
            <a:avLst/>
          </a:prstGeom>
          <a:solidFill>
            <a:schemeClr val="bg1"/>
          </a:solidFill>
          <a:ln w="28575">
            <a:solidFill>
              <a:srgbClr val="F2F2F2"/>
            </a:solidFill>
          </a:ln>
          <a:effectLst>
            <a:innerShdw blurRad="177800" dist="165100" dir="16200000">
              <a:srgbClr val="0439CE">
                <a:alpha val="4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800" b="1" dirty="0">
                <a:solidFill>
                  <a:srgbClr val="002B82"/>
                </a:solidFill>
                <a:latin typeface="微软雅黑" panose="020B0503020204020204" charset="-122"/>
              </a:rPr>
              <a:t>1</a:t>
            </a:r>
            <a:endParaRPr lang="zh-CN" altLang="en-US" sz="13800" b="1" dirty="0">
              <a:solidFill>
                <a:srgbClr val="002B82"/>
              </a:solidFill>
              <a:latin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60994" y="2601039"/>
            <a:ext cx="3888431" cy="756955"/>
          </a:xfrm>
          <a:prstGeom prst="rect">
            <a:avLst/>
          </a:prstGeom>
          <a:solidFill>
            <a:srgbClr val="82BC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42849" y="2643758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输入章节标题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6"/>
          <p:cNvSpPr txBox="1"/>
          <p:nvPr/>
        </p:nvSpPr>
        <p:spPr>
          <a:xfrm>
            <a:off x="904733" y="3435846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</a:p>
        </p:txBody>
      </p:sp>
      <p:sp>
        <p:nvSpPr>
          <p:cNvPr id="5" name="TextBox 27"/>
          <p:cNvSpPr txBox="1"/>
          <p:nvPr/>
        </p:nvSpPr>
        <p:spPr>
          <a:xfrm>
            <a:off x="2912509" y="3435846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</a:p>
        </p:txBody>
      </p:sp>
      <p:sp>
        <p:nvSpPr>
          <p:cNvPr id="6" name="TextBox 28"/>
          <p:cNvSpPr txBox="1"/>
          <p:nvPr/>
        </p:nvSpPr>
        <p:spPr>
          <a:xfrm>
            <a:off x="4907111" y="3443811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</a:p>
        </p:txBody>
      </p:sp>
      <p:sp>
        <p:nvSpPr>
          <p:cNvPr id="7" name="TextBox 29"/>
          <p:cNvSpPr txBox="1"/>
          <p:nvPr/>
        </p:nvSpPr>
        <p:spPr>
          <a:xfrm>
            <a:off x="6870379" y="3443811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</a:p>
        </p:txBody>
      </p:sp>
      <p:sp>
        <p:nvSpPr>
          <p:cNvPr id="8" name="燕尾形箭头 7"/>
          <p:cNvSpPr/>
          <p:nvPr/>
        </p:nvSpPr>
        <p:spPr>
          <a:xfrm>
            <a:off x="467544" y="2283718"/>
            <a:ext cx="8208912" cy="228600"/>
          </a:xfrm>
          <a:prstGeom prst="notchedRightArrow">
            <a:avLst/>
          </a:prstGeom>
          <a:solidFill>
            <a:schemeClr val="bg2">
              <a:lumMod val="50000"/>
            </a:schemeClr>
          </a:solidFill>
          <a:ln>
            <a:solidFill>
              <a:srgbClr val="9395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90">
              <a:solidFill>
                <a:srgbClr val="002060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3076" y="1491630"/>
            <a:ext cx="1697385" cy="1697385"/>
            <a:chOff x="1278794" y="3334906"/>
            <a:chExt cx="914014" cy="914014"/>
          </a:xfrm>
        </p:grpSpPr>
        <p:grpSp>
          <p:nvGrpSpPr>
            <p:cNvPr id="10" name="组合 9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" name="同心圆 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002060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002060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11" name="TextBox 33"/>
            <p:cNvSpPr txBox="1"/>
            <p:nvPr/>
          </p:nvSpPr>
          <p:spPr>
            <a:xfrm>
              <a:off x="1477940" y="3742514"/>
              <a:ext cx="513771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 smtClean="0">
                  <a:solidFill>
                    <a:srgbClr val="002B82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第一阶段</a:t>
              </a:r>
              <a:endParaRPr lang="zh-CN" altLang="en-US" sz="1500" b="1" dirty="0">
                <a:solidFill>
                  <a:srgbClr val="002B8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746134" y="1495340"/>
            <a:ext cx="1697385" cy="1697385"/>
            <a:chOff x="1278794" y="3334906"/>
            <a:chExt cx="914014" cy="914014"/>
          </a:xfrm>
        </p:grpSpPr>
        <p:grpSp>
          <p:nvGrpSpPr>
            <p:cNvPr id="15" name="组合 14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" name="同心圆 1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002060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002060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16" name="TextBox 38"/>
            <p:cNvSpPr txBox="1"/>
            <p:nvPr/>
          </p:nvSpPr>
          <p:spPr>
            <a:xfrm>
              <a:off x="1477940" y="3740516"/>
              <a:ext cx="513771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 smtClean="0">
                  <a:solidFill>
                    <a:srgbClr val="002B82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第二阶段</a:t>
              </a:r>
              <a:endParaRPr lang="zh-CN" altLang="en-US" sz="1500" b="1" dirty="0">
                <a:solidFill>
                  <a:srgbClr val="002B8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688516" y="1491630"/>
            <a:ext cx="1697385" cy="1697385"/>
            <a:chOff x="1278794" y="3334906"/>
            <a:chExt cx="914014" cy="914014"/>
          </a:xfrm>
        </p:grpSpPr>
        <p:grpSp>
          <p:nvGrpSpPr>
            <p:cNvPr id="20" name="组合 19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" name="同心圆 2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002060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002060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21" name="TextBox 43"/>
            <p:cNvSpPr txBox="1"/>
            <p:nvPr/>
          </p:nvSpPr>
          <p:spPr>
            <a:xfrm>
              <a:off x="1477940" y="3742514"/>
              <a:ext cx="513771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 smtClean="0">
                  <a:solidFill>
                    <a:srgbClr val="002B82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第三阶段</a:t>
              </a:r>
              <a:endParaRPr lang="zh-CN" altLang="en-US" sz="1500" b="1" dirty="0">
                <a:solidFill>
                  <a:srgbClr val="002B8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619031" y="1498505"/>
            <a:ext cx="1697385" cy="1697385"/>
            <a:chOff x="1278794" y="3334906"/>
            <a:chExt cx="914014" cy="914014"/>
          </a:xfrm>
        </p:grpSpPr>
        <p:grpSp>
          <p:nvGrpSpPr>
            <p:cNvPr id="25" name="组合 24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7" name="同心圆 2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002060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002060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26" name="TextBox 48"/>
            <p:cNvSpPr txBox="1"/>
            <p:nvPr/>
          </p:nvSpPr>
          <p:spPr>
            <a:xfrm>
              <a:off x="1477940" y="3738812"/>
              <a:ext cx="513771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 smtClean="0">
                  <a:solidFill>
                    <a:srgbClr val="002B82"/>
                  </a:solidFill>
                  <a:latin typeface="微软雅黑" panose="020B0503020204020204" charset="-122"/>
                  <a:ea typeface="微软雅黑" panose="020B0503020204020204" charset="-122"/>
                </a:rPr>
                <a:t>第四阶段</a:t>
              </a:r>
              <a:endParaRPr lang="zh-CN" altLang="en-US" sz="1500" b="1" dirty="0">
                <a:solidFill>
                  <a:srgbClr val="002B8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9" name="椭圆 28"/>
          <p:cNvSpPr/>
          <p:nvPr/>
        </p:nvSpPr>
        <p:spPr>
          <a:xfrm>
            <a:off x="824277" y="1347614"/>
            <a:ext cx="645364" cy="645364"/>
          </a:xfrm>
          <a:prstGeom prst="ellipse">
            <a:avLst/>
          </a:prstGeom>
          <a:solidFill>
            <a:srgbClr val="002B8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>
              <a:solidFill>
                <a:srgbClr val="002060"/>
              </a:solidFill>
              <a:latin typeface="微软雅黑" panose="020B050302020402020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2783180" y="1347614"/>
            <a:ext cx="645364" cy="645364"/>
          </a:xfrm>
          <a:prstGeom prst="ellipse">
            <a:avLst/>
          </a:prstGeom>
          <a:solidFill>
            <a:srgbClr val="002B8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>
              <a:solidFill>
                <a:srgbClr val="002060"/>
              </a:solidFill>
              <a:latin typeface="微软雅黑" panose="020B050302020402020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760524" y="1354159"/>
            <a:ext cx="645364" cy="645364"/>
          </a:xfrm>
          <a:prstGeom prst="ellipse">
            <a:avLst/>
          </a:prstGeom>
          <a:solidFill>
            <a:srgbClr val="002B8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>
              <a:solidFill>
                <a:srgbClr val="002060"/>
              </a:solidFill>
              <a:latin typeface="微软雅黑" panose="020B050302020402020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707078" y="1354159"/>
            <a:ext cx="645364" cy="645364"/>
          </a:xfrm>
          <a:prstGeom prst="ellipse">
            <a:avLst/>
          </a:prstGeom>
          <a:solidFill>
            <a:srgbClr val="002B8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>
              <a:solidFill>
                <a:srgbClr val="002060"/>
              </a:solidFill>
              <a:latin typeface="微软雅黑" panose="020B0503020204020204" charset="-122"/>
            </a:endParaRPr>
          </a:p>
        </p:txBody>
      </p:sp>
      <p:sp>
        <p:nvSpPr>
          <p:cNvPr id="33" name="Freeform 34"/>
          <p:cNvSpPr>
            <a:spLocks noEditPoints="1"/>
          </p:cNvSpPr>
          <p:nvPr/>
        </p:nvSpPr>
        <p:spPr bwMode="auto">
          <a:xfrm>
            <a:off x="1000830" y="1498505"/>
            <a:ext cx="334257" cy="343054"/>
          </a:xfrm>
          <a:custGeom>
            <a:avLst/>
            <a:gdLst>
              <a:gd name="T0" fmla="*/ 261 w 447"/>
              <a:gd name="T1" fmla="*/ 25 h 460"/>
              <a:gd name="T2" fmla="*/ 286 w 447"/>
              <a:gd name="T3" fmla="*/ 99 h 460"/>
              <a:gd name="T4" fmla="*/ 310 w 447"/>
              <a:gd name="T5" fmla="*/ 25 h 460"/>
              <a:gd name="T6" fmla="*/ 124 w 447"/>
              <a:gd name="T7" fmla="*/ 3 h 460"/>
              <a:gd name="T8" fmla="*/ 100 w 447"/>
              <a:gd name="T9" fmla="*/ 28 h 460"/>
              <a:gd name="T10" fmla="*/ 125 w 447"/>
              <a:gd name="T11" fmla="*/ 103 h 460"/>
              <a:gd name="T12" fmla="*/ 149 w 447"/>
              <a:gd name="T13" fmla="*/ 28 h 460"/>
              <a:gd name="T14" fmla="*/ 31 w 447"/>
              <a:gd name="T15" fmla="*/ 70 h 460"/>
              <a:gd name="T16" fmla="*/ 7 w 447"/>
              <a:gd name="T17" fmla="*/ 82 h 460"/>
              <a:gd name="T18" fmla="*/ 0 w 447"/>
              <a:gd name="T19" fmla="*/ 401 h 460"/>
              <a:gd name="T20" fmla="*/ 31 w 447"/>
              <a:gd name="T21" fmla="*/ 436 h 460"/>
              <a:gd name="T22" fmla="*/ 237 w 447"/>
              <a:gd name="T23" fmla="*/ 397 h 460"/>
              <a:gd name="T24" fmla="*/ 153 w 447"/>
              <a:gd name="T25" fmla="*/ 302 h 460"/>
              <a:gd name="T26" fmla="*/ 241 w 447"/>
              <a:gd name="T27" fmla="*/ 314 h 460"/>
              <a:gd name="T28" fmla="*/ 265 w 447"/>
              <a:gd name="T29" fmla="*/ 278 h 460"/>
              <a:gd name="T30" fmla="*/ 359 w 447"/>
              <a:gd name="T31" fmla="*/ 174 h 460"/>
              <a:gd name="T32" fmla="*/ 399 w 447"/>
              <a:gd name="T33" fmla="*/ 267 h 460"/>
              <a:gd name="T34" fmla="*/ 392 w 447"/>
              <a:gd name="T35" fmla="*/ 82 h 460"/>
              <a:gd name="T36" fmla="*/ 325 w 447"/>
              <a:gd name="T37" fmla="*/ 70 h 460"/>
              <a:gd name="T38" fmla="*/ 313 w 447"/>
              <a:gd name="T39" fmla="*/ 108 h 460"/>
              <a:gd name="T40" fmla="*/ 256 w 447"/>
              <a:gd name="T41" fmla="*/ 108 h 460"/>
              <a:gd name="T42" fmla="*/ 245 w 447"/>
              <a:gd name="T43" fmla="*/ 70 h 460"/>
              <a:gd name="T44" fmla="*/ 165 w 447"/>
              <a:gd name="T45" fmla="*/ 91 h 460"/>
              <a:gd name="T46" fmla="*/ 125 w 447"/>
              <a:gd name="T47" fmla="*/ 115 h 460"/>
              <a:gd name="T48" fmla="*/ 85 w 447"/>
              <a:gd name="T49" fmla="*/ 91 h 460"/>
              <a:gd name="T50" fmla="*/ 31 w 447"/>
              <a:gd name="T51" fmla="*/ 70 h 460"/>
              <a:gd name="T52" fmla="*/ 40 w 447"/>
              <a:gd name="T53" fmla="*/ 174 h 460"/>
              <a:gd name="T54" fmla="*/ 129 w 447"/>
              <a:gd name="T55" fmla="*/ 278 h 460"/>
              <a:gd name="T56" fmla="*/ 40 w 447"/>
              <a:gd name="T57" fmla="*/ 174 h 460"/>
              <a:gd name="T58" fmla="*/ 153 w 447"/>
              <a:gd name="T59" fmla="*/ 174 h 460"/>
              <a:gd name="T60" fmla="*/ 241 w 447"/>
              <a:gd name="T61" fmla="*/ 278 h 460"/>
              <a:gd name="T62" fmla="*/ 153 w 447"/>
              <a:gd name="T63" fmla="*/ 174 h 460"/>
              <a:gd name="T64" fmla="*/ 352 w 447"/>
              <a:gd name="T65" fmla="*/ 281 h 460"/>
              <a:gd name="T66" fmla="*/ 357 w 447"/>
              <a:gd name="T67" fmla="*/ 460 h 460"/>
              <a:gd name="T68" fmla="*/ 357 w 447"/>
              <a:gd name="T69" fmla="*/ 281 h 460"/>
              <a:gd name="T70" fmla="*/ 40 w 447"/>
              <a:gd name="T71" fmla="*/ 302 h 460"/>
              <a:gd name="T72" fmla="*/ 129 w 447"/>
              <a:gd name="T73" fmla="*/ 302 h 460"/>
              <a:gd name="T74" fmla="*/ 40 w 447"/>
              <a:gd name="T75" fmla="*/ 397 h 460"/>
              <a:gd name="T76" fmla="*/ 319 w 447"/>
              <a:gd name="T77" fmla="*/ 316 h 460"/>
              <a:gd name="T78" fmla="*/ 414 w 447"/>
              <a:gd name="T79" fmla="*/ 316 h 460"/>
              <a:gd name="T80" fmla="*/ 364 w 447"/>
              <a:gd name="T81" fmla="*/ 432 h 460"/>
              <a:gd name="T82" fmla="*/ 371 w 447"/>
              <a:gd name="T83" fmla="*/ 345 h 460"/>
              <a:gd name="T84" fmla="*/ 352 w 447"/>
              <a:gd name="T85" fmla="*/ 345 h 460"/>
              <a:gd name="T86" fmla="*/ 316 w 447"/>
              <a:gd name="T87" fmla="*/ 346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47" h="460">
                <a:moveTo>
                  <a:pt x="285" y="0"/>
                </a:moveTo>
                <a:cubicBezTo>
                  <a:pt x="272" y="0"/>
                  <a:pt x="261" y="12"/>
                  <a:pt x="261" y="25"/>
                </a:cubicBezTo>
                <a:lnTo>
                  <a:pt x="261" y="75"/>
                </a:lnTo>
                <a:cubicBezTo>
                  <a:pt x="261" y="88"/>
                  <a:pt x="273" y="99"/>
                  <a:pt x="286" y="99"/>
                </a:cubicBezTo>
                <a:cubicBezTo>
                  <a:pt x="298" y="99"/>
                  <a:pt x="310" y="88"/>
                  <a:pt x="310" y="75"/>
                </a:cubicBezTo>
                <a:lnTo>
                  <a:pt x="310" y="25"/>
                </a:lnTo>
                <a:cubicBezTo>
                  <a:pt x="310" y="12"/>
                  <a:pt x="298" y="0"/>
                  <a:pt x="285" y="0"/>
                </a:cubicBezTo>
                <a:close/>
                <a:moveTo>
                  <a:pt x="124" y="3"/>
                </a:moveTo>
                <a:lnTo>
                  <a:pt x="124" y="3"/>
                </a:lnTo>
                <a:cubicBezTo>
                  <a:pt x="111" y="3"/>
                  <a:pt x="100" y="15"/>
                  <a:pt x="100" y="28"/>
                </a:cubicBezTo>
                <a:lnTo>
                  <a:pt x="100" y="78"/>
                </a:lnTo>
                <a:cubicBezTo>
                  <a:pt x="100" y="91"/>
                  <a:pt x="112" y="103"/>
                  <a:pt x="125" y="103"/>
                </a:cubicBezTo>
                <a:cubicBezTo>
                  <a:pt x="138" y="103"/>
                  <a:pt x="149" y="91"/>
                  <a:pt x="149" y="78"/>
                </a:cubicBezTo>
                <a:lnTo>
                  <a:pt x="149" y="28"/>
                </a:lnTo>
                <a:cubicBezTo>
                  <a:pt x="150" y="15"/>
                  <a:pt x="138" y="3"/>
                  <a:pt x="124" y="3"/>
                </a:cubicBezTo>
                <a:close/>
                <a:moveTo>
                  <a:pt x="31" y="70"/>
                </a:moveTo>
                <a:lnTo>
                  <a:pt x="31" y="70"/>
                </a:lnTo>
                <a:cubicBezTo>
                  <a:pt x="21" y="70"/>
                  <a:pt x="13" y="75"/>
                  <a:pt x="7" y="82"/>
                </a:cubicBezTo>
                <a:cubicBezTo>
                  <a:pt x="2" y="89"/>
                  <a:pt x="0" y="97"/>
                  <a:pt x="0" y="105"/>
                </a:cubicBezTo>
                <a:lnTo>
                  <a:pt x="0" y="401"/>
                </a:lnTo>
                <a:cubicBezTo>
                  <a:pt x="0" y="410"/>
                  <a:pt x="2" y="418"/>
                  <a:pt x="7" y="424"/>
                </a:cubicBezTo>
                <a:cubicBezTo>
                  <a:pt x="13" y="431"/>
                  <a:pt x="21" y="436"/>
                  <a:pt x="31" y="436"/>
                </a:cubicBezTo>
                <a:lnTo>
                  <a:pt x="262" y="436"/>
                </a:lnTo>
                <a:cubicBezTo>
                  <a:pt x="251" y="425"/>
                  <a:pt x="243" y="412"/>
                  <a:pt x="237" y="397"/>
                </a:cubicBezTo>
                <a:lnTo>
                  <a:pt x="153" y="397"/>
                </a:lnTo>
                <a:lnTo>
                  <a:pt x="153" y="302"/>
                </a:lnTo>
                <a:lnTo>
                  <a:pt x="241" y="302"/>
                </a:lnTo>
                <a:lnTo>
                  <a:pt x="241" y="314"/>
                </a:lnTo>
                <a:cubicBezTo>
                  <a:pt x="247" y="301"/>
                  <a:pt x="256" y="288"/>
                  <a:pt x="267" y="278"/>
                </a:cubicBezTo>
                <a:lnTo>
                  <a:pt x="265" y="278"/>
                </a:lnTo>
                <a:lnTo>
                  <a:pt x="265" y="174"/>
                </a:lnTo>
                <a:lnTo>
                  <a:pt x="359" y="174"/>
                </a:lnTo>
                <a:lnTo>
                  <a:pt x="359" y="251"/>
                </a:lnTo>
                <a:cubicBezTo>
                  <a:pt x="374" y="254"/>
                  <a:pt x="387" y="259"/>
                  <a:pt x="399" y="267"/>
                </a:cubicBezTo>
                <a:lnTo>
                  <a:pt x="399" y="105"/>
                </a:lnTo>
                <a:cubicBezTo>
                  <a:pt x="399" y="97"/>
                  <a:pt x="397" y="89"/>
                  <a:pt x="392" y="82"/>
                </a:cubicBezTo>
                <a:cubicBezTo>
                  <a:pt x="386" y="75"/>
                  <a:pt x="377" y="70"/>
                  <a:pt x="367" y="70"/>
                </a:cubicBezTo>
                <a:lnTo>
                  <a:pt x="325" y="70"/>
                </a:lnTo>
                <a:lnTo>
                  <a:pt x="325" y="91"/>
                </a:lnTo>
                <a:cubicBezTo>
                  <a:pt x="325" y="97"/>
                  <a:pt x="321" y="103"/>
                  <a:pt x="313" y="108"/>
                </a:cubicBezTo>
                <a:cubicBezTo>
                  <a:pt x="306" y="112"/>
                  <a:pt x="295" y="115"/>
                  <a:pt x="285" y="115"/>
                </a:cubicBezTo>
                <a:cubicBezTo>
                  <a:pt x="274" y="115"/>
                  <a:pt x="264" y="112"/>
                  <a:pt x="256" y="108"/>
                </a:cubicBezTo>
                <a:cubicBezTo>
                  <a:pt x="249" y="103"/>
                  <a:pt x="245" y="97"/>
                  <a:pt x="245" y="91"/>
                </a:cubicBezTo>
                <a:lnTo>
                  <a:pt x="245" y="70"/>
                </a:lnTo>
                <a:lnTo>
                  <a:pt x="165" y="70"/>
                </a:lnTo>
                <a:lnTo>
                  <a:pt x="165" y="91"/>
                </a:lnTo>
                <a:cubicBezTo>
                  <a:pt x="165" y="97"/>
                  <a:pt x="161" y="103"/>
                  <a:pt x="153" y="108"/>
                </a:cubicBezTo>
                <a:cubicBezTo>
                  <a:pt x="146" y="112"/>
                  <a:pt x="135" y="115"/>
                  <a:pt x="125" y="115"/>
                </a:cubicBezTo>
                <a:cubicBezTo>
                  <a:pt x="114" y="115"/>
                  <a:pt x="104" y="112"/>
                  <a:pt x="96" y="108"/>
                </a:cubicBezTo>
                <a:cubicBezTo>
                  <a:pt x="89" y="103"/>
                  <a:pt x="85" y="97"/>
                  <a:pt x="85" y="91"/>
                </a:cubicBezTo>
                <a:lnTo>
                  <a:pt x="85" y="70"/>
                </a:lnTo>
                <a:lnTo>
                  <a:pt x="31" y="70"/>
                </a:lnTo>
                <a:close/>
                <a:moveTo>
                  <a:pt x="40" y="174"/>
                </a:moveTo>
                <a:lnTo>
                  <a:pt x="40" y="174"/>
                </a:lnTo>
                <a:lnTo>
                  <a:pt x="129" y="174"/>
                </a:lnTo>
                <a:lnTo>
                  <a:pt x="129" y="278"/>
                </a:lnTo>
                <a:lnTo>
                  <a:pt x="40" y="278"/>
                </a:lnTo>
                <a:lnTo>
                  <a:pt x="40" y="174"/>
                </a:lnTo>
                <a:close/>
                <a:moveTo>
                  <a:pt x="153" y="174"/>
                </a:moveTo>
                <a:lnTo>
                  <a:pt x="153" y="174"/>
                </a:lnTo>
                <a:lnTo>
                  <a:pt x="241" y="174"/>
                </a:lnTo>
                <a:lnTo>
                  <a:pt x="241" y="278"/>
                </a:lnTo>
                <a:lnTo>
                  <a:pt x="153" y="278"/>
                </a:lnTo>
                <a:lnTo>
                  <a:pt x="153" y="174"/>
                </a:lnTo>
                <a:close/>
                <a:moveTo>
                  <a:pt x="352" y="281"/>
                </a:moveTo>
                <a:lnTo>
                  <a:pt x="352" y="281"/>
                </a:lnTo>
                <a:cubicBezTo>
                  <a:pt x="305" y="283"/>
                  <a:pt x="267" y="322"/>
                  <a:pt x="267" y="370"/>
                </a:cubicBezTo>
                <a:cubicBezTo>
                  <a:pt x="267" y="420"/>
                  <a:pt x="307" y="460"/>
                  <a:pt x="357" y="460"/>
                </a:cubicBezTo>
                <a:cubicBezTo>
                  <a:pt x="407" y="460"/>
                  <a:pt x="447" y="420"/>
                  <a:pt x="447" y="370"/>
                </a:cubicBezTo>
                <a:cubicBezTo>
                  <a:pt x="447" y="321"/>
                  <a:pt x="407" y="281"/>
                  <a:pt x="357" y="281"/>
                </a:cubicBezTo>
                <a:cubicBezTo>
                  <a:pt x="355" y="281"/>
                  <a:pt x="354" y="281"/>
                  <a:pt x="352" y="281"/>
                </a:cubicBezTo>
                <a:close/>
                <a:moveTo>
                  <a:pt x="40" y="302"/>
                </a:moveTo>
                <a:lnTo>
                  <a:pt x="40" y="302"/>
                </a:lnTo>
                <a:lnTo>
                  <a:pt x="129" y="302"/>
                </a:lnTo>
                <a:lnTo>
                  <a:pt x="129" y="397"/>
                </a:lnTo>
                <a:lnTo>
                  <a:pt x="40" y="397"/>
                </a:lnTo>
                <a:lnTo>
                  <a:pt x="40" y="302"/>
                </a:lnTo>
                <a:close/>
                <a:moveTo>
                  <a:pt x="319" y="316"/>
                </a:moveTo>
                <a:lnTo>
                  <a:pt x="319" y="316"/>
                </a:lnTo>
                <a:lnTo>
                  <a:pt x="414" y="316"/>
                </a:lnTo>
                <a:lnTo>
                  <a:pt x="414" y="330"/>
                </a:lnTo>
                <a:lnTo>
                  <a:pt x="364" y="432"/>
                </a:lnTo>
                <a:lnTo>
                  <a:pt x="329" y="432"/>
                </a:lnTo>
                <a:lnTo>
                  <a:pt x="371" y="345"/>
                </a:lnTo>
                <a:cubicBezTo>
                  <a:pt x="371" y="345"/>
                  <a:pt x="365" y="345"/>
                  <a:pt x="362" y="345"/>
                </a:cubicBezTo>
                <a:cubicBezTo>
                  <a:pt x="359" y="345"/>
                  <a:pt x="355" y="345"/>
                  <a:pt x="352" y="345"/>
                </a:cubicBezTo>
                <a:cubicBezTo>
                  <a:pt x="348" y="345"/>
                  <a:pt x="345" y="345"/>
                  <a:pt x="341" y="345"/>
                </a:cubicBezTo>
                <a:cubicBezTo>
                  <a:pt x="334" y="346"/>
                  <a:pt x="325" y="346"/>
                  <a:pt x="316" y="346"/>
                </a:cubicBezTo>
                <a:lnTo>
                  <a:pt x="319" y="3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50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Freeform 26"/>
          <p:cNvSpPr>
            <a:spLocks noEditPoints="1"/>
          </p:cNvSpPr>
          <p:nvPr/>
        </p:nvSpPr>
        <p:spPr bwMode="auto">
          <a:xfrm>
            <a:off x="2952968" y="1519255"/>
            <a:ext cx="305788" cy="302082"/>
          </a:xfrm>
          <a:custGeom>
            <a:avLst/>
            <a:gdLst>
              <a:gd name="T0" fmla="*/ 351 w 389"/>
              <a:gd name="T1" fmla="*/ 332 h 385"/>
              <a:gd name="T2" fmla="*/ 311 w 389"/>
              <a:gd name="T3" fmla="*/ 332 h 385"/>
              <a:gd name="T4" fmla="*/ 255 w 389"/>
              <a:gd name="T5" fmla="*/ 224 h 385"/>
              <a:gd name="T6" fmla="*/ 249 w 389"/>
              <a:gd name="T7" fmla="*/ 245 h 385"/>
              <a:gd name="T8" fmla="*/ 218 w 389"/>
              <a:gd name="T9" fmla="*/ 269 h 385"/>
              <a:gd name="T10" fmla="*/ 319 w 389"/>
              <a:gd name="T11" fmla="*/ 380 h 385"/>
              <a:gd name="T12" fmla="*/ 384 w 389"/>
              <a:gd name="T13" fmla="*/ 337 h 385"/>
              <a:gd name="T14" fmla="*/ 336 w 389"/>
              <a:gd name="T15" fmla="*/ 287 h 385"/>
              <a:gd name="T16" fmla="*/ 265 w 389"/>
              <a:gd name="T17" fmla="*/ 229 h 385"/>
              <a:gd name="T18" fmla="*/ 140 w 389"/>
              <a:gd name="T19" fmla="*/ 137 h 385"/>
              <a:gd name="T20" fmla="*/ 162 w 389"/>
              <a:gd name="T21" fmla="*/ 131 h 385"/>
              <a:gd name="T22" fmla="*/ 167 w 389"/>
              <a:gd name="T23" fmla="*/ 110 h 385"/>
              <a:gd name="T24" fmla="*/ 172 w 389"/>
              <a:gd name="T25" fmla="*/ 90 h 385"/>
              <a:gd name="T26" fmla="*/ 75 w 389"/>
              <a:gd name="T27" fmla="*/ 9 h 385"/>
              <a:gd name="T28" fmla="*/ 61 w 389"/>
              <a:gd name="T29" fmla="*/ 109 h 385"/>
              <a:gd name="T30" fmla="*/ 0 w 389"/>
              <a:gd name="T31" fmla="*/ 84 h 385"/>
              <a:gd name="T32" fmla="*/ 115 w 389"/>
              <a:gd name="T33" fmla="*/ 166 h 385"/>
              <a:gd name="T34" fmla="*/ 130 w 389"/>
              <a:gd name="T35" fmla="*/ 147 h 385"/>
              <a:gd name="T36" fmla="*/ 375 w 389"/>
              <a:gd name="T37" fmla="*/ 37 h 385"/>
              <a:gd name="T38" fmla="*/ 322 w 389"/>
              <a:gd name="T39" fmla="*/ 0 h 385"/>
              <a:gd name="T40" fmla="*/ 183 w 389"/>
              <a:gd name="T41" fmla="*/ 125 h 385"/>
              <a:gd name="T42" fmla="*/ 163 w 389"/>
              <a:gd name="T43" fmla="*/ 154 h 385"/>
              <a:gd name="T44" fmla="*/ 146 w 389"/>
              <a:gd name="T45" fmla="*/ 162 h 385"/>
              <a:gd name="T46" fmla="*/ 147 w 389"/>
              <a:gd name="T47" fmla="*/ 215 h 385"/>
              <a:gd name="T48" fmla="*/ 34 w 389"/>
              <a:gd name="T49" fmla="*/ 313 h 385"/>
              <a:gd name="T50" fmla="*/ 22 w 389"/>
              <a:gd name="T51" fmla="*/ 385 h 385"/>
              <a:gd name="T52" fmla="*/ 80 w 389"/>
              <a:gd name="T53" fmla="*/ 327 h 385"/>
              <a:gd name="T54" fmla="*/ 172 w 389"/>
              <a:gd name="T55" fmla="*/ 240 h 385"/>
              <a:gd name="T56" fmla="*/ 224 w 389"/>
              <a:gd name="T57" fmla="*/ 240 h 385"/>
              <a:gd name="T58" fmla="*/ 238 w 389"/>
              <a:gd name="T59" fmla="*/ 208 h 385"/>
              <a:gd name="T60" fmla="*/ 261 w 389"/>
              <a:gd name="T61" fmla="*/ 203 h 385"/>
              <a:gd name="T62" fmla="*/ 375 w 389"/>
              <a:gd name="T63" fmla="*/ 37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89" h="385">
                <a:moveTo>
                  <a:pt x="331" y="312"/>
                </a:moveTo>
                <a:cubicBezTo>
                  <a:pt x="342" y="312"/>
                  <a:pt x="351" y="321"/>
                  <a:pt x="351" y="332"/>
                </a:cubicBezTo>
                <a:cubicBezTo>
                  <a:pt x="351" y="343"/>
                  <a:pt x="342" y="352"/>
                  <a:pt x="331" y="352"/>
                </a:cubicBezTo>
                <a:cubicBezTo>
                  <a:pt x="320" y="352"/>
                  <a:pt x="311" y="343"/>
                  <a:pt x="311" y="332"/>
                </a:cubicBezTo>
                <a:cubicBezTo>
                  <a:pt x="311" y="321"/>
                  <a:pt x="320" y="312"/>
                  <a:pt x="331" y="312"/>
                </a:cubicBezTo>
                <a:close/>
                <a:moveTo>
                  <a:pt x="255" y="224"/>
                </a:moveTo>
                <a:lnTo>
                  <a:pt x="260" y="234"/>
                </a:lnTo>
                <a:lnTo>
                  <a:pt x="249" y="245"/>
                </a:lnTo>
                <a:lnTo>
                  <a:pt x="239" y="255"/>
                </a:lnTo>
                <a:cubicBezTo>
                  <a:pt x="233" y="261"/>
                  <a:pt x="226" y="266"/>
                  <a:pt x="218" y="269"/>
                </a:cubicBezTo>
                <a:lnTo>
                  <a:pt x="286" y="337"/>
                </a:lnTo>
                <a:lnTo>
                  <a:pt x="319" y="380"/>
                </a:lnTo>
                <a:lnTo>
                  <a:pt x="336" y="385"/>
                </a:lnTo>
                <a:lnTo>
                  <a:pt x="384" y="337"/>
                </a:lnTo>
                <a:lnTo>
                  <a:pt x="379" y="319"/>
                </a:lnTo>
                <a:lnTo>
                  <a:pt x="336" y="287"/>
                </a:lnTo>
                <a:lnTo>
                  <a:pt x="271" y="223"/>
                </a:lnTo>
                <a:lnTo>
                  <a:pt x="265" y="229"/>
                </a:lnTo>
                <a:lnTo>
                  <a:pt x="255" y="224"/>
                </a:lnTo>
                <a:close/>
                <a:moveTo>
                  <a:pt x="140" y="137"/>
                </a:moveTo>
                <a:lnTo>
                  <a:pt x="151" y="126"/>
                </a:lnTo>
                <a:lnTo>
                  <a:pt x="162" y="131"/>
                </a:lnTo>
                <a:lnTo>
                  <a:pt x="156" y="121"/>
                </a:lnTo>
                <a:lnTo>
                  <a:pt x="167" y="110"/>
                </a:lnTo>
                <a:lnTo>
                  <a:pt x="168" y="109"/>
                </a:lnTo>
                <a:cubicBezTo>
                  <a:pt x="171" y="102"/>
                  <a:pt x="172" y="96"/>
                  <a:pt x="172" y="90"/>
                </a:cubicBezTo>
                <a:cubicBezTo>
                  <a:pt x="172" y="44"/>
                  <a:pt x="129" y="0"/>
                  <a:pt x="83" y="1"/>
                </a:cubicBezTo>
                <a:cubicBezTo>
                  <a:pt x="83" y="1"/>
                  <a:pt x="78" y="6"/>
                  <a:pt x="75" y="9"/>
                </a:cubicBezTo>
                <a:cubicBezTo>
                  <a:pt x="111" y="45"/>
                  <a:pt x="108" y="39"/>
                  <a:pt x="108" y="62"/>
                </a:cubicBezTo>
                <a:cubicBezTo>
                  <a:pt x="108" y="80"/>
                  <a:pt x="79" y="109"/>
                  <a:pt x="61" y="109"/>
                </a:cubicBezTo>
                <a:cubicBezTo>
                  <a:pt x="38" y="109"/>
                  <a:pt x="46" y="113"/>
                  <a:pt x="8" y="75"/>
                </a:cubicBezTo>
                <a:cubicBezTo>
                  <a:pt x="5" y="78"/>
                  <a:pt x="0" y="83"/>
                  <a:pt x="0" y="84"/>
                </a:cubicBezTo>
                <a:cubicBezTo>
                  <a:pt x="1" y="129"/>
                  <a:pt x="44" y="173"/>
                  <a:pt x="90" y="173"/>
                </a:cubicBezTo>
                <a:cubicBezTo>
                  <a:pt x="98" y="173"/>
                  <a:pt x="107" y="170"/>
                  <a:pt x="115" y="166"/>
                </a:cubicBezTo>
                <a:lnTo>
                  <a:pt x="117" y="168"/>
                </a:lnTo>
                <a:cubicBezTo>
                  <a:pt x="120" y="160"/>
                  <a:pt x="124" y="153"/>
                  <a:pt x="130" y="147"/>
                </a:cubicBezTo>
                <a:lnTo>
                  <a:pt x="140" y="137"/>
                </a:lnTo>
                <a:close/>
                <a:moveTo>
                  <a:pt x="375" y="37"/>
                </a:moveTo>
                <a:lnTo>
                  <a:pt x="348" y="11"/>
                </a:lnTo>
                <a:cubicBezTo>
                  <a:pt x="341" y="4"/>
                  <a:pt x="332" y="0"/>
                  <a:pt x="322" y="0"/>
                </a:cubicBezTo>
                <a:cubicBezTo>
                  <a:pt x="313" y="0"/>
                  <a:pt x="304" y="4"/>
                  <a:pt x="297" y="11"/>
                </a:cubicBezTo>
                <a:lnTo>
                  <a:pt x="183" y="125"/>
                </a:lnTo>
                <a:cubicBezTo>
                  <a:pt x="186" y="132"/>
                  <a:pt x="183" y="142"/>
                  <a:pt x="178" y="147"/>
                </a:cubicBezTo>
                <a:cubicBezTo>
                  <a:pt x="174" y="151"/>
                  <a:pt x="168" y="154"/>
                  <a:pt x="163" y="154"/>
                </a:cubicBezTo>
                <a:cubicBezTo>
                  <a:pt x="160" y="154"/>
                  <a:pt x="158" y="153"/>
                  <a:pt x="156" y="152"/>
                </a:cubicBezTo>
                <a:lnTo>
                  <a:pt x="146" y="162"/>
                </a:lnTo>
                <a:cubicBezTo>
                  <a:pt x="131" y="176"/>
                  <a:pt x="131" y="199"/>
                  <a:pt x="145" y="213"/>
                </a:cubicBezTo>
                <a:lnTo>
                  <a:pt x="147" y="215"/>
                </a:lnTo>
                <a:lnTo>
                  <a:pt x="58" y="304"/>
                </a:lnTo>
                <a:lnTo>
                  <a:pt x="34" y="313"/>
                </a:lnTo>
                <a:lnTo>
                  <a:pt x="0" y="363"/>
                </a:lnTo>
                <a:lnTo>
                  <a:pt x="22" y="385"/>
                </a:lnTo>
                <a:lnTo>
                  <a:pt x="71" y="351"/>
                </a:lnTo>
                <a:lnTo>
                  <a:pt x="80" y="327"/>
                </a:lnTo>
                <a:lnTo>
                  <a:pt x="170" y="237"/>
                </a:lnTo>
                <a:lnTo>
                  <a:pt x="172" y="240"/>
                </a:lnTo>
                <a:cubicBezTo>
                  <a:pt x="179" y="247"/>
                  <a:pt x="189" y="251"/>
                  <a:pt x="198" y="251"/>
                </a:cubicBezTo>
                <a:cubicBezTo>
                  <a:pt x="207" y="251"/>
                  <a:pt x="216" y="247"/>
                  <a:pt x="224" y="240"/>
                </a:cubicBezTo>
                <a:lnTo>
                  <a:pt x="234" y="230"/>
                </a:lnTo>
                <a:cubicBezTo>
                  <a:pt x="230" y="223"/>
                  <a:pt x="233" y="213"/>
                  <a:pt x="238" y="208"/>
                </a:cubicBezTo>
                <a:cubicBezTo>
                  <a:pt x="242" y="204"/>
                  <a:pt x="248" y="202"/>
                  <a:pt x="254" y="202"/>
                </a:cubicBezTo>
                <a:cubicBezTo>
                  <a:pt x="256" y="202"/>
                  <a:pt x="258" y="202"/>
                  <a:pt x="261" y="203"/>
                </a:cubicBezTo>
                <a:lnTo>
                  <a:pt x="375" y="89"/>
                </a:lnTo>
                <a:cubicBezTo>
                  <a:pt x="389" y="75"/>
                  <a:pt x="389" y="52"/>
                  <a:pt x="375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50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Freeform 35"/>
          <p:cNvSpPr>
            <a:spLocks noEditPoints="1"/>
          </p:cNvSpPr>
          <p:nvPr/>
        </p:nvSpPr>
        <p:spPr bwMode="auto">
          <a:xfrm>
            <a:off x="6895784" y="1535551"/>
            <a:ext cx="294065" cy="318039"/>
          </a:xfrm>
          <a:custGeom>
            <a:avLst/>
            <a:gdLst>
              <a:gd name="T0" fmla="*/ 29 w 433"/>
              <a:gd name="T1" fmla="*/ 29 h 469"/>
              <a:gd name="T2" fmla="*/ 115 w 433"/>
              <a:gd name="T3" fmla="*/ 28 h 469"/>
              <a:gd name="T4" fmla="*/ 208 w 433"/>
              <a:gd name="T5" fmla="*/ 3 h 469"/>
              <a:gd name="T6" fmla="*/ 216 w 433"/>
              <a:gd name="T7" fmla="*/ 0 h 469"/>
              <a:gd name="T8" fmla="*/ 225 w 433"/>
              <a:gd name="T9" fmla="*/ 3 h 469"/>
              <a:gd name="T10" fmla="*/ 318 w 433"/>
              <a:gd name="T11" fmla="*/ 28 h 469"/>
              <a:gd name="T12" fmla="*/ 404 w 433"/>
              <a:gd name="T13" fmla="*/ 29 h 469"/>
              <a:gd name="T14" fmla="*/ 433 w 433"/>
              <a:gd name="T15" fmla="*/ 25 h 469"/>
              <a:gd name="T16" fmla="*/ 433 w 433"/>
              <a:gd name="T17" fmla="*/ 58 h 469"/>
              <a:gd name="T18" fmla="*/ 372 w 433"/>
              <a:gd name="T19" fmla="*/ 355 h 469"/>
              <a:gd name="T20" fmla="*/ 222 w 433"/>
              <a:gd name="T21" fmla="*/ 468 h 469"/>
              <a:gd name="T22" fmla="*/ 216 w 433"/>
              <a:gd name="T23" fmla="*/ 469 h 469"/>
              <a:gd name="T24" fmla="*/ 210 w 433"/>
              <a:gd name="T25" fmla="*/ 468 h 469"/>
              <a:gd name="T26" fmla="*/ 61 w 433"/>
              <a:gd name="T27" fmla="*/ 355 h 469"/>
              <a:gd name="T28" fmla="*/ 0 w 433"/>
              <a:gd name="T29" fmla="*/ 58 h 469"/>
              <a:gd name="T30" fmla="*/ 0 w 433"/>
              <a:gd name="T31" fmla="*/ 25 h 469"/>
              <a:gd name="T32" fmla="*/ 29 w 433"/>
              <a:gd name="T33" fmla="*/ 29 h 469"/>
              <a:gd name="T34" fmla="*/ 216 w 433"/>
              <a:gd name="T35" fmla="*/ 239 h 469"/>
              <a:gd name="T36" fmla="*/ 216 w 433"/>
              <a:gd name="T37" fmla="*/ 239 h 469"/>
              <a:gd name="T38" fmla="*/ 361 w 433"/>
              <a:gd name="T39" fmla="*/ 239 h 469"/>
              <a:gd name="T40" fmla="*/ 380 w 433"/>
              <a:gd name="T41" fmla="*/ 90 h 469"/>
              <a:gd name="T42" fmla="*/ 311 w 433"/>
              <a:gd name="T43" fmla="*/ 86 h 469"/>
              <a:gd name="T44" fmla="*/ 216 w 433"/>
              <a:gd name="T45" fmla="*/ 62 h 469"/>
              <a:gd name="T46" fmla="*/ 216 w 433"/>
              <a:gd name="T47" fmla="*/ 239 h 469"/>
              <a:gd name="T48" fmla="*/ 216 w 433"/>
              <a:gd name="T49" fmla="*/ 409 h 469"/>
              <a:gd name="T50" fmla="*/ 216 w 433"/>
              <a:gd name="T51" fmla="*/ 409 h 469"/>
              <a:gd name="T52" fmla="*/ 216 w 433"/>
              <a:gd name="T53" fmla="*/ 239 h 469"/>
              <a:gd name="T54" fmla="*/ 72 w 433"/>
              <a:gd name="T55" fmla="*/ 239 h 469"/>
              <a:gd name="T56" fmla="*/ 105 w 433"/>
              <a:gd name="T57" fmla="*/ 323 h 469"/>
              <a:gd name="T58" fmla="*/ 216 w 433"/>
              <a:gd name="T59" fmla="*/ 409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33" h="469">
                <a:moveTo>
                  <a:pt x="29" y="29"/>
                </a:moveTo>
                <a:cubicBezTo>
                  <a:pt x="57" y="32"/>
                  <a:pt x="85" y="32"/>
                  <a:pt x="115" y="28"/>
                </a:cubicBezTo>
                <a:cubicBezTo>
                  <a:pt x="145" y="24"/>
                  <a:pt x="176" y="16"/>
                  <a:pt x="208" y="3"/>
                </a:cubicBezTo>
                <a:lnTo>
                  <a:pt x="216" y="0"/>
                </a:lnTo>
                <a:lnTo>
                  <a:pt x="225" y="3"/>
                </a:lnTo>
                <a:cubicBezTo>
                  <a:pt x="257" y="16"/>
                  <a:pt x="288" y="24"/>
                  <a:pt x="318" y="28"/>
                </a:cubicBezTo>
                <a:cubicBezTo>
                  <a:pt x="347" y="32"/>
                  <a:pt x="376" y="32"/>
                  <a:pt x="404" y="29"/>
                </a:cubicBezTo>
                <a:lnTo>
                  <a:pt x="433" y="25"/>
                </a:lnTo>
                <a:lnTo>
                  <a:pt x="433" y="58"/>
                </a:lnTo>
                <a:cubicBezTo>
                  <a:pt x="431" y="199"/>
                  <a:pt x="409" y="293"/>
                  <a:pt x="372" y="355"/>
                </a:cubicBezTo>
                <a:cubicBezTo>
                  <a:pt x="334" y="421"/>
                  <a:pt x="281" y="452"/>
                  <a:pt x="222" y="468"/>
                </a:cubicBezTo>
                <a:lnTo>
                  <a:pt x="216" y="469"/>
                </a:lnTo>
                <a:lnTo>
                  <a:pt x="210" y="468"/>
                </a:lnTo>
                <a:cubicBezTo>
                  <a:pt x="151" y="452"/>
                  <a:pt x="99" y="421"/>
                  <a:pt x="61" y="355"/>
                </a:cubicBezTo>
                <a:cubicBezTo>
                  <a:pt x="24" y="293"/>
                  <a:pt x="1" y="199"/>
                  <a:pt x="0" y="58"/>
                </a:cubicBezTo>
                <a:lnTo>
                  <a:pt x="0" y="25"/>
                </a:lnTo>
                <a:lnTo>
                  <a:pt x="29" y="29"/>
                </a:lnTo>
                <a:close/>
                <a:moveTo>
                  <a:pt x="216" y="239"/>
                </a:moveTo>
                <a:lnTo>
                  <a:pt x="216" y="239"/>
                </a:lnTo>
                <a:lnTo>
                  <a:pt x="361" y="239"/>
                </a:lnTo>
                <a:cubicBezTo>
                  <a:pt x="371" y="198"/>
                  <a:pt x="377" y="149"/>
                  <a:pt x="380" y="90"/>
                </a:cubicBezTo>
                <a:cubicBezTo>
                  <a:pt x="357" y="91"/>
                  <a:pt x="335" y="90"/>
                  <a:pt x="311" y="86"/>
                </a:cubicBezTo>
                <a:cubicBezTo>
                  <a:pt x="281" y="82"/>
                  <a:pt x="249" y="74"/>
                  <a:pt x="216" y="62"/>
                </a:cubicBezTo>
                <a:lnTo>
                  <a:pt x="216" y="239"/>
                </a:lnTo>
                <a:close/>
                <a:moveTo>
                  <a:pt x="216" y="409"/>
                </a:moveTo>
                <a:lnTo>
                  <a:pt x="216" y="409"/>
                </a:lnTo>
                <a:lnTo>
                  <a:pt x="216" y="239"/>
                </a:lnTo>
                <a:lnTo>
                  <a:pt x="72" y="239"/>
                </a:lnTo>
                <a:cubicBezTo>
                  <a:pt x="80" y="273"/>
                  <a:pt x="92" y="301"/>
                  <a:pt x="105" y="323"/>
                </a:cubicBezTo>
                <a:cubicBezTo>
                  <a:pt x="133" y="372"/>
                  <a:pt x="172" y="396"/>
                  <a:pt x="216" y="4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50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Freeform 20"/>
          <p:cNvSpPr>
            <a:spLocks noEditPoints="1"/>
          </p:cNvSpPr>
          <p:nvPr/>
        </p:nvSpPr>
        <p:spPr bwMode="auto">
          <a:xfrm>
            <a:off x="4949998" y="1491630"/>
            <a:ext cx="287664" cy="361960"/>
          </a:xfrm>
          <a:custGeom>
            <a:avLst/>
            <a:gdLst>
              <a:gd name="T0" fmla="*/ 41 w 355"/>
              <a:gd name="T1" fmla="*/ 121 h 447"/>
              <a:gd name="T2" fmla="*/ 60 w 355"/>
              <a:gd name="T3" fmla="*/ 238 h 447"/>
              <a:gd name="T4" fmla="*/ 174 w 355"/>
              <a:gd name="T5" fmla="*/ 22 h 447"/>
              <a:gd name="T6" fmla="*/ 291 w 355"/>
              <a:gd name="T7" fmla="*/ 235 h 447"/>
              <a:gd name="T8" fmla="*/ 213 w 355"/>
              <a:gd name="T9" fmla="*/ 296 h 447"/>
              <a:gd name="T10" fmla="*/ 217 w 355"/>
              <a:gd name="T11" fmla="*/ 310 h 447"/>
              <a:gd name="T12" fmla="*/ 304 w 355"/>
              <a:gd name="T13" fmla="*/ 236 h 447"/>
              <a:gd name="T14" fmla="*/ 312 w 355"/>
              <a:gd name="T15" fmla="*/ 122 h 447"/>
              <a:gd name="T16" fmla="*/ 167 w 355"/>
              <a:gd name="T17" fmla="*/ 0 h 447"/>
              <a:gd name="T18" fmla="*/ 175 w 355"/>
              <a:gd name="T19" fmla="*/ 57 h 447"/>
              <a:gd name="T20" fmla="*/ 213 w 355"/>
              <a:gd name="T21" fmla="*/ 96 h 447"/>
              <a:gd name="T22" fmla="*/ 175 w 355"/>
              <a:gd name="T23" fmla="*/ 57 h 447"/>
              <a:gd name="T24" fmla="*/ 132 w 355"/>
              <a:gd name="T25" fmla="*/ 173 h 447"/>
              <a:gd name="T26" fmla="*/ 132 w 355"/>
              <a:gd name="T27" fmla="*/ 209 h 447"/>
              <a:gd name="T28" fmla="*/ 132 w 355"/>
              <a:gd name="T29" fmla="*/ 173 h 447"/>
              <a:gd name="T30" fmla="*/ 223 w 355"/>
              <a:gd name="T31" fmla="*/ 173 h 447"/>
              <a:gd name="T32" fmla="*/ 223 w 355"/>
              <a:gd name="T33" fmla="*/ 209 h 447"/>
              <a:gd name="T34" fmla="*/ 223 w 355"/>
              <a:gd name="T35" fmla="*/ 173 h 447"/>
              <a:gd name="T36" fmla="*/ 190 w 355"/>
              <a:gd name="T37" fmla="*/ 292 h 447"/>
              <a:gd name="T38" fmla="*/ 157 w 355"/>
              <a:gd name="T39" fmla="*/ 303 h 447"/>
              <a:gd name="T40" fmla="*/ 171 w 355"/>
              <a:gd name="T41" fmla="*/ 325 h 447"/>
              <a:gd name="T42" fmla="*/ 204 w 355"/>
              <a:gd name="T43" fmla="*/ 313 h 447"/>
              <a:gd name="T44" fmla="*/ 190 w 355"/>
              <a:gd name="T45" fmla="*/ 292 h 447"/>
              <a:gd name="T46" fmla="*/ 252 w 355"/>
              <a:gd name="T47" fmla="*/ 312 h 447"/>
              <a:gd name="T48" fmla="*/ 223 w 355"/>
              <a:gd name="T49" fmla="*/ 447 h 447"/>
              <a:gd name="T50" fmla="*/ 252 w 355"/>
              <a:gd name="T51" fmla="*/ 312 h 447"/>
              <a:gd name="T52" fmla="*/ 108 w 355"/>
              <a:gd name="T53" fmla="*/ 315 h 447"/>
              <a:gd name="T54" fmla="*/ 132 w 355"/>
              <a:gd name="T55" fmla="*/ 447 h 447"/>
              <a:gd name="T56" fmla="*/ 108 w 355"/>
              <a:gd name="T57" fmla="*/ 315 h 447"/>
              <a:gd name="T58" fmla="*/ 156 w 355"/>
              <a:gd name="T59" fmla="*/ 341 h 447"/>
              <a:gd name="T60" fmla="*/ 157 w 355"/>
              <a:gd name="T61" fmla="*/ 447 h 447"/>
              <a:gd name="T62" fmla="*/ 205 w 355"/>
              <a:gd name="T63" fmla="*/ 344 h 447"/>
              <a:gd name="T64" fmla="*/ 156 w 355"/>
              <a:gd name="T65" fmla="*/ 341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55" h="447">
                <a:moveTo>
                  <a:pt x="167" y="0"/>
                </a:moveTo>
                <a:cubicBezTo>
                  <a:pt x="95" y="2"/>
                  <a:pt x="46" y="57"/>
                  <a:pt x="41" y="121"/>
                </a:cubicBezTo>
                <a:cubicBezTo>
                  <a:pt x="18" y="130"/>
                  <a:pt x="1" y="152"/>
                  <a:pt x="2" y="178"/>
                </a:cubicBezTo>
                <a:cubicBezTo>
                  <a:pt x="4" y="237"/>
                  <a:pt x="28" y="238"/>
                  <a:pt x="60" y="238"/>
                </a:cubicBezTo>
                <a:lnTo>
                  <a:pt x="60" y="125"/>
                </a:lnTo>
                <a:cubicBezTo>
                  <a:pt x="60" y="76"/>
                  <a:pt x="108" y="22"/>
                  <a:pt x="174" y="22"/>
                </a:cubicBezTo>
                <a:cubicBezTo>
                  <a:pt x="239" y="22"/>
                  <a:pt x="275" y="73"/>
                  <a:pt x="291" y="118"/>
                </a:cubicBezTo>
                <a:lnTo>
                  <a:pt x="291" y="235"/>
                </a:lnTo>
                <a:cubicBezTo>
                  <a:pt x="288" y="242"/>
                  <a:pt x="279" y="251"/>
                  <a:pt x="263" y="266"/>
                </a:cubicBezTo>
                <a:cubicBezTo>
                  <a:pt x="243" y="286"/>
                  <a:pt x="213" y="296"/>
                  <a:pt x="213" y="296"/>
                </a:cubicBezTo>
                <a:cubicBezTo>
                  <a:pt x="210" y="297"/>
                  <a:pt x="207" y="301"/>
                  <a:pt x="208" y="305"/>
                </a:cubicBezTo>
                <a:cubicBezTo>
                  <a:pt x="209" y="309"/>
                  <a:pt x="214" y="312"/>
                  <a:pt x="217" y="310"/>
                </a:cubicBezTo>
                <a:cubicBezTo>
                  <a:pt x="217" y="310"/>
                  <a:pt x="248" y="300"/>
                  <a:pt x="271" y="277"/>
                </a:cubicBezTo>
                <a:cubicBezTo>
                  <a:pt x="294" y="255"/>
                  <a:pt x="304" y="237"/>
                  <a:pt x="304" y="236"/>
                </a:cubicBezTo>
                <a:cubicBezTo>
                  <a:pt x="329" y="230"/>
                  <a:pt x="348" y="230"/>
                  <a:pt x="348" y="178"/>
                </a:cubicBezTo>
                <a:cubicBezTo>
                  <a:pt x="348" y="153"/>
                  <a:pt x="333" y="131"/>
                  <a:pt x="312" y="122"/>
                </a:cubicBezTo>
                <a:cubicBezTo>
                  <a:pt x="296" y="63"/>
                  <a:pt x="247" y="2"/>
                  <a:pt x="174" y="0"/>
                </a:cubicBezTo>
                <a:cubicBezTo>
                  <a:pt x="171" y="0"/>
                  <a:pt x="169" y="0"/>
                  <a:pt x="167" y="0"/>
                </a:cubicBezTo>
                <a:close/>
                <a:moveTo>
                  <a:pt x="175" y="57"/>
                </a:moveTo>
                <a:lnTo>
                  <a:pt x="175" y="57"/>
                </a:lnTo>
                <a:cubicBezTo>
                  <a:pt x="92" y="57"/>
                  <a:pt x="52" y="120"/>
                  <a:pt x="70" y="185"/>
                </a:cubicBezTo>
                <a:cubicBezTo>
                  <a:pt x="70" y="185"/>
                  <a:pt x="212" y="126"/>
                  <a:pt x="213" y="96"/>
                </a:cubicBezTo>
                <a:cubicBezTo>
                  <a:pt x="244" y="138"/>
                  <a:pt x="280" y="155"/>
                  <a:pt x="280" y="155"/>
                </a:cubicBezTo>
                <a:cubicBezTo>
                  <a:pt x="276" y="83"/>
                  <a:pt x="243" y="58"/>
                  <a:pt x="175" y="57"/>
                </a:cubicBezTo>
                <a:close/>
                <a:moveTo>
                  <a:pt x="132" y="173"/>
                </a:moveTo>
                <a:lnTo>
                  <a:pt x="132" y="173"/>
                </a:lnTo>
                <a:cubicBezTo>
                  <a:pt x="120" y="173"/>
                  <a:pt x="111" y="181"/>
                  <a:pt x="111" y="191"/>
                </a:cubicBezTo>
                <a:cubicBezTo>
                  <a:pt x="111" y="201"/>
                  <a:pt x="120" y="209"/>
                  <a:pt x="132" y="209"/>
                </a:cubicBezTo>
                <a:cubicBezTo>
                  <a:pt x="144" y="209"/>
                  <a:pt x="154" y="201"/>
                  <a:pt x="154" y="191"/>
                </a:cubicBezTo>
                <a:cubicBezTo>
                  <a:pt x="154" y="181"/>
                  <a:pt x="144" y="173"/>
                  <a:pt x="132" y="173"/>
                </a:cubicBezTo>
                <a:close/>
                <a:moveTo>
                  <a:pt x="223" y="173"/>
                </a:moveTo>
                <a:lnTo>
                  <a:pt x="223" y="173"/>
                </a:lnTo>
                <a:cubicBezTo>
                  <a:pt x="211" y="173"/>
                  <a:pt x="201" y="181"/>
                  <a:pt x="201" y="191"/>
                </a:cubicBezTo>
                <a:cubicBezTo>
                  <a:pt x="201" y="201"/>
                  <a:pt x="211" y="209"/>
                  <a:pt x="223" y="209"/>
                </a:cubicBezTo>
                <a:cubicBezTo>
                  <a:pt x="235" y="209"/>
                  <a:pt x="245" y="201"/>
                  <a:pt x="245" y="191"/>
                </a:cubicBezTo>
                <a:cubicBezTo>
                  <a:pt x="245" y="181"/>
                  <a:pt x="235" y="173"/>
                  <a:pt x="223" y="173"/>
                </a:cubicBezTo>
                <a:close/>
                <a:moveTo>
                  <a:pt x="190" y="292"/>
                </a:moveTo>
                <a:lnTo>
                  <a:pt x="190" y="292"/>
                </a:lnTo>
                <a:lnTo>
                  <a:pt x="169" y="293"/>
                </a:lnTo>
                <a:cubicBezTo>
                  <a:pt x="162" y="294"/>
                  <a:pt x="157" y="299"/>
                  <a:pt x="157" y="303"/>
                </a:cubicBezTo>
                <a:lnTo>
                  <a:pt x="158" y="318"/>
                </a:lnTo>
                <a:cubicBezTo>
                  <a:pt x="158" y="322"/>
                  <a:pt x="164" y="326"/>
                  <a:pt x="171" y="325"/>
                </a:cubicBezTo>
                <a:lnTo>
                  <a:pt x="192" y="323"/>
                </a:lnTo>
                <a:cubicBezTo>
                  <a:pt x="198" y="322"/>
                  <a:pt x="204" y="318"/>
                  <a:pt x="204" y="313"/>
                </a:cubicBezTo>
                <a:lnTo>
                  <a:pt x="203" y="299"/>
                </a:lnTo>
                <a:cubicBezTo>
                  <a:pt x="202" y="295"/>
                  <a:pt x="196" y="291"/>
                  <a:pt x="190" y="292"/>
                </a:cubicBezTo>
                <a:close/>
                <a:moveTo>
                  <a:pt x="252" y="312"/>
                </a:moveTo>
                <a:lnTo>
                  <a:pt x="252" y="312"/>
                </a:lnTo>
                <a:cubicBezTo>
                  <a:pt x="246" y="313"/>
                  <a:pt x="241" y="314"/>
                  <a:pt x="235" y="316"/>
                </a:cubicBezTo>
                <a:lnTo>
                  <a:pt x="223" y="447"/>
                </a:lnTo>
                <a:lnTo>
                  <a:pt x="355" y="447"/>
                </a:lnTo>
                <a:cubicBezTo>
                  <a:pt x="336" y="406"/>
                  <a:pt x="302" y="310"/>
                  <a:pt x="252" y="312"/>
                </a:cubicBezTo>
                <a:close/>
                <a:moveTo>
                  <a:pt x="108" y="315"/>
                </a:moveTo>
                <a:lnTo>
                  <a:pt x="108" y="315"/>
                </a:lnTo>
                <a:cubicBezTo>
                  <a:pt x="49" y="318"/>
                  <a:pt x="20" y="404"/>
                  <a:pt x="0" y="447"/>
                </a:cubicBezTo>
                <a:lnTo>
                  <a:pt x="132" y="447"/>
                </a:lnTo>
                <a:lnTo>
                  <a:pt x="120" y="316"/>
                </a:lnTo>
                <a:cubicBezTo>
                  <a:pt x="116" y="315"/>
                  <a:pt x="112" y="315"/>
                  <a:pt x="108" y="315"/>
                </a:cubicBezTo>
                <a:close/>
                <a:moveTo>
                  <a:pt x="156" y="341"/>
                </a:moveTo>
                <a:lnTo>
                  <a:pt x="156" y="341"/>
                </a:lnTo>
                <a:cubicBezTo>
                  <a:pt x="152" y="341"/>
                  <a:pt x="150" y="343"/>
                  <a:pt x="150" y="344"/>
                </a:cubicBezTo>
                <a:lnTo>
                  <a:pt x="157" y="447"/>
                </a:lnTo>
                <a:lnTo>
                  <a:pt x="198" y="447"/>
                </a:lnTo>
                <a:lnTo>
                  <a:pt x="205" y="344"/>
                </a:lnTo>
                <a:cubicBezTo>
                  <a:pt x="205" y="343"/>
                  <a:pt x="203" y="341"/>
                  <a:pt x="200" y="341"/>
                </a:cubicBezTo>
                <a:lnTo>
                  <a:pt x="156" y="3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50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Text Box 18"/>
          <p:cNvSpPr txBox="1">
            <a:spLocks noChangeArrowheads="1"/>
          </p:cNvSpPr>
          <p:nvPr/>
        </p:nvSpPr>
        <p:spPr bwMode="gray">
          <a:xfrm>
            <a:off x="978074" y="244789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1A1A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点击添加章节标题</a:t>
            </a:r>
            <a:endParaRPr lang="zh-CN" altLang="en-US" sz="2500" b="1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流程图: 手动输入 37"/>
          <p:cNvSpPr/>
          <p:nvPr/>
        </p:nvSpPr>
        <p:spPr>
          <a:xfrm rot="5400000">
            <a:off x="305376" y="123680"/>
            <a:ext cx="488138" cy="676780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>
            <a:innerShdw blurRad="241300" dist="279400" dir="126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流程图: 手动输入 38"/>
          <p:cNvSpPr/>
          <p:nvPr/>
        </p:nvSpPr>
        <p:spPr>
          <a:xfrm rot="5400000" flipV="1">
            <a:off x="8426676" y="4426176"/>
            <a:ext cx="267494" cy="1167154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文本框 39"/>
          <p:cNvSpPr txBox="1"/>
          <p:nvPr/>
        </p:nvSpPr>
        <p:spPr>
          <a:xfrm>
            <a:off x="300651" y="169682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62957" y="1276277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2060"/>
                </a:solidFill>
                <a:latin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2060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772690" y="1276277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同心圆 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2060"/>
                </a:solidFill>
                <a:latin typeface="微软雅黑" panose="020B050302020402020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2060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382423" y="1276277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2060"/>
                </a:solidFill>
                <a:latin typeface="微软雅黑" panose="020B050302020402020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2060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992157" y="1276277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2060"/>
                </a:solidFill>
                <a:latin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2060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16" name="TextBox 13"/>
          <p:cNvSpPr txBox="1"/>
          <p:nvPr/>
        </p:nvSpPr>
        <p:spPr>
          <a:xfrm>
            <a:off x="1691680" y="1923678"/>
            <a:ext cx="954107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rgbClr val="002B82"/>
                </a:solidFill>
                <a:latin typeface="微软雅黑" panose="020B0503020204020204" charset="-122"/>
                <a:ea typeface="微软雅黑" panose="020B0503020204020204" charset="-122"/>
              </a:rPr>
              <a:t>点击输入</a:t>
            </a:r>
            <a:endParaRPr lang="en-US" altLang="zh-CN" sz="1500" b="1" dirty="0">
              <a:solidFill>
                <a:srgbClr val="002B8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rgbClr val="002B82"/>
                </a:solidFill>
                <a:latin typeface="微软雅黑" panose="020B0503020204020204" charset="-122"/>
                <a:ea typeface="微软雅黑" panose="020B0503020204020204" charset="-122"/>
              </a:rPr>
              <a:t>标题文本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3247907" y="1923678"/>
            <a:ext cx="954107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rgbClr val="002B82"/>
                </a:solidFill>
                <a:latin typeface="微软雅黑" panose="020B0503020204020204" charset="-122"/>
                <a:ea typeface="微软雅黑" panose="020B0503020204020204" charset="-122"/>
              </a:rPr>
              <a:t>点击输入</a:t>
            </a:r>
            <a:endParaRPr lang="en-US" altLang="zh-CN" sz="1500" b="1" dirty="0">
              <a:solidFill>
                <a:srgbClr val="002B8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rgbClr val="002B82"/>
                </a:solidFill>
                <a:latin typeface="微软雅黑" panose="020B0503020204020204" charset="-122"/>
                <a:ea typeface="微软雅黑" panose="020B0503020204020204" charset="-122"/>
              </a:rPr>
              <a:t>标题文本</a:t>
            </a:r>
          </a:p>
        </p:txBody>
      </p:sp>
      <p:sp>
        <p:nvSpPr>
          <p:cNvPr id="18" name="TextBox 15"/>
          <p:cNvSpPr txBox="1"/>
          <p:nvPr/>
        </p:nvSpPr>
        <p:spPr>
          <a:xfrm>
            <a:off x="4893034" y="1923678"/>
            <a:ext cx="954107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rgbClr val="002B82"/>
                </a:solidFill>
                <a:latin typeface="微软雅黑" panose="020B0503020204020204" charset="-122"/>
                <a:ea typeface="微软雅黑" panose="020B0503020204020204" charset="-122"/>
              </a:rPr>
              <a:t>点击</a:t>
            </a:r>
            <a:r>
              <a:rPr lang="zh-CN" altLang="en-US" sz="1500" b="1" dirty="0" smtClean="0">
                <a:solidFill>
                  <a:srgbClr val="002B82"/>
                </a:solidFill>
                <a:latin typeface="微软雅黑" panose="020B0503020204020204" charset="-122"/>
                <a:ea typeface="微软雅黑" panose="020B0503020204020204" charset="-122"/>
              </a:rPr>
              <a:t>输入</a:t>
            </a:r>
            <a:endParaRPr lang="en-US" altLang="zh-CN" sz="1500" b="1" dirty="0">
              <a:solidFill>
                <a:srgbClr val="002B8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rgbClr val="002B82"/>
                </a:solidFill>
                <a:latin typeface="微软雅黑" panose="020B0503020204020204" charset="-122"/>
                <a:ea typeface="微软雅黑" panose="020B0503020204020204" charset="-122"/>
              </a:rPr>
              <a:t>标题文本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6500060" y="1923678"/>
            <a:ext cx="954107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rgbClr val="002B82"/>
                </a:solidFill>
                <a:latin typeface="微软雅黑" panose="020B0503020204020204" charset="-122"/>
                <a:ea typeface="微软雅黑" panose="020B0503020204020204" charset="-122"/>
              </a:rPr>
              <a:t>点击输入</a:t>
            </a:r>
            <a:endParaRPr lang="en-US" altLang="zh-CN" sz="1500" b="1" dirty="0">
              <a:solidFill>
                <a:srgbClr val="002B8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rgbClr val="002B82"/>
                </a:solidFill>
                <a:latin typeface="微软雅黑" panose="020B0503020204020204" charset="-122"/>
                <a:ea typeface="微软雅黑" panose="020B0503020204020204" charset="-122"/>
              </a:rPr>
              <a:t>标题文本</a:t>
            </a:r>
          </a:p>
        </p:txBody>
      </p:sp>
      <p:sp>
        <p:nvSpPr>
          <p:cNvPr id="20" name="TextBox 39"/>
          <p:cNvSpPr txBox="1"/>
          <p:nvPr/>
        </p:nvSpPr>
        <p:spPr>
          <a:xfrm>
            <a:off x="1331640" y="3922778"/>
            <a:ext cx="5848816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100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endParaRPr lang="en-US" altLang="zh-CN" sz="10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Text Box 18"/>
          <p:cNvSpPr txBox="1">
            <a:spLocks noChangeArrowheads="1"/>
          </p:cNvSpPr>
          <p:nvPr/>
        </p:nvSpPr>
        <p:spPr bwMode="gray">
          <a:xfrm>
            <a:off x="978074" y="244789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1A1A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点击添加章节标题</a:t>
            </a:r>
            <a:endParaRPr lang="zh-CN" altLang="en-US" sz="2500" b="1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流程图: 手动输入 21"/>
          <p:cNvSpPr/>
          <p:nvPr/>
        </p:nvSpPr>
        <p:spPr>
          <a:xfrm rot="5400000">
            <a:off x="305376" y="123680"/>
            <a:ext cx="488138" cy="676780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>
            <a:innerShdw blurRad="241300" dist="279400" dir="126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流程图: 手动输入 22"/>
          <p:cNvSpPr/>
          <p:nvPr/>
        </p:nvSpPr>
        <p:spPr>
          <a:xfrm rot="5400000" flipV="1">
            <a:off x="8426676" y="4426176"/>
            <a:ext cx="267494" cy="1167154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文本框 23"/>
          <p:cNvSpPr txBox="1"/>
          <p:nvPr/>
        </p:nvSpPr>
        <p:spPr>
          <a:xfrm>
            <a:off x="300651" y="169682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/>
          <p:nvPr/>
        </p:nvSpPr>
        <p:spPr>
          <a:xfrm>
            <a:off x="0" y="2104333"/>
            <a:ext cx="6038850" cy="1225494"/>
          </a:xfrm>
          <a:custGeom>
            <a:avLst/>
            <a:gdLst>
              <a:gd name="connsiteX0" fmla="*/ 0 w 6781800"/>
              <a:gd name="connsiteY0" fmla="*/ 299838 h 1215160"/>
              <a:gd name="connsiteX1" fmla="*/ 2705100 w 6781800"/>
              <a:gd name="connsiteY1" fmla="*/ 52188 h 1215160"/>
              <a:gd name="connsiteX2" fmla="*/ 5619750 w 6781800"/>
              <a:gd name="connsiteY2" fmla="*/ 1195188 h 1215160"/>
              <a:gd name="connsiteX3" fmla="*/ 6781800 w 6781800"/>
              <a:gd name="connsiteY3" fmla="*/ 757038 h 1215160"/>
              <a:gd name="connsiteX0-1" fmla="*/ 0 w 6038850"/>
              <a:gd name="connsiteY0-2" fmla="*/ 299838 h 1304686"/>
              <a:gd name="connsiteX1-3" fmla="*/ 2705100 w 6038850"/>
              <a:gd name="connsiteY1-4" fmla="*/ 52188 h 1304686"/>
              <a:gd name="connsiteX2-5" fmla="*/ 5619750 w 6038850"/>
              <a:gd name="connsiteY2-6" fmla="*/ 1195188 h 1304686"/>
              <a:gd name="connsiteX3-7" fmla="*/ 6038850 w 6038850"/>
              <a:gd name="connsiteY3-8" fmla="*/ 1176138 h 1304686"/>
              <a:gd name="connsiteX0-9" fmla="*/ 0 w 6038850"/>
              <a:gd name="connsiteY0-10" fmla="*/ 287550 h 1218694"/>
              <a:gd name="connsiteX1-11" fmla="*/ 2705100 w 6038850"/>
              <a:gd name="connsiteY1-12" fmla="*/ 39900 h 1218694"/>
              <a:gd name="connsiteX2-13" fmla="*/ 4832350 w 6038850"/>
              <a:gd name="connsiteY2-14" fmla="*/ 1005100 h 1218694"/>
              <a:gd name="connsiteX3-15" fmla="*/ 6038850 w 6038850"/>
              <a:gd name="connsiteY3-16" fmla="*/ 1163850 h 1218694"/>
              <a:gd name="connsiteX0-17" fmla="*/ 0 w 6038850"/>
              <a:gd name="connsiteY0-18" fmla="*/ 287550 h 1225494"/>
              <a:gd name="connsiteX1-19" fmla="*/ 2705100 w 6038850"/>
              <a:gd name="connsiteY1-20" fmla="*/ 39900 h 1225494"/>
              <a:gd name="connsiteX2-21" fmla="*/ 4832350 w 6038850"/>
              <a:gd name="connsiteY2-22" fmla="*/ 1005100 h 1225494"/>
              <a:gd name="connsiteX3-23" fmla="*/ 6038850 w 6038850"/>
              <a:gd name="connsiteY3-24" fmla="*/ 1163850 h 122549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6038850" h="1225494">
                <a:moveTo>
                  <a:pt x="0" y="287550"/>
                </a:moveTo>
                <a:cubicBezTo>
                  <a:pt x="884237" y="89112"/>
                  <a:pt x="1899708" y="-79692"/>
                  <a:pt x="2705100" y="39900"/>
                </a:cubicBezTo>
                <a:cubicBezTo>
                  <a:pt x="3510492" y="159492"/>
                  <a:pt x="4371975" y="786025"/>
                  <a:pt x="4832350" y="1005100"/>
                </a:cubicBezTo>
                <a:cubicBezTo>
                  <a:pt x="5292725" y="1224175"/>
                  <a:pt x="5829300" y="1285558"/>
                  <a:pt x="6038850" y="1163850"/>
                </a:cubicBezTo>
              </a:path>
            </a:pathLst>
          </a:custGeom>
          <a:ln w="12700" cmpd="sng">
            <a:solidFill>
              <a:srgbClr val="93959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054436" y="2523719"/>
            <a:ext cx="849821" cy="635481"/>
            <a:chOff x="6054436" y="2405136"/>
            <a:chExt cx="849821" cy="63548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Freeform 133"/>
            <p:cNvSpPr/>
            <p:nvPr/>
          </p:nvSpPr>
          <p:spPr bwMode="auto">
            <a:xfrm rot="2700000" flipH="1">
              <a:off x="6116557" y="2789035"/>
              <a:ext cx="189461" cy="313703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en-US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Freeform 134"/>
            <p:cNvSpPr/>
            <p:nvPr/>
          </p:nvSpPr>
          <p:spPr bwMode="auto">
            <a:xfrm rot="2700000" flipH="1">
              <a:off x="6176406" y="2803550"/>
              <a:ext cx="154413" cy="197568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rgbClr val="F7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en-US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Freeform 135"/>
            <p:cNvSpPr/>
            <p:nvPr/>
          </p:nvSpPr>
          <p:spPr bwMode="auto">
            <a:xfrm rot="2700000" flipH="1">
              <a:off x="6216128" y="2815389"/>
              <a:ext cx="101140" cy="142811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en-US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Freeform 107"/>
            <p:cNvSpPr/>
            <p:nvPr/>
          </p:nvSpPr>
          <p:spPr bwMode="auto">
            <a:xfrm rot="2700000" flipH="1">
              <a:off x="6219230" y="2554544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-1" fmla="*/ 5000 w 10000"/>
                <a:gd name="connsiteY0-2" fmla="*/ 0 h 10000"/>
                <a:gd name="connsiteX1-3" fmla="*/ 10000 w 10000"/>
                <a:gd name="connsiteY1-4" fmla="*/ 3212 h 10000"/>
                <a:gd name="connsiteX2-5" fmla="*/ 10000 w 10000"/>
                <a:gd name="connsiteY2-6" fmla="*/ 3293 h 10000"/>
                <a:gd name="connsiteX3-7" fmla="*/ 10000 w 10000"/>
                <a:gd name="connsiteY3-8" fmla="*/ 3293 h 10000"/>
                <a:gd name="connsiteX4-9" fmla="*/ 6795 w 10000"/>
                <a:gd name="connsiteY4-10" fmla="*/ 9697 h 10000"/>
                <a:gd name="connsiteX5-11" fmla="*/ 6635 w 10000"/>
                <a:gd name="connsiteY5-12" fmla="*/ 9818 h 10000"/>
                <a:gd name="connsiteX6-13" fmla="*/ 6635 w 10000"/>
                <a:gd name="connsiteY6-14" fmla="*/ 9818 h 10000"/>
                <a:gd name="connsiteX7-15" fmla="*/ 6635 w 10000"/>
                <a:gd name="connsiteY7-16" fmla="*/ 9818 h 10000"/>
                <a:gd name="connsiteX8-17" fmla="*/ 5897 w 10000"/>
                <a:gd name="connsiteY8-18" fmla="*/ 10000 h 10000"/>
                <a:gd name="connsiteX9-19" fmla="*/ 4936 w 10000"/>
                <a:gd name="connsiteY9-20" fmla="*/ 9475 h 10000"/>
                <a:gd name="connsiteX10-21" fmla="*/ 5288 w 10000"/>
                <a:gd name="connsiteY10-22" fmla="*/ 8384 h 10000"/>
                <a:gd name="connsiteX11-23" fmla="*/ 3910 w 10000"/>
                <a:gd name="connsiteY11-24" fmla="*/ 6283 h 10000"/>
                <a:gd name="connsiteX12-25" fmla="*/ 3910 w 10000"/>
                <a:gd name="connsiteY12-26" fmla="*/ 6263 h 10000"/>
                <a:gd name="connsiteX13-27" fmla="*/ 1346 w 10000"/>
                <a:gd name="connsiteY13-28" fmla="*/ 5333 h 10000"/>
                <a:gd name="connsiteX14-29" fmla="*/ 0 w 10000"/>
                <a:gd name="connsiteY14-30" fmla="*/ 3172 h 10000"/>
                <a:gd name="connsiteX15-31" fmla="*/ 5000 w 10000"/>
                <a:gd name="connsiteY15-32" fmla="*/ 0 h 10000"/>
                <a:gd name="connsiteX0-33" fmla="*/ 5000 w 10000"/>
                <a:gd name="connsiteY0-34" fmla="*/ 0 h 10086"/>
                <a:gd name="connsiteX1-35" fmla="*/ 10000 w 10000"/>
                <a:gd name="connsiteY1-36" fmla="*/ 3212 h 10086"/>
                <a:gd name="connsiteX2-37" fmla="*/ 10000 w 10000"/>
                <a:gd name="connsiteY2-38" fmla="*/ 3293 h 10086"/>
                <a:gd name="connsiteX3-39" fmla="*/ 10000 w 10000"/>
                <a:gd name="connsiteY3-40" fmla="*/ 3293 h 10086"/>
                <a:gd name="connsiteX4-41" fmla="*/ 6795 w 10000"/>
                <a:gd name="connsiteY4-42" fmla="*/ 9697 h 10086"/>
                <a:gd name="connsiteX5-43" fmla="*/ 6635 w 10000"/>
                <a:gd name="connsiteY5-44" fmla="*/ 9818 h 10086"/>
                <a:gd name="connsiteX6-45" fmla="*/ 6635 w 10000"/>
                <a:gd name="connsiteY6-46" fmla="*/ 9818 h 10086"/>
                <a:gd name="connsiteX7-47" fmla="*/ 6635 w 10000"/>
                <a:gd name="connsiteY7-48" fmla="*/ 9818 h 10086"/>
                <a:gd name="connsiteX8-49" fmla="*/ 5897 w 10000"/>
                <a:gd name="connsiteY8-50" fmla="*/ 10000 h 10086"/>
                <a:gd name="connsiteX9-51" fmla="*/ 5288 w 10000"/>
                <a:gd name="connsiteY9-52" fmla="*/ 8384 h 10086"/>
                <a:gd name="connsiteX10-53" fmla="*/ 3910 w 10000"/>
                <a:gd name="connsiteY10-54" fmla="*/ 6283 h 10086"/>
                <a:gd name="connsiteX11-55" fmla="*/ 3910 w 10000"/>
                <a:gd name="connsiteY11-56" fmla="*/ 6263 h 10086"/>
                <a:gd name="connsiteX12-57" fmla="*/ 1346 w 10000"/>
                <a:gd name="connsiteY12-58" fmla="*/ 5333 h 10086"/>
                <a:gd name="connsiteX13-59" fmla="*/ 0 w 10000"/>
                <a:gd name="connsiteY13-60" fmla="*/ 3172 h 10086"/>
                <a:gd name="connsiteX14-61" fmla="*/ 5000 w 10000"/>
                <a:gd name="connsiteY14-62" fmla="*/ 0 h 100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rgbClr val="002B82">
                <a:alpha val="73000"/>
              </a:srgbClr>
            </a:solidFill>
            <a:ln>
              <a:noFill/>
            </a:ln>
          </p:spPr>
          <p:txBody>
            <a:bodyPr/>
            <a:lstStyle/>
            <a:p>
              <a:endParaRPr lang="en-US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Freeform 107"/>
            <p:cNvSpPr/>
            <p:nvPr/>
          </p:nvSpPr>
          <p:spPr bwMode="auto">
            <a:xfrm rot="2700000">
              <a:off x="6369742" y="2705056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-1" fmla="*/ 5000 w 10000"/>
                <a:gd name="connsiteY0-2" fmla="*/ 0 h 10000"/>
                <a:gd name="connsiteX1-3" fmla="*/ 10000 w 10000"/>
                <a:gd name="connsiteY1-4" fmla="*/ 3212 h 10000"/>
                <a:gd name="connsiteX2-5" fmla="*/ 10000 w 10000"/>
                <a:gd name="connsiteY2-6" fmla="*/ 3293 h 10000"/>
                <a:gd name="connsiteX3-7" fmla="*/ 10000 w 10000"/>
                <a:gd name="connsiteY3-8" fmla="*/ 3293 h 10000"/>
                <a:gd name="connsiteX4-9" fmla="*/ 6795 w 10000"/>
                <a:gd name="connsiteY4-10" fmla="*/ 9697 h 10000"/>
                <a:gd name="connsiteX5-11" fmla="*/ 6635 w 10000"/>
                <a:gd name="connsiteY5-12" fmla="*/ 9818 h 10000"/>
                <a:gd name="connsiteX6-13" fmla="*/ 6635 w 10000"/>
                <a:gd name="connsiteY6-14" fmla="*/ 9818 h 10000"/>
                <a:gd name="connsiteX7-15" fmla="*/ 6635 w 10000"/>
                <a:gd name="connsiteY7-16" fmla="*/ 9818 h 10000"/>
                <a:gd name="connsiteX8-17" fmla="*/ 5897 w 10000"/>
                <a:gd name="connsiteY8-18" fmla="*/ 10000 h 10000"/>
                <a:gd name="connsiteX9-19" fmla="*/ 4936 w 10000"/>
                <a:gd name="connsiteY9-20" fmla="*/ 9475 h 10000"/>
                <a:gd name="connsiteX10-21" fmla="*/ 5288 w 10000"/>
                <a:gd name="connsiteY10-22" fmla="*/ 8384 h 10000"/>
                <a:gd name="connsiteX11-23" fmla="*/ 3910 w 10000"/>
                <a:gd name="connsiteY11-24" fmla="*/ 6283 h 10000"/>
                <a:gd name="connsiteX12-25" fmla="*/ 3910 w 10000"/>
                <a:gd name="connsiteY12-26" fmla="*/ 6263 h 10000"/>
                <a:gd name="connsiteX13-27" fmla="*/ 1346 w 10000"/>
                <a:gd name="connsiteY13-28" fmla="*/ 5333 h 10000"/>
                <a:gd name="connsiteX14-29" fmla="*/ 0 w 10000"/>
                <a:gd name="connsiteY14-30" fmla="*/ 3172 h 10000"/>
                <a:gd name="connsiteX15-31" fmla="*/ 5000 w 10000"/>
                <a:gd name="connsiteY15-32" fmla="*/ 0 h 10000"/>
                <a:gd name="connsiteX0-33" fmla="*/ 5000 w 10000"/>
                <a:gd name="connsiteY0-34" fmla="*/ 0 h 10086"/>
                <a:gd name="connsiteX1-35" fmla="*/ 10000 w 10000"/>
                <a:gd name="connsiteY1-36" fmla="*/ 3212 h 10086"/>
                <a:gd name="connsiteX2-37" fmla="*/ 10000 w 10000"/>
                <a:gd name="connsiteY2-38" fmla="*/ 3293 h 10086"/>
                <a:gd name="connsiteX3-39" fmla="*/ 10000 w 10000"/>
                <a:gd name="connsiteY3-40" fmla="*/ 3293 h 10086"/>
                <a:gd name="connsiteX4-41" fmla="*/ 6795 w 10000"/>
                <a:gd name="connsiteY4-42" fmla="*/ 9697 h 10086"/>
                <a:gd name="connsiteX5-43" fmla="*/ 6635 w 10000"/>
                <a:gd name="connsiteY5-44" fmla="*/ 9818 h 10086"/>
                <a:gd name="connsiteX6-45" fmla="*/ 6635 w 10000"/>
                <a:gd name="connsiteY6-46" fmla="*/ 9818 h 10086"/>
                <a:gd name="connsiteX7-47" fmla="*/ 6635 w 10000"/>
                <a:gd name="connsiteY7-48" fmla="*/ 9818 h 10086"/>
                <a:gd name="connsiteX8-49" fmla="*/ 5897 w 10000"/>
                <a:gd name="connsiteY8-50" fmla="*/ 10000 h 10086"/>
                <a:gd name="connsiteX9-51" fmla="*/ 5288 w 10000"/>
                <a:gd name="connsiteY9-52" fmla="*/ 8384 h 10086"/>
                <a:gd name="connsiteX10-53" fmla="*/ 3910 w 10000"/>
                <a:gd name="connsiteY10-54" fmla="*/ 6283 h 10086"/>
                <a:gd name="connsiteX11-55" fmla="*/ 3910 w 10000"/>
                <a:gd name="connsiteY11-56" fmla="*/ 6263 h 10086"/>
                <a:gd name="connsiteX12-57" fmla="*/ 1346 w 10000"/>
                <a:gd name="connsiteY12-58" fmla="*/ 5333 h 10086"/>
                <a:gd name="connsiteX13-59" fmla="*/ 0 w 10000"/>
                <a:gd name="connsiteY13-60" fmla="*/ 3172 h 10086"/>
                <a:gd name="connsiteX14-61" fmla="*/ 5000 w 10000"/>
                <a:gd name="connsiteY14-62" fmla="*/ 0 h 100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rgbClr val="002B82">
                <a:alpha val="73000"/>
              </a:srgbClr>
            </a:solidFill>
            <a:ln>
              <a:noFill/>
            </a:ln>
          </p:spPr>
          <p:txBody>
            <a:bodyPr/>
            <a:lstStyle/>
            <a:p>
              <a:endParaRPr lang="en-US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Freeform 108"/>
            <p:cNvSpPr/>
            <p:nvPr/>
          </p:nvSpPr>
          <p:spPr bwMode="auto">
            <a:xfrm rot="2700000">
              <a:off x="6407803" y="2259335"/>
              <a:ext cx="350653" cy="642255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solidFill>
              <a:srgbClr val="002B82"/>
            </a:solidFill>
            <a:ln>
              <a:noFill/>
            </a:ln>
          </p:spPr>
          <p:txBody>
            <a:bodyPr/>
            <a:lstStyle/>
            <a:p>
              <a:endParaRPr lang="en-US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Oval 113"/>
            <p:cNvSpPr>
              <a:spLocks noChangeArrowheads="1"/>
            </p:cNvSpPr>
            <p:nvPr/>
          </p:nvSpPr>
          <p:spPr bwMode="auto">
            <a:xfrm rot="2700000">
              <a:off x="6568043" y="2481147"/>
              <a:ext cx="117123" cy="114085"/>
            </a:xfrm>
            <a:prstGeom prst="ellipse">
              <a:avLst/>
            </a:prstGeom>
            <a:solidFill>
              <a:srgbClr val="A1A1A1">
                <a:alpha val="77000"/>
              </a:srgbClr>
            </a:solidFill>
            <a:ln>
              <a:noFill/>
            </a:ln>
          </p:spPr>
          <p:txBody>
            <a:bodyPr/>
            <a:lstStyle/>
            <a:p>
              <a:endParaRPr lang="en-US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Oval 116"/>
            <p:cNvSpPr>
              <a:spLocks noChangeArrowheads="1"/>
            </p:cNvSpPr>
            <p:nvPr/>
          </p:nvSpPr>
          <p:spPr bwMode="auto">
            <a:xfrm rot="2700000">
              <a:off x="6500229" y="2593093"/>
              <a:ext cx="70303" cy="72640"/>
            </a:xfrm>
            <a:prstGeom prst="ellipse">
              <a:avLst/>
            </a:prstGeom>
            <a:solidFill>
              <a:srgbClr val="A1A1A1">
                <a:alpha val="77000"/>
              </a:srgbClr>
            </a:solidFill>
            <a:ln>
              <a:noFill/>
            </a:ln>
          </p:spPr>
          <p:txBody>
            <a:bodyPr/>
            <a:lstStyle/>
            <a:p>
              <a:endParaRPr lang="en-US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Oval 119"/>
            <p:cNvSpPr>
              <a:spLocks noChangeArrowheads="1"/>
            </p:cNvSpPr>
            <p:nvPr/>
          </p:nvSpPr>
          <p:spPr bwMode="auto">
            <a:xfrm rot="2700000">
              <a:off x="6447912" y="2674106"/>
              <a:ext cx="43239" cy="42313"/>
            </a:xfrm>
            <a:prstGeom prst="ellipse">
              <a:avLst/>
            </a:prstGeom>
            <a:solidFill>
              <a:srgbClr val="A1A1A1">
                <a:alpha val="77000"/>
              </a:srgbClr>
            </a:solidFill>
            <a:ln>
              <a:noFill/>
            </a:ln>
          </p:spPr>
          <p:txBody>
            <a:bodyPr/>
            <a:lstStyle/>
            <a:p>
              <a:endParaRPr lang="en-US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Rectangle 27"/>
            <p:cNvSpPr/>
            <p:nvPr/>
          </p:nvSpPr>
          <p:spPr>
            <a:xfrm rot="2700000">
              <a:off x="6301683" y="2797997"/>
              <a:ext cx="71523" cy="43830"/>
            </a:xfrm>
            <a:prstGeom prst="rect">
              <a:avLst/>
            </a:prstGeom>
            <a:solidFill>
              <a:srgbClr val="EB6949">
                <a:alpha val="73000"/>
              </a:srgb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776458" y="1732994"/>
            <a:ext cx="958136" cy="9581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9" name="Group 30"/>
          <p:cNvGrpSpPr/>
          <p:nvPr/>
        </p:nvGrpSpPr>
        <p:grpSpPr>
          <a:xfrm>
            <a:off x="4801394" y="3834127"/>
            <a:ext cx="317357" cy="278329"/>
            <a:chOff x="3175" y="-1587"/>
            <a:chExt cx="490538" cy="430212"/>
          </a:xfrm>
          <a:solidFill>
            <a:srgbClr val="002B82"/>
          </a:solidFill>
        </p:grpSpPr>
        <p:sp>
          <p:nvSpPr>
            <p:cNvPr id="20" name="Freeform 175"/>
            <p:cNvSpPr>
              <a:spLocks noEditPoints="1"/>
            </p:cNvSpPr>
            <p:nvPr/>
          </p:nvSpPr>
          <p:spPr bwMode="auto">
            <a:xfrm>
              <a:off x="3175" y="-1587"/>
              <a:ext cx="490538" cy="430212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Freeform 176"/>
            <p:cNvSpPr>
              <a:spLocks noEditPoints="1"/>
            </p:cNvSpPr>
            <p:nvPr/>
          </p:nvSpPr>
          <p:spPr bwMode="auto">
            <a:xfrm>
              <a:off x="60325" y="58738"/>
              <a:ext cx="374650" cy="277812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2" name="Freeform 50"/>
          <p:cNvSpPr>
            <a:spLocks noEditPoints="1"/>
          </p:cNvSpPr>
          <p:nvPr/>
        </p:nvSpPr>
        <p:spPr bwMode="auto">
          <a:xfrm>
            <a:off x="1055561" y="2894752"/>
            <a:ext cx="261823" cy="329775"/>
          </a:xfrm>
          <a:custGeom>
            <a:avLst/>
            <a:gdLst/>
            <a:ahLst/>
            <a:cxnLst>
              <a:cxn ang="0">
                <a:pos x="187" y="135"/>
              </a:cxn>
              <a:cxn ang="0">
                <a:pos x="44" y="135"/>
              </a:cxn>
              <a:cxn ang="0">
                <a:pos x="44" y="156"/>
              </a:cxn>
              <a:cxn ang="0">
                <a:pos x="187" y="156"/>
              </a:cxn>
              <a:cxn ang="0">
                <a:pos x="187" y="135"/>
              </a:cxn>
              <a:cxn ang="0">
                <a:pos x="187" y="95"/>
              </a:cxn>
              <a:cxn ang="0">
                <a:pos x="44" y="95"/>
              </a:cxn>
              <a:cxn ang="0">
                <a:pos x="44" y="115"/>
              </a:cxn>
              <a:cxn ang="0">
                <a:pos x="187" y="115"/>
              </a:cxn>
              <a:cxn ang="0">
                <a:pos x="187" y="95"/>
              </a:cxn>
              <a:cxn ang="0">
                <a:pos x="187" y="54"/>
              </a:cxn>
              <a:cxn ang="0">
                <a:pos x="44" y="54"/>
              </a:cxn>
              <a:cxn ang="0">
                <a:pos x="44" y="75"/>
              </a:cxn>
              <a:cxn ang="0">
                <a:pos x="187" y="75"/>
              </a:cxn>
              <a:cxn ang="0">
                <a:pos x="187" y="54"/>
              </a:cxn>
              <a:cxn ang="0">
                <a:pos x="44" y="196"/>
              </a:cxn>
              <a:cxn ang="0">
                <a:pos x="116" y="196"/>
              </a:cxn>
              <a:cxn ang="0">
                <a:pos x="116" y="176"/>
              </a:cxn>
              <a:cxn ang="0">
                <a:pos x="44" y="176"/>
              </a:cxn>
              <a:cxn ang="0">
                <a:pos x="44" y="196"/>
              </a:cxn>
              <a:cxn ang="0">
                <a:pos x="233" y="29"/>
              </a:cxn>
              <a:cxn ang="0">
                <a:pos x="233" y="0"/>
              </a:cxn>
              <a:cxn ang="0">
                <a:pos x="0" y="0"/>
              </a:cxn>
              <a:cxn ang="0">
                <a:pos x="0" y="301"/>
              </a:cxn>
              <a:cxn ang="0">
                <a:pos x="29" y="301"/>
              </a:cxn>
              <a:cxn ang="0">
                <a:pos x="29" y="330"/>
              </a:cxn>
              <a:cxn ang="0">
                <a:pos x="262" y="330"/>
              </a:cxn>
              <a:cxn ang="0">
                <a:pos x="262" y="29"/>
              </a:cxn>
              <a:cxn ang="0">
                <a:pos x="233" y="29"/>
              </a:cxn>
              <a:cxn ang="0">
                <a:pos x="15" y="286"/>
              </a:cxn>
              <a:cxn ang="0">
                <a:pos x="15" y="16"/>
              </a:cxn>
              <a:cxn ang="0">
                <a:pos x="216" y="16"/>
              </a:cxn>
              <a:cxn ang="0">
                <a:pos x="216" y="216"/>
              </a:cxn>
              <a:cxn ang="0">
                <a:pos x="148" y="216"/>
              </a:cxn>
              <a:cxn ang="0">
                <a:pos x="148" y="286"/>
              </a:cxn>
              <a:cxn ang="0">
                <a:pos x="15" y="286"/>
              </a:cxn>
              <a:cxn ang="0">
                <a:pos x="245" y="315"/>
              </a:cxn>
              <a:cxn ang="0">
                <a:pos x="44" y="315"/>
              </a:cxn>
              <a:cxn ang="0">
                <a:pos x="44" y="301"/>
              </a:cxn>
              <a:cxn ang="0">
                <a:pos x="155" y="301"/>
              </a:cxn>
              <a:cxn ang="0">
                <a:pos x="233" y="225"/>
              </a:cxn>
              <a:cxn ang="0">
                <a:pos x="233" y="45"/>
              </a:cxn>
              <a:cxn ang="0">
                <a:pos x="245" y="45"/>
              </a:cxn>
              <a:cxn ang="0">
                <a:pos x="245" y="315"/>
              </a:cxn>
            </a:cxnLst>
            <a:rect l="0" t="0" r="r" b="b"/>
            <a:pathLst>
              <a:path w="262" h="330">
                <a:moveTo>
                  <a:pt x="187" y="135"/>
                </a:moveTo>
                <a:lnTo>
                  <a:pt x="44" y="135"/>
                </a:lnTo>
                <a:lnTo>
                  <a:pt x="44" y="156"/>
                </a:lnTo>
                <a:lnTo>
                  <a:pt x="187" y="156"/>
                </a:lnTo>
                <a:lnTo>
                  <a:pt x="187" y="135"/>
                </a:lnTo>
                <a:close/>
                <a:moveTo>
                  <a:pt x="187" y="95"/>
                </a:moveTo>
                <a:lnTo>
                  <a:pt x="44" y="95"/>
                </a:lnTo>
                <a:lnTo>
                  <a:pt x="44" y="115"/>
                </a:lnTo>
                <a:lnTo>
                  <a:pt x="187" y="115"/>
                </a:lnTo>
                <a:lnTo>
                  <a:pt x="187" y="95"/>
                </a:lnTo>
                <a:close/>
                <a:moveTo>
                  <a:pt x="187" y="54"/>
                </a:moveTo>
                <a:lnTo>
                  <a:pt x="44" y="54"/>
                </a:lnTo>
                <a:lnTo>
                  <a:pt x="44" y="75"/>
                </a:lnTo>
                <a:lnTo>
                  <a:pt x="187" y="75"/>
                </a:lnTo>
                <a:lnTo>
                  <a:pt x="187" y="54"/>
                </a:lnTo>
                <a:close/>
                <a:moveTo>
                  <a:pt x="44" y="196"/>
                </a:moveTo>
                <a:lnTo>
                  <a:pt x="116" y="196"/>
                </a:lnTo>
                <a:lnTo>
                  <a:pt x="116" y="176"/>
                </a:lnTo>
                <a:lnTo>
                  <a:pt x="44" y="176"/>
                </a:lnTo>
                <a:lnTo>
                  <a:pt x="44" y="196"/>
                </a:lnTo>
                <a:close/>
                <a:moveTo>
                  <a:pt x="233" y="29"/>
                </a:moveTo>
                <a:lnTo>
                  <a:pt x="233" y="0"/>
                </a:lnTo>
                <a:lnTo>
                  <a:pt x="0" y="0"/>
                </a:lnTo>
                <a:lnTo>
                  <a:pt x="0" y="301"/>
                </a:lnTo>
                <a:lnTo>
                  <a:pt x="29" y="301"/>
                </a:lnTo>
                <a:lnTo>
                  <a:pt x="29" y="330"/>
                </a:lnTo>
                <a:lnTo>
                  <a:pt x="262" y="330"/>
                </a:lnTo>
                <a:lnTo>
                  <a:pt x="262" y="29"/>
                </a:lnTo>
                <a:lnTo>
                  <a:pt x="233" y="29"/>
                </a:lnTo>
                <a:close/>
                <a:moveTo>
                  <a:pt x="15" y="286"/>
                </a:moveTo>
                <a:lnTo>
                  <a:pt x="15" y="16"/>
                </a:lnTo>
                <a:lnTo>
                  <a:pt x="216" y="16"/>
                </a:lnTo>
                <a:lnTo>
                  <a:pt x="216" y="216"/>
                </a:lnTo>
                <a:lnTo>
                  <a:pt x="148" y="216"/>
                </a:lnTo>
                <a:lnTo>
                  <a:pt x="148" y="286"/>
                </a:lnTo>
                <a:lnTo>
                  <a:pt x="15" y="286"/>
                </a:lnTo>
                <a:close/>
                <a:moveTo>
                  <a:pt x="245" y="315"/>
                </a:moveTo>
                <a:lnTo>
                  <a:pt x="44" y="315"/>
                </a:lnTo>
                <a:lnTo>
                  <a:pt x="44" y="301"/>
                </a:lnTo>
                <a:lnTo>
                  <a:pt x="155" y="301"/>
                </a:lnTo>
                <a:lnTo>
                  <a:pt x="233" y="225"/>
                </a:lnTo>
                <a:lnTo>
                  <a:pt x="233" y="45"/>
                </a:lnTo>
                <a:lnTo>
                  <a:pt x="245" y="45"/>
                </a:lnTo>
                <a:lnTo>
                  <a:pt x="245" y="315"/>
                </a:lnTo>
                <a:close/>
              </a:path>
            </a:pathLst>
          </a:custGeom>
          <a:solidFill>
            <a:srgbClr val="002B82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>
              <a:solidFill>
                <a:srgbClr val="FFFFFF"/>
              </a:solidFill>
              <a:latin typeface="微软雅黑" panose="020B0503020204020204" charset="-122"/>
              <a:ea typeface="+mj-ea"/>
            </a:endParaRPr>
          </a:p>
        </p:txBody>
      </p:sp>
      <p:sp>
        <p:nvSpPr>
          <p:cNvPr id="23" name="Freeform 48"/>
          <p:cNvSpPr>
            <a:spLocks noEditPoints="1"/>
          </p:cNvSpPr>
          <p:nvPr/>
        </p:nvSpPr>
        <p:spPr bwMode="auto">
          <a:xfrm>
            <a:off x="2983620" y="3224527"/>
            <a:ext cx="242125" cy="354280"/>
          </a:xfrm>
          <a:custGeom>
            <a:avLst/>
            <a:gdLst/>
            <a:ahLst/>
            <a:cxnLst>
              <a:cxn ang="0">
                <a:pos x="76" y="31"/>
              </a:cxn>
              <a:cxn ang="0">
                <a:pos x="80" y="27"/>
              </a:cxn>
              <a:cxn ang="0">
                <a:pos x="76" y="23"/>
              </a:cxn>
              <a:cxn ang="0">
                <a:pos x="23" y="76"/>
              </a:cxn>
              <a:cxn ang="0">
                <a:pos x="27" y="80"/>
              </a:cxn>
              <a:cxn ang="0">
                <a:pos x="31" y="76"/>
              </a:cxn>
              <a:cxn ang="0">
                <a:pos x="76" y="31"/>
              </a:cxn>
              <a:cxn ang="0">
                <a:pos x="44" y="192"/>
              </a:cxn>
              <a:cxn ang="0">
                <a:pos x="45" y="203"/>
              </a:cxn>
              <a:cxn ang="0">
                <a:pos x="56" y="209"/>
              </a:cxn>
              <a:cxn ang="0">
                <a:pos x="57" y="216"/>
              </a:cxn>
              <a:cxn ang="0">
                <a:pos x="76" y="221"/>
              </a:cxn>
              <a:cxn ang="0">
                <a:pos x="95" y="216"/>
              </a:cxn>
              <a:cxn ang="0">
                <a:pos x="96" y="209"/>
              </a:cxn>
              <a:cxn ang="0">
                <a:pos x="106" y="203"/>
              </a:cxn>
              <a:cxn ang="0">
                <a:pos x="108" y="192"/>
              </a:cxn>
              <a:cxn ang="0">
                <a:pos x="76" y="197"/>
              </a:cxn>
              <a:cxn ang="0">
                <a:pos x="44" y="192"/>
              </a:cxn>
              <a:cxn ang="0">
                <a:pos x="41" y="170"/>
              </a:cxn>
              <a:cxn ang="0">
                <a:pos x="42" y="182"/>
              </a:cxn>
              <a:cxn ang="0">
                <a:pos x="76" y="188"/>
              </a:cxn>
              <a:cxn ang="0">
                <a:pos x="109" y="182"/>
              </a:cxn>
              <a:cxn ang="0">
                <a:pos x="111" y="170"/>
              </a:cxn>
              <a:cxn ang="0">
                <a:pos x="76" y="177"/>
              </a:cxn>
              <a:cxn ang="0">
                <a:pos x="41" y="170"/>
              </a:cxn>
              <a:cxn ang="0">
                <a:pos x="76" y="0"/>
              </a:cxn>
              <a:cxn ang="0">
                <a:pos x="0" y="76"/>
              </a:cxn>
              <a:cxn ang="0">
                <a:pos x="36" y="141"/>
              </a:cxn>
              <a:cxn ang="0">
                <a:pos x="39" y="160"/>
              </a:cxn>
              <a:cxn ang="0">
                <a:pos x="76" y="168"/>
              </a:cxn>
              <a:cxn ang="0">
                <a:pos x="113" y="160"/>
              </a:cxn>
              <a:cxn ang="0">
                <a:pos x="115" y="141"/>
              </a:cxn>
              <a:cxn ang="0">
                <a:pos x="152" y="76"/>
              </a:cxn>
              <a:cxn ang="0">
                <a:pos x="76" y="0"/>
              </a:cxn>
              <a:cxn ang="0">
                <a:pos x="104" y="132"/>
              </a:cxn>
              <a:cxn ang="0">
                <a:pos x="102" y="150"/>
              </a:cxn>
              <a:cxn ang="0">
                <a:pos x="76" y="154"/>
              </a:cxn>
              <a:cxn ang="0">
                <a:pos x="50" y="150"/>
              </a:cxn>
              <a:cxn ang="0">
                <a:pos x="48" y="132"/>
              </a:cxn>
              <a:cxn ang="0">
                <a:pos x="13" y="76"/>
              </a:cxn>
              <a:cxn ang="0">
                <a:pos x="76" y="14"/>
              </a:cxn>
              <a:cxn ang="0">
                <a:pos x="139" y="76"/>
              </a:cxn>
              <a:cxn ang="0">
                <a:pos x="104" y="132"/>
              </a:cxn>
              <a:cxn ang="0">
                <a:pos x="93" y="104"/>
              </a:cxn>
              <a:cxn ang="0">
                <a:pos x="76" y="74"/>
              </a:cxn>
              <a:cxn ang="0">
                <a:pos x="59" y="104"/>
              </a:cxn>
              <a:cxn ang="0">
                <a:pos x="52" y="89"/>
              </a:cxn>
              <a:cxn ang="0">
                <a:pos x="41" y="94"/>
              </a:cxn>
              <a:cxn ang="0">
                <a:pos x="58" y="131"/>
              </a:cxn>
              <a:cxn ang="0">
                <a:pos x="76" y="98"/>
              </a:cxn>
              <a:cxn ang="0">
                <a:pos x="94" y="131"/>
              </a:cxn>
              <a:cxn ang="0">
                <a:pos x="111" y="94"/>
              </a:cxn>
              <a:cxn ang="0">
                <a:pos x="100" y="89"/>
              </a:cxn>
              <a:cxn ang="0">
                <a:pos x="93" y="104"/>
              </a:cxn>
            </a:cxnLst>
            <a:rect l="0" t="0" r="r" b="b"/>
            <a:pathLst>
              <a:path w="152" h="221">
                <a:moveTo>
                  <a:pt x="76" y="31"/>
                </a:moveTo>
                <a:cubicBezTo>
                  <a:pt x="78" y="31"/>
                  <a:pt x="80" y="30"/>
                  <a:pt x="80" y="27"/>
                </a:cubicBezTo>
                <a:cubicBezTo>
                  <a:pt x="80" y="25"/>
                  <a:pt x="78" y="23"/>
                  <a:pt x="76" y="23"/>
                </a:cubicBezTo>
                <a:cubicBezTo>
                  <a:pt x="47" y="23"/>
                  <a:pt x="23" y="47"/>
                  <a:pt x="23" y="76"/>
                </a:cubicBezTo>
                <a:cubicBezTo>
                  <a:pt x="23" y="78"/>
                  <a:pt x="25" y="80"/>
                  <a:pt x="27" y="80"/>
                </a:cubicBezTo>
                <a:cubicBezTo>
                  <a:pt x="29" y="80"/>
                  <a:pt x="31" y="78"/>
                  <a:pt x="31" y="76"/>
                </a:cubicBezTo>
                <a:cubicBezTo>
                  <a:pt x="31" y="52"/>
                  <a:pt x="51" y="31"/>
                  <a:pt x="76" y="31"/>
                </a:cubicBezTo>
                <a:close/>
                <a:moveTo>
                  <a:pt x="44" y="192"/>
                </a:moveTo>
                <a:cubicBezTo>
                  <a:pt x="45" y="203"/>
                  <a:pt x="45" y="203"/>
                  <a:pt x="45" y="203"/>
                </a:cubicBezTo>
                <a:cubicBezTo>
                  <a:pt x="45" y="203"/>
                  <a:pt x="48" y="207"/>
                  <a:pt x="56" y="209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57" y="216"/>
                  <a:pt x="61" y="221"/>
                  <a:pt x="76" y="221"/>
                </a:cubicBezTo>
                <a:cubicBezTo>
                  <a:pt x="91" y="221"/>
                  <a:pt x="95" y="216"/>
                  <a:pt x="95" y="21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04" y="207"/>
                  <a:pt x="106" y="203"/>
                  <a:pt x="106" y="203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98" y="195"/>
                  <a:pt x="87" y="197"/>
                  <a:pt x="76" y="197"/>
                </a:cubicBezTo>
                <a:cubicBezTo>
                  <a:pt x="64" y="197"/>
                  <a:pt x="54" y="195"/>
                  <a:pt x="44" y="192"/>
                </a:cubicBezTo>
                <a:close/>
                <a:moveTo>
                  <a:pt x="41" y="170"/>
                </a:moveTo>
                <a:cubicBezTo>
                  <a:pt x="42" y="182"/>
                  <a:pt x="42" y="182"/>
                  <a:pt x="42" y="182"/>
                </a:cubicBezTo>
                <a:cubicBezTo>
                  <a:pt x="52" y="186"/>
                  <a:pt x="64" y="188"/>
                  <a:pt x="76" y="188"/>
                </a:cubicBezTo>
                <a:cubicBezTo>
                  <a:pt x="88" y="188"/>
                  <a:pt x="99" y="186"/>
                  <a:pt x="109" y="182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00" y="174"/>
                  <a:pt x="89" y="177"/>
                  <a:pt x="76" y="177"/>
                </a:cubicBezTo>
                <a:cubicBezTo>
                  <a:pt x="63" y="177"/>
                  <a:pt x="51" y="174"/>
                  <a:pt x="41" y="170"/>
                </a:cubicBezTo>
                <a:close/>
                <a:moveTo>
                  <a:pt x="76" y="0"/>
                </a:moveTo>
                <a:cubicBezTo>
                  <a:pt x="34" y="0"/>
                  <a:pt x="0" y="34"/>
                  <a:pt x="0" y="76"/>
                </a:cubicBezTo>
                <a:cubicBezTo>
                  <a:pt x="0" y="104"/>
                  <a:pt x="15" y="128"/>
                  <a:pt x="36" y="141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50" y="165"/>
                  <a:pt x="63" y="168"/>
                  <a:pt x="76" y="168"/>
                </a:cubicBezTo>
                <a:cubicBezTo>
                  <a:pt x="89" y="168"/>
                  <a:pt x="102" y="165"/>
                  <a:pt x="113" y="160"/>
                </a:cubicBezTo>
                <a:cubicBezTo>
                  <a:pt x="115" y="141"/>
                  <a:pt x="115" y="141"/>
                  <a:pt x="115" y="141"/>
                </a:cubicBezTo>
                <a:cubicBezTo>
                  <a:pt x="137" y="128"/>
                  <a:pt x="152" y="104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lose/>
                <a:moveTo>
                  <a:pt x="104" y="132"/>
                </a:moveTo>
                <a:cubicBezTo>
                  <a:pt x="102" y="150"/>
                  <a:pt x="102" y="150"/>
                  <a:pt x="102" y="150"/>
                </a:cubicBezTo>
                <a:cubicBezTo>
                  <a:pt x="102" y="150"/>
                  <a:pt x="95" y="154"/>
                  <a:pt x="76" y="154"/>
                </a:cubicBezTo>
                <a:cubicBezTo>
                  <a:pt x="57" y="154"/>
                  <a:pt x="50" y="150"/>
                  <a:pt x="50" y="150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27" y="122"/>
                  <a:pt x="13" y="101"/>
                  <a:pt x="13" y="76"/>
                </a:cubicBezTo>
                <a:cubicBezTo>
                  <a:pt x="13" y="42"/>
                  <a:pt x="41" y="14"/>
                  <a:pt x="76" y="14"/>
                </a:cubicBezTo>
                <a:cubicBezTo>
                  <a:pt x="110" y="14"/>
                  <a:pt x="139" y="42"/>
                  <a:pt x="139" y="76"/>
                </a:cubicBezTo>
                <a:cubicBezTo>
                  <a:pt x="139" y="101"/>
                  <a:pt x="124" y="122"/>
                  <a:pt x="104" y="132"/>
                </a:cubicBezTo>
                <a:close/>
                <a:moveTo>
                  <a:pt x="93" y="104"/>
                </a:moveTo>
                <a:cubicBezTo>
                  <a:pt x="76" y="74"/>
                  <a:pt x="76" y="74"/>
                  <a:pt x="76" y="74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2" y="89"/>
                  <a:pt x="52" y="89"/>
                  <a:pt x="52" y="89"/>
                </a:cubicBezTo>
                <a:cubicBezTo>
                  <a:pt x="41" y="94"/>
                  <a:pt x="41" y="94"/>
                  <a:pt x="41" y="94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76" y="98"/>
                  <a:pt x="76" y="98"/>
                  <a:pt x="76" y="98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00" y="89"/>
                  <a:pt x="100" y="89"/>
                  <a:pt x="100" y="89"/>
                </a:cubicBezTo>
                <a:lnTo>
                  <a:pt x="93" y="104"/>
                </a:lnTo>
                <a:close/>
              </a:path>
            </a:pathLst>
          </a:custGeom>
          <a:solidFill>
            <a:srgbClr val="002B82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>
              <a:solidFill>
                <a:srgbClr val="FFFFFF"/>
              </a:solidFill>
              <a:latin typeface="微软雅黑" panose="020B0503020204020204" charset="-122"/>
              <a:ea typeface="+mj-ea"/>
            </a:endParaRPr>
          </a:p>
        </p:txBody>
      </p:sp>
      <p:grpSp>
        <p:nvGrpSpPr>
          <p:cNvPr id="24" name="Group 18"/>
          <p:cNvGrpSpPr/>
          <p:nvPr/>
        </p:nvGrpSpPr>
        <p:grpSpPr>
          <a:xfrm>
            <a:off x="7429035" y="3182144"/>
            <a:ext cx="312268" cy="312268"/>
            <a:chOff x="6350" y="4763"/>
            <a:chExt cx="492125" cy="492125"/>
          </a:xfrm>
          <a:solidFill>
            <a:srgbClr val="002B82"/>
          </a:solidFill>
        </p:grpSpPr>
        <p:sp>
          <p:nvSpPr>
            <p:cNvPr id="25" name="Freeform 156"/>
            <p:cNvSpPr>
              <a:spLocks noEditPoints="1"/>
            </p:cNvSpPr>
            <p:nvPr/>
          </p:nvSpPr>
          <p:spPr bwMode="auto">
            <a:xfrm>
              <a:off x="6350" y="4763"/>
              <a:ext cx="492125" cy="492125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Roboto condensed"/>
              </a:endParaRPr>
            </a:p>
          </p:txBody>
        </p:sp>
        <p:sp>
          <p:nvSpPr>
            <p:cNvPr id="26" name="Freeform 157"/>
            <p:cNvSpPr>
              <a:spLocks noEditPoints="1"/>
            </p:cNvSpPr>
            <p:nvPr/>
          </p:nvSpPr>
          <p:spPr bwMode="auto">
            <a:xfrm>
              <a:off x="146050" y="144463"/>
              <a:ext cx="214313" cy="214313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Roboto condensed"/>
              </a:endParaRPr>
            </a:p>
          </p:txBody>
        </p:sp>
        <p:sp>
          <p:nvSpPr>
            <p:cNvPr id="27" name="Freeform 158"/>
            <p:cNvSpPr>
              <a:spLocks noEditPoints="1"/>
            </p:cNvSpPr>
            <p:nvPr/>
          </p:nvSpPr>
          <p:spPr bwMode="auto">
            <a:xfrm>
              <a:off x="192088" y="190501"/>
              <a:ext cx="122238" cy="122238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Roboto condensed"/>
              </a:endParaRPr>
            </a:p>
          </p:txBody>
        </p:sp>
      </p:grpSp>
      <p:sp>
        <p:nvSpPr>
          <p:cNvPr id="28" name="TextBox 26"/>
          <p:cNvSpPr txBox="1"/>
          <p:nvPr/>
        </p:nvSpPr>
        <p:spPr>
          <a:xfrm>
            <a:off x="229394" y="3303609"/>
            <a:ext cx="1915874" cy="699440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050" kern="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</a:t>
            </a:r>
            <a:r>
              <a:rPr lang="zh-CN" altLang="en-US" sz="1050" kern="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粘贴</a:t>
            </a:r>
            <a:endParaRPr lang="zh-CN" altLang="en-US" sz="1050" kern="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TextBox 27"/>
          <p:cNvSpPr txBox="1"/>
          <p:nvPr/>
        </p:nvSpPr>
        <p:spPr>
          <a:xfrm>
            <a:off x="2120662" y="3658278"/>
            <a:ext cx="1915874" cy="699440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050" kern="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</a:t>
            </a:r>
            <a:r>
              <a:rPr lang="zh-CN" altLang="en-US" sz="1050" kern="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粘贴</a:t>
            </a:r>
            <a:endParaRPr lang="zh-CN" altLang="en-US" sz="1050" kern="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TextBox 28"/>
          <p:cNvSpPr txBox="1"/>
          <p:nvPr/>
        </p:nvSpPr>
        <p:spPr>
          <a:xfrm>
            <a:off x="4024278" y="4215127"/>
            <a:ext cx="1915874" cy="489383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050" kern="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 本</a:t>
            </a:r>
            <a:r>
              <a:rPr lang="zh-CN" altLang="en-US" sz="1050" kern="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后，在此框中选择</a:t>
            </a:r>
            <a:r>
              <a:rPr lang="zh-CN" altLang="en-US" sz="1050" kern="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粘贴</a:t>
            </a:r>
            <a:endParaRPr lang="en-US" altLang="zh-CN" sz="1050" kern="0" dirty="0" smtClean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050" kern="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TextBox 29"/>
          <p:cNvSpPr txBox="1"/>
          <p:nvPr/>
        </p:nvSpPr>
        <p:spPr>
          <a:xfrm>
            <a:off x="6688574" y="3639528"/>
            <a:ext cx="1915874" cy="699440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050" kern="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</a:t>
            </a:r>
            <a:r>
              <a:rPr lang="zh-CN" altLang="en-US" sz="1050" kern="0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粘贴</a:t>
            </a:r>
            <a:endParaRPr lang="zh-CN" altLang="en-US" sz="1050" kern="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677858" y="2649672"/>
            <a:ext cx="809336" cy="809336"/>
            <a:chOff x="4677858" y="2649672"/>
            <a:chExt cx="809336" cy="809336"/>
          </a:xfrm>
          <a:solidFill>
            <a:srgbClr val="002B82"/>
          </a:solidFill>
        </p:grpSpPr>
        <p:sp>
          <p:nvSpPr>
            <p:cNvPr id="33" name="椭圆 32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>
                <a:solidFill>
                  <a:srgbClr val="44B505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4719132" y="2696247"/>
              <a:ext cx="726788" cy="726784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4B505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39258" y="1763208"/>
            <a:ext cx="809336" cy="809336"/>
            <a:chOff x="4677858" y="2649672"/>
            <a:chExt cx="809336" cy="809336"/>
          </a:xfrm>
          <a:solidFill>
            <a:srgbClr val="002B82"/>
          </a:solidFill>
        </p:grpSpPr>
        <p:sp>
          <p:nvSpPr>
            <p:cNvPr id="36" name="椭圆 35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>
                <a:solidFill>
                  <a:srgbClr val="44B505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4719132" y="2696247"/>
              <a:ext cx="726788" cy="726784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4B505"/>
                </a:solidFill>
                <a:latin typeface="微软雅黑" panose="020B0503020204020204" charset="-122"/>
              </a:endParaRPr>
            </a:p>
          </p:txBody>
        </p:sp>
      </p:grpSp>
      <p:pic>
        <p:nvPicPr>
          <p:cNvPr id="38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0194" y="1200944"/>
            <a:ext cx="1789484" cy="178948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A1A1A1"/>
                </a:solidFill>
              </a14:hiddenFill>
            </a:ext>
          </a:extLst>
        </p:spPr>
      </p:pic>
      <p:pic>
        <p:nvPicPr>
          <p:cNvPr id="39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52071" y="958036"/>
            <a:ext cx="2028983" cy="2028983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A1A1A1"/>
                </a:solidFill>
              </a14:hiddenFill>
            </a:ext>
          </a:extLst>
        </p:spPr>
      </p:pic>
      <p:sp>
        <p:nvSpPr>
          <p:cNvPr id="40" name="矩形 39"/>
          <p:cNvSpPr/>
          <p:nvPr/>
        </p:nvSpPr>
        <p:spPr>
          <a:xfrm>
            <a:off x="7236296" y="1738043"/>
            <a:ext cx="1089477" cy="373510"/>
          </a:xfrm>
          <a:prstGeom prst="rect">
            <a:avLst/>
          </a:prstGeom>
        </p:spPr>
        <p:txBody>
          <a:bodyPr wrap="square" lIns="68589" tIns="34295" rIns="68589" bIns="34295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完成概述</a:t>
            </a:r>
            <a:endParaRPr lang="zh-CN" altLang="en-US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Text Box 18"/>
          <p:cNvSpPr txBox="1">
            <a:spLocks noChangeArrowheads="1"/>
          </p:cNvSpPr>
          <p:nvPr/>
        </p:nvSpPr>
        <p:spPr bwMode="gray">
          <a:xfrm>
            <a:off x="978074" y="244789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1A1A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点击添加章节标题</a:t>
            </a:r>
            <a:endParaRPr lang="zh-CN" altLang="en-US" sz="2500" b="1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流程图: 手动输入 41"/>
          <p:cNvSpPr/>
          <p:nvPr/>
        </p:nvSpPr>
        <p:spPr>
          <a:xfrm rot="5400000">
            <a:off x="305376" y="123680"/>
            <a:ext cx="488138" cy="676780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>
            <a:innerShdw blurRad="241300" dist="279400" dir="126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流程图: 手动输入 42"/>
          <p:cNvSpPr/>
          <p:nvPr/>
        </p:nvSpPr>
        <p:spPr>
          <a:xfrm rot="5400000" flipV="1">
            <a:off x="8426676" y="4426176"/>
            <a:ext cx="267494" cy="1167154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" name="文本框 43"/>
          <p:cNvSpPr txBox="1"/>
          <p:nvPr/>
        </p:nvSpPr>
        <p:spPr>
          <a:xfrm>
            <a:off x="300651" y="169682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15616" y="1342940"/>
            <a:ext cx="6866743" cy="2646878"/>
            <a:chOff x="1248284" y="192862"/>
            <a:chExt cx="6866743" cy="2646878"/>
          </a:xfrm>
        </p:grpSpPr>
        <p:sp>
          <p:nvSpPr>
            <p:cNvPr id="13" name="矩形 12"/>
            <p:cNvSpPr/>
            <p:nvPr/>
          </p:nvSpPr>
          <p:spPr>
            <a:xfrm>
              <a:off x="1316563" y="192862"/>
              <a:ext cx="6798464" cy="26468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600" b="1" dirty="0" smtClean="0">
                  <a:gradFill flip="none" rotWithShape="1">
                    <a:gsLst>
                      <a:gs pos="15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rgbClr val="002B82"/>
                      </a:gs>
                    </a:gsLst>
                    <a:lin ang="16200000" scaled="1"/>
                    <a:tileRect/>
                  </a:gradFill>
                  <a:latin typeface="Impact" panose="020B0806030902050204" pitchFamily="34" charset="0"/>
                </a:rPr>
                <a:t>THANKS</a:t>
              </a:r>
              <a:endParaRPr lang="zh-CN" altLang="en-US" sz="16600" b="1" dirty="0">
                <a:gradFill flip="none" rotWithShape="1">
                  <a:gsLst>
                    <a:gs pos="15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002B82"/>
                    </a:gs>
                  </a:gsLst>
                  <a:lin ang="16200000" scaled="1"/>
                  <a:tileRect/>
                </a:gradFill>
                <a:latin typeface="Impact" panose="020B0806030902050204" pitchFamily="34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248284" y="192862"/>
              <a:ext cx="6798464" cy="26468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600" b="1" dirty="0" smtClean="0">
                  <a:ln>
                    <a:gradFill>
                      <a:gsLst>
                        <a:gs pos="100000">
                          <a:schemeClr val="accent1">
                            <a:lumMod val="5000"/>
                            <a:lumOff val="95000"/>
                            <a:alpha val="0"/>
                          </a:schemeClr>
                        </a:gs>
                        <a:gs pos="0">
                          <a:srgbClr val="002B82"/>
                        </a:gs>
                      </a:gsLst>
                      <a:lin ang="5400000" scaled="1"/>
                    </a:gradFill>
                  </a:ln>
                  <a:noFill/>
                  <a:latin typeface="Impact" panose="020B0806030902050204" pitchFamily="34" charset="0"/>
                </a:rPr>
                <a:t>THANKS</a:t>
              </a:r>
              <a:endParaRPr lang="zh-CN" altLang="en-US" sz="16600" b="1" dirty="0">
                <a:ln>
                  <a:gradFill>
                    <a:gsLst>
                      <a:gs pos="100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0">
                        <a:srgbClr val="002B82"/>
                      </a:gs>
                    </a:gsLst>
                    <a:lin ang="5400000" scaled="1"/>
                  </a:gradFill>
                </a:ln>
                <a:noFill/>
                <a:latin typeface="Impact" panose="020B0806030902050204" pitchFamily="34" charset="0"/>
              </a:endParaRPr>
            </a:p>
          </p:txBody>
        </p:sp>
      </p:grpSp>
      <p:sp>
        <p:nvSpPr>
          <p:cNvPr id="3" name="流程图: 手动输入 2"/>
          <p:cNvSpPr/>
          <p:nvPr/>
        </p:nvSpPr>
        <p:spPr>
          <a:xfrm rot="5400000">
            <a:off x="176910" y="4051023"/>
            <a:ext cx="915568" cy="1269390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>
            <a:innerShdw blurRad="241300" dist="279400" dir="126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1218266" y="843558"/>
            <a:ext cx="6810118" cy="764304"/>
          </a:xfrm>
        </p:spPr>
        <p:txBody>
          <a:bodyPr>
            <a:noAutofit/>
          </a:bodyPr>
          <a:lstStyle/>
          <a:p>
            <a:pPr algn="ctr"/>
            <a:r>
              <a:rPr lang="zh-CN" altLang="en-US" sz="4800" b="1" dirty="0">
                <a:ln w="3175">
                  <a:noFill/>
                </a:ln>
                <a:latin typeface="+mn-ea"/>
                <a:ea typeface="经典特宋简" panose="02010609010101010101" pitchFamily="49" charset="-122"/>
                <a:cs typeface="经典特宋简" panose="02010609010101010101" pitchFamily="49" charset="-122"/>
              </a:rPr>
              <a:t>感</a:t>
            </a:r>
            <a:r>
              <a:rPr lang="zh-CN" altLang="en-US" sz="4800" b="1" dirty="0" smtClean="0">
                <a:ln w="3175">
                  <a:noFill/>
                </a:ln>
                <a:latin typeface="+mn-ea"/>
                <a:ea typeface="经典特宋简" panose="02010609010101010101" pitchFamily="49" charset="-122"/>
                <a:cs typeface="经典特宋简" panose="02010609010101010101" pitchFamily="49" charset="-122"/>
              </a:rPr>
              <a:t>谢您的聆听！</a:t>
            </a:r>
            <a:endParaRPr lang="zh-CN" altLang="en-US" sz="4400" b="1" dirty="0">
              <a:ln w="3175">
                <a:noFill/>
              </a:ln>
              <a:effectLst/>
              <a:latin typeface="+mn-ea"/>
              <a:ea typeface="+mn-ea"/>
              <a:cs typeface="经典特宋简" panose="02010609010101010101" pitchFamily="49" charset="-122"/>
            </a:endParaRPr>
          </a:p>
        </p:txBody>
      </p:sp>
      <p:sp>
        <p:nvSpPr>
          <p:cNvPr id="29" name="流程图: 手动输入 28"/>
          <p:cNvSpPr/>
          <p:nvPr/>
        </p:nvSpPr>
        <p:spPr>
          <a:xfrm rot="16200000">
            <a:off x="8051521" y="-176911"/>
            <a:ext cx="915568" cy="1269390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>
            <a:innerShdw blurRad="241300" dist="279400" dir="1386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568711" y="3064619"/>
            <a:ext cx="1892274" cy="469218"/>
          </a:xfrm>
          <a:prstGeom prst="roundRect">
            <a:avLst>
              <a:gd name="adj" fmla="val 50000"/>
            </a:avLst>
          </a:prstGeom>
          <a:solidFill>
            <a:srgbClr val="002B82"/>
          </a:solidFill>
          <a:ln w="38100">
            <a:noFill/>
          </a:ln>
          <a:effectLst>
            <a:innerShdw blurRad="241300" dist="139700" dir="6000000">
              <a:prstClr val="black">
                <a:alpha val="5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latin typeface="+mj-ea"/>
              </a:rPr>
              <a:t>汇报人：东方之</a:t>
            </a:r>
            <a:r>
              <a:rPr lang="en-US" altLang="zh-CN" sz="1400" b="1" dirty="0">
                <a:latin typeface="+mj-ea"/>
              </a:rPr>
              <a:t>P</a:t>
            </a:r>
            <a:endParaRPr lang="zh-CN" altLang="en-US" sz="1400" b="1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28292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07704" y="1923678"/>
            <a:ext cx="522457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东方之</a:t>
            </a:r>
            <a:r>
              <a:rPr lang="en-US" altLang="zh-CN" dirty="0" smtClean="0"/>
              <a:t>P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6412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/>
          <p:nvPr/>
        </p:nvSpPr>
        <p:spPr bwMode="auto">
          <a:xfrm>
            <a:off x="3136775" y="1205985"/>
            <a:ext cx="1005569" cy="3174831"/>
          </a:xfrm>
          <a:custGeom>
            <a:avLst/>
            <a:gdLst>
              <a:gd name="T0" fmla="*/ 1750 w 1750"/>
              <a:gd name="T1" fmla="*/ 272 h 5527"/>
              <a:gd name="T2" fmla="*/ 314 w 1750"/>
              <a:gd name="T3" fmla="*/ 2778 h 5527"/>
              <a:gd name="T4" fmla="*/ 1699 w 1750"/>
              <a:gd name="T5" fmla="*/ 5254 h 5527"/>
              <a:gd name="T6" fmla="*/ 1542 w 1750"/>
              <a:gd name="T7" fmla="*/ 5527 h 5527"/>
              <a:gd name="T8" fmla="*/ 0 w 1750"/>
              <a:gd name="T9" fmla="*/ 2778 h 5527"/>
              <a:gd name="T10" fmla="*/ 1593 w 1750"/>
              <a:gd name="T11" fmla="*/ 0 h 5527"/>
              <a:gd name="T12" fmla="*/ 1750 w 1750"/>
              <a:gd name="T13" fmla="*/ 272 h 5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0" h="5527">
                <a:moveTo>
                  <a:pt x="1750" y="272"/>
                </a:moveTo>
                <a:cubicBezTo>
                  <a:pt x="891" y="777"/>
                  <a:pt x="314" y="1710"/>
                  <a:pt x="314" y="2778"/>
                </a:cubicBezTo>
                <a:cubicBezTo>
                  <a:pt x="314" y="3825"/>
                  <a:pt x="868" y="4743"/>
                  <a:pt x="1699" y="5254"/>
                </a:cubicBezTo>
                <a:lnTo>
                  <a:pt x="1542" y="5527"/>
                </a:lnTo>
                <a:cubicBezTo>
                  <a:pt x="617" y="4961"/>
                  <a:pt x="0" y="3942"/>
                  <a:pt x="0" y="2778"/>
                </a:cubicBezTo>
                <a:cubicBezTo>
                  <a:pt x="0" y="1594"/>
                  <a:pt x="640" y="559"/>
                  <a:pt x="1593" y="0"/>
                </a:cubicBezTo>
                <a:lnTo>
                  <a:pt x="1750" y="27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136616" y="967751"/>
            <a:ext cx="1149740" cy="1149740"/>
            <a:chOff x="2342140" y="893355"/>
            <a:chExt cx="1149740" cy="1149740"/>
          </a:xfrm>
        </p:grpSpPr>
        <p:grpSp>
          <p:nvGrpSpPr>
            <p:cNvPr id="6" name="组合 5"/>
            <p:cNvGrpSpPr/>
            <p:nvPr/>
          </p:nvGrpSpPr>
          <p:grpSpPr>
            <a:xfrm>
              <a:off x="2342140" y="893355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" name="同心圆 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7" name="KSO_Shape"/>
            <p:cNvSpPr/>
            <p:nvPr/>
          </p:nvSpPr>
          <p:spPr bwMode="auto">
            <a:xfrm>
              <a:off x="2678413" y="1165965"/>
              <a:ext cx="489748" cy="569476"/>
            </a:xfrm>
            <a:custGeom>
              <a:avLst/>
              <a:gdLst>
                <a:gd name="T0" fmla="*/ 2147483646 w 5822"/>
                <a:gd name="T1" fmla="*/ 2147483646 h 6759"/>
                <a:gd name="T2" fmla="*/ 2147483646 w 5822"/>
                <a:gd name="T3" fmla="*/ 2147483646 h 6759"/>
                <a:gd name="T4" fmla="*/ 2147483646 w 5822"/>
                <a:gd name="T5" fmla="*/ 2147483646 h 6759"/>
                <a:gd name="T6" fmla="*/ 2147483646 w 5822"/>
                <a:gd name="T7" fmla="*/ 2147483646 h 6759"/>
                <a:gd name="T8" fmla="*/ 2147483646 w 5822"/>
                <a:gd name="T9" fmla="*/ 2147483646 h 6759"/>
                <a:gd name="T10" fmla="*/ 2147483646 w 5822"/>
                <a:gd name="T11" fmla="*/ 1253760573 h 6759"/>
                <a:gd name="T12" fmla="*/ 2147483646 w 5822"/>
                <a:gd name="T13" fmla="*/ 2147483646 h 6759"/>
                <a:gd name="T14" fmla="*/ 2147483646 w 5822"/>
                <a:gd name="T15" fmla="*/ 2147483646 h 6759"/>
                <a:gd name="T16" fmla="*/ 2147483646 w 5822"/>
                <a:gd name="T17" fmla="*/ 2147483646 h 6759"/>
                <a:gd name="T18" fmla="*/ 2147483646 w 5822"/>
                <a:gd name="T19" fmla="*/ 2147483646 h 6759"/>
                <a:gd name="T20" fmla="*/ 2147483646 w 5822"/>
                <a:gd name="T21" fmla="*/ 2147483646 h 6759"/>
                <a:gd name="T22" fmla="*/ 2147483646 w 5822"/>
                <a:gd name="T23" fmla="*/ 2147483646 h 6759"/>
                <a:gd name="T24" fmla="*/ 2147483646 w 5822"/>
                <a:gd name="T25" fmla="*/ 2147483646 h 6759"/>
                <a:gd name="T26" fmla="*/ 2147483646 w 5822"/>
                <a:gd name="T27" fmla="*/ 2147483646 h 6759"/>
                <a:gd name="T28" fmla="*/ 2147483646 w 5822"/>
                <a:gd name="T29" fmla="*/ 2147483646 h 6759"/>
                <a:gd name="T30" fmla="*/ 2147483646 w 5822"/>
                <a:gd name="T31" fmla="*/ 2147483646 h 6759"/>
                <a:gd name="T32" fmla="*/ 2147483646 w 5822"/>
                <a:gd name="T33" fmla="*/ 2147483646 h 6759"/>
                <a:gd name="T34" fmla="*/ 2147483646 w 5822"/>
                <a:gd name="T35" fmla="*/ 2147483646 h 6759"/>
                <a:gd name="T36" fmla="*/ 2147483646 w 5822"/>
                <a:gd name="T37" fmla="*/ 2147483646 h 6759"/>
                <a:gd name="T38" fmla="*/ 2147483646 w 5822"/>
                <a:gd name="T39" fmla="*/ 2147483646 h 6759"/>
                <a:gd name="T40" fmla="*/ 0 w 5822"/>
                <a:gd name="T41" fmla="*/ 2147483646 h 6759"/>
                <a:gd name="T42" fmla="*/ 2147483646 w 5822"/>
                <a:gd name="T43" fmla="*/ 2147483646 h 6759"/>
                <a:gd name="T44" fmla="*/ 2147483646 w 5822"/>
                <a:gd name="T45" fmla="*/ 2147483646 h 6759"/>
                <a:gd name="T46" fmla="*/ 2147483646 w 5822"/>
                <a:gd name="T47" fmla="*/ 2147483646 h 6759"/>
                <a:gd name="T48" fmla="*/ 2147483646 w 5822"/>
                <a:gd name="T49" fmla="*/ 2147483646 h 6759"/>
                <a:gd name="T50" fmla="*/ 2147483646 w 5822"/>
                <a:gd name="T51" fmla="*/ 2147483646 h 6759"/>
                <a:gd name="T52" fmla="*/ 2147483646 w 5822"/>
                <a:gd name="T53" fmla="*/ 2147483646 h 6759"/>
                <a:gd name="T54" fmla="*/ 2147483646 w 5822"/>
                <a:gd name="T55" fmla="*/ 2147483646 h 6759"/>
                <a:gd name="T56" fmla="*/ 2147483646 w 5822"/>
                <a:gd name="T57" fmla="*/ 2147483646 h 6759"/>
                <a:gd name="T58" fmla="*/ 2147483646 w 5822"/>
                <a:gd name="T59" fmla="*/ 2147483646 h 6759"/>
                <a:gd name="T60" fmla="*/ 2147483646 w 5822"/>
                <a:gd name="T61" fmla="*/ 2147483646 h 6759"/>
                <a:gd name="T62" fmla="*/ 2147483646 w 5822"/>
                <a:gd name="T63" fmla="*/ 2147483646 h 6759"/>
                <a:gd name="T64" fmla="*/ 2147483646 w 5822"/>
                <a:gd name="T65" fmla="*/ 2147483646 h 6759"/>
                <a:gd name="T66" fmla="*/ 2147483646 w 5822"/>
                <a:gd name="T67" fmla="*/ 2147483646 h 6759"/>
                <a:gd name="T68" fmla="*/ 2147483646 w 5822"/>
                <a:gd name="T69" fmla="*/ 2147483646 h 6759"/>
                <a:gd name="T70" fmla="*/ 2147483646 w 5822"/>
                <a:gd name="T71" fmla="*/ 2147483646 h 6759"/>
                <a:gd name="T72" fmla="*/ 2147483646 w 5822"/>
                <a:gd name="T73" fmla="*/ 2147483646 h 6759"/>
                <a:gd name="T74" fmla="*/ 2147483646 w 5822"/>
                <a:gd name="T75" fmla="*/ 2147483646 h 6759"/>
                <a:gd name="T76" fmla="*/ 2147483646 w 5822"/>
                <a:gd name="T77" fmla="*/ 2147483646 h 6759"/>
                <a:gd name="T78" fmla="*/ 2147483646 w 5822"/>
                <a:gd name="T79" fmla="*/ 2147483646 h 6759"/>
                <a:gd name="T80" fmla="*/ 2147483646 w 5822"/>
                <a:gd name="T81" fmla="*/ 2147483646 h 6759"/>
                <a:gd name="T82" fmla="*/ 2147483646 w 5822"/>
                <a:gd name="T83" fmla="*/ 2147483646 h 6759"/>
                <a:gd name="T84" fmla="*/ 2147483646 w 5822"/>
                <a:gd name="T85" fmla="*/ 2147483646 h 6759"/>
                <a:gd name="T86" fmla="*/ 2147483646 w 5822"/>
                <a:gd name="T87" fmla="*/ 2147483646 h 6759"/>
                <a:gd name="T88" fmla="*/ 2147483646 w 5822"/>
                <a:gd name="T89" fmla="*/ 2147483646 h 6759"/>
                <a:gd name="T90" fmla="*/ 2147483646 w 5822"/>
                <a:gd name="T91" fmla="*/ 2147483646 h 6759"/>
                <a:gd name="T92" fmla="*/ 2147483646 w 5822"/>
                <a:gd name="T93" fmla="*/ 2147483646 h 6759"/>
                <a:gd name="T94" fmla="*/ 2147483646 w 5822"/>
                <a:gd name="T95" fmla="*/ 2147483646 h 6759"/>
                <a:gd name="T96" fmla="*/ 2147483646 w 5822"/>
                <a:gd name="T97" fmla="*/ 2147483646 h 675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822" h="6759">
                  <a:moveTo>
                    <a:pt x="0" y="6351"/>
                  </a:moveTo>
                  <a:lnTo>
                    <a:pt x="129" y="6351"/>
                  </a:lnTo>
                  <a:lnTo>
                    <a:pt x="129" y="3057"/>
                  </a:lnTo>
                  <a:lnTo>
                    <a:pt x="129" y="2914"/>
                  </a:lnTo>
                  <a:lnTo>
                    <a:pt x="266" y="2865"/>
                  </a:lnTo>
                  <a:lnTo>
                    <a:pt x="1775" y="2337"/>
                  </a:lnTo>
                  <a:lnTo>
                    <a:pt x="1775" y="1515"/>
                  </a:lnTo>
                  <a:lnTo>
                    <a:pt x="1775" y="1386"/>
                  </a:lnTo>
                  <a:lnTo>
                    <a:pt x="1892" y="1331"/>
                  </a:lnTo>
                  <a:lnTo>
                    <a:pt x="4422" y="137"/>
                  </a:lnTo>
                  <a:lnTo>
                    <a:pt x="4714" y="0"/>
                  </a:lnTo>
                  <a:lnTo>
                    <a:pt x="4714" y="56"/>
                  </a:lnTo>
                  <a:lnTo>
                    <a:pt x="5511" y="532"/>
                  </a:lnTo>
                  <a:lnTo>
                    <a:pt x="5511" y="6326"/>
                  </a:lnTo>
                  <a:lnTo>
                    <a:pt x="5822" y="6326"/>
                  </a:lnTo>
                  <a:lnTo>
                    <a:pt x="5822" y="6734"/>
                  </a:lnTo>
                  <a:lnTo>
                    <a:pt x="4510" y="6734"/>
                  </a:lnTo>
                  <a:lnTo>
                    <a:pt x="4305" y="6734"/>
                  </a:lnTo>
                  <a:lnTo>
                    <a:pt x="4305" y="6529"/>
                  </a:lnTo>
                  <a:lnTo>
                    <a:pt x="4305" y="643"/>
                  </a:lnTo>
                  <a:lnTo>
                    <a:pt x="2183" y="1644"/>
                  </a:lnTo>
                  <a:lnTo>
                    <a:pt x="2183" y="2194"/>
                  </a:lnTo>
                  <a:lnTo>
                    <a:pt x="2798" y="1979"/>
                  </a:lnTo>
                  <a:lnTo>
                    <a:pt x="3035" y="1895"/>
                  </a:lnTo>
                  <a:lnTo>
                    <a:pt x="3035" y="1889"/>
                  </a:lnTo>
                  <a:lnTo>
                    <a:pt x="3042" y="1892"/>
                  </a:lnTo>
                  <a:lnTo>
                    <a:pt x="3068" y="1884"/>
                  </a:lnTo>
                  <a:lnTo>
                    <a:pt x="3068" y="1909"/>
                  </a:lnTo>
                  <a:lnTo>
                    <a:pt x="3862" y="2381"/>
                  </a:lnTo>
                  <a:lnTo>
                    <a:pt x="3862" y="6313"/>
                  </a:lnTo>
                  <a:lnTo>
                    <a:pt x="4177" y="6313"/>
                  </a:lnTo>
                  <a:lnTo>
                    <a:pt x="4177" y="6722"/>
                  </a:lnTo>
                  <a:lnTo>
                    <a:pt x="2865" y="6722"/>
                  </a:lnTo>
                  <a:lnTo>
                    <a:pt x="2661" y="6722"/>
                  </a:lnTo>
                  <a:lnTo>
                    <a:pt x="2661" y="6517"/>
                  </a:lnTo>
                  <a:lnTo>
                    <a:pt x="2661" y="2458"/>
                  </a:lnTo>
                  <a:lnTo>
                    <a:pt x="538" y="3202"/>
                  </a:lnTo>
                  <a:lnTo>
                    <a:pt x="538" y="6556"/>
                  </a:lnTo>
                  <a:lnTo>
                    <a:pt x="538" y="6759"/>
                  </a:lnTo>
                  <a:lnTo>
                    <a:pt x="334" y="6759"/>
                  </a:lnTo>
                  <a:lnTo>
                    <a:pt x="0" y="6759"/>
                  </a:lnTo>
                  <a:lnTo>
                    <a:pt x="0" y="6351"/>
                  </a:lnTo>
                  <a:close/>
                  <a:moveTo>
                    <a:pt x="776" y="6707"/>
                  </a:moveTo>
                  <a:lnTo>
                    <a:pt x="776" y="6707"/>
                  </a:lnTo>
                  <a:lnTo>
                    <a:pt x="1501" y="6707"/>
                  </a:lnTo>
                  <a:lnTo>
                    <a:pt x="2348" y="6707"/>
                  </a:lnTo>
                  <a:lnTo>
                    <a:pt x="2348" y="5989"/>
                  </a:lnTo>
                  <a:lnTo>
                    <a:pt x="1501" y="6044"/>
                  </a:lnTo>
                  <a:lnTo>
                    <a:pt x="776" y="6092"/>
                  </a:lnTo>
                  <a:lnTo>
                    <a:pt x="776" y="6707"/>
                  </a:lnTo>
                  <a:close/>
                  <a:moveTo>
                    <a:pt x="776" y="4048"/>
                  </a:moveTo>
                  <a:lnTo>
                    <a:pt x="776" y="4048"/>
                  </a:lnTo>
                  <a:lnTo>
                    <a:pt x="1501" y="3842"/>
                  </a:lnTo>
                  <a:lnTo>
                    <a:pt x="2348" y="3604"/>
                  </a:lnTo>
                  <a:lnTo>
                    <a:pt x="2348" y="2883"/>
                  </a:lnTo>
                  <a:lnTo>
                    <a:pt x="1501" y="3178"/>
                  </a:lnTo>
                  <a:lnTo>
                    <a:pt x="776" y="3431"/>
                  </a:lnTo>
                  <a:lnTo>
                    <a:pt x="776" y="4048"/>
                  </a:lnTo>
                  <a:close/>
                  <a:moveTo>
                    <a:pt x="776" y="4926"/>
                  </a:moveTo>
                  <a:lnTo>
                    <a:pt x="776" y="4926"/>
                  </a:lnTo>
                  <a:lnTo>
                    <a:pt x="1501" y="4788"/>
                  </a:lnTo>
                  <a:lnTo>
                    <a:pt x="2348" y="4628"/>
                  </a:lnTo>
                  <a:lnTo>
                    <a:pt x="2348" y="3909"/>
                  </a:lnTo>
                  <a:lnTo>
                    <a:pt x="1501" y="4124"/>
                  </a:lnTo>
                  <a:lnTo>
                    <a:pt x="776" y="4310"/>
                  </a:lnTo>
                  <a:lnTo>
                    <a:pt x="776" y="4926"/>
                  </a:lnTo>
                  <a:close/>
                  <a:moveTo>
                    <a:pt x="776" y="5811"/>
                  </a:moveTo>
                  <a:lnTo>
                    <a:pt x="776" y="5811"/>
                  </a:lnTo>
                  <a:lnTo>
                    <a:pt x="1501" y="5741"/>
                  </a:lnTo>
                  <a:lnTo>
                    <a:pt x="2348" y="5661"/>
                  </a:lnTo>
                  <a:lnTo>
                    <a:pt x="2348" y="4942"/>
                  </a:lnTo>
                  <a:lnTo>
                    <a:pt x="1501" y="5078"/>
                  </a:lnTo>
                  <a:lnTo>
                    <a:pt x="776" y="5194"/>
                  </a:lnTo>
                  <a:lnTo>
                    <a:pt x="776" y="5811"/>
                  </a:lnTo>
                  <a:close/>
                </a:path>
              </a:pathLst>
            </a:custGeom>
            <a:solidFill>
              <a:srgbClr val="002B8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630172" y="2286104"/>
            <a:ext cx="1149740" cy="1149740"/>
            <a:chOff x="1835696" y="2211710"/>
            <a:chExt cx="1149740" cy="1149740"/>
          </a:xfrm>
        </p:grpSpPr>
        <p:grpSp>
          <p:nvGrpSpPr>
            <p:cNvPr id="11" name="组合 10"/>
            <p:cNvGrpSpPr/>
            <p:nvPr/>
          </p:nvGrpSpPr>
          <p:grpSpPr>
            <a:xfrm>
              <a:off x="1835696" y="2211710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" name="同心圆 1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12" name="KSO_Shape"/>
            <p:cNvSpPr/>
            <p:nvPr/>
          </p:nvSpPr>
          <p:spPr bwMode="auto">
            <a:xfrm>
              <a:off x="2089100" y="2562390"/>
              <a:ext cx="649486" cy="486031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rgbClr val="002B82"/>
            </a:solidFill>
            <a:ln>
              <a:noFill/>
            </a:ln>
          </p:spPr>
          <p:txBody>
            <a:bodyPr bIns="36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278244" y="3510242"/>
            <a:ext cx="1149740" cy="1149740"/>
            <a:chOff x="2483768" y="3435846"/>
            <a:chExt cx="1149740" cy="1149740"/>
          </a:xfrm>
        </p:grpSpPr>
        <p:grpSp>
          <p:nvGrpSpPr>
            <p:cNvPr id="16" name="组合 15"/>
            <p:cNvGrpSpPr/>
            <p:nvPr/>
          </p:nvGrpSpPr>
          <p:grpSpPr>
            <a:xfrm>
              <a:off x="2483768" y="3435846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0000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17" name="KSO_Shape"/>
            <p:cNvSpPr/>
            <p:nvPr/>
          </p:nvSpPr>
          <p:spPr bwMode="auto">
            <a:xfrm>
              <a:off x="2802446" y="3812214"/>
              <a:ext cx="521267" cy="439601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rgbClr val="002B8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0" name="TextBox 18"/>
          <p:cNvSpPr txBox="1"/>
          <p:nvPr/>
        </p:nvSpPr>
        <p:spPr>
          <a:xfrm>
            <a:off x="1455919" y="1327789"/>
            <a:ext cx="103686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填加标题</a:t>
            </a:r>
            <a:endParaRPr lang="zh-CN" altLang="en-US" sz="1400" b="1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TextBox 19"/>
          <p:cNvSpPr txBox="1"/>
          <p:nvPr/>
        </p:nvSpPr>
        <p:spPr>
          <a:xfrm>
            <a:off x="1455915" y="1640560"/>
            <a:ext cx="120331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1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点击输入说明文字</a:t>
            </a:r>
          </a:p>
        </p:txBody>
      </p:sp>
      <p:sp>
        <p:nvSpPr>
          <p:cNvPr id="22" name="TextBox 20"/>
          <p:cNvSpPr txBox="1"/>
          <p:nvPr/>
        </p:nvSpPr>
        <p:spPr>
          <a:xfrm>
            <a:off x="1082930" y="2658381"/>
            <a:ext cx="133131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填加标题</a:t>
            </a:r>
          </a:p>
        </p:txBody>
      </p:sp>
      <p:sp>
        <p:nvSpPr>
          <p:cNvPr id="23" name="TextBox 21"/>
          <p:cNvSpPr txBox="1"/>
          <p:nvPr/>
        </p:nvSpPr>
        <p:spPr>
          <a:xfrm>
            <a:off x="1182823" y="2980826"/>
            <a:ext cx="116650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1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点击输入说明文字</a:t>
            </a:r>
          </a:p>
        </p:txBody>
      </p:sp>
      <p:sp>
        <p:nvSpPr>
          <p:cNvPr id="24" name="TextBox 22"/>
          <p:cNvSpPr txBox="1"/>
          <p:nvPr/>
        </p:nvSpPr>
        <p:spPr>
          <a:xfrm>
            <a:off x="1763688" y="4064093"/>
            <a:ext cx="116650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填加标题</a:t>
            </a:r>
          </a:p>
        </p:txBody>
      </p:sp>
      <p:sp>
        <p:nvSpPr>
          <p:cNvPr id="25" name="TextBox 23"/>
          <p:cNvSpPr txBox="1"/>
          <p:nvPr/>
        </p:nvSpPr>
        <p:spPr>
          <a:xfrm>
            <a:off x="1777275" y="4380817"/>
            <a:ext cx="116650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1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点击输入说明文字</a:t>
            </a:r>
          </a:p>
        </p:txBody>
      </p:sp>
      <p:sp>
        <p:nvSpPr>
          <p:cNvPr id="26" name="Line 39"/>
          <p:cNvSpPr>
            <a:spLocks noChangeShapeType="1"/>
          </p:cNvSpPr>
          <p:nvPr/>
        </p:nvSpPr>
        <p:spPr bwMode="auto">
          <a:xfrm>
            <a:off x="4591540" y="1820702"/>
            <a:ext cx="915275" cy="450074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tailEnd type="triangle" w="med" len="med"/>
          </a:ln>
          <a:scene3d>
            <a:camera prst="orthographicFront">
              <a:rot lat="0" lon="0" rev="3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Line 40"/>
          <p:cNvSpPr>
            <a:spLocks noChangeShapeType="1"/>
          </p:cNvSpPr>
          <p:nvPr/>
        </p:nvSpPr>
        <p:spPr bwMode="auto">
          <a:xfrm>
            <a:off x="4118193" y="2813883"/>
            <a:ext cx="1241799" cy="1261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Line 41"/>
          <p:cNvSpPr>
            <a:spLocks noChangeShapeType="1"/>
          </p:cNvSpPr>
          <p:nvPr/>
        </p:nvSpPr>
        <p:spPr bwMode="auto">
          <a:xfrm flipV="1">
            <a:off x="4548270" y="3359378"/>
            <a:ext cx="954357" cy="383256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tailEnd type="triangle" w="med" len="med"/>
          </a:ln>
          <a:scene3d>
            <a:camera prst="orthographicFront">
              <a:rot lat="0" lon="0" rev="21299999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674990" y="1658514"/>
            <a:ext cx="2281386" cy="2281386"/>
            <a:chOff x="1403648" y="1115468"/>
            <a:chExt cx="1294414" cy="1294414"/>
          </a:xfrm>
        </p:grpSpPr>
        <p:sp>
          <p:nvSpPr>
            <p:cNvPr id="30" name="椭圆 29"/>
            <p:cNvSpPr/>
            <p:nvPr/>
          </p:nvSpPr>
          <p:spPr>
            <a:xfrm>
              <a:off x="1539485" y="1259632"/>
              <a:ext cx="1022740" cy="1022740"/>
            </a:xfrm>
            <a:prstGeom prst="ellipse">
              <a:avLst/>
            </a:prstGeom>
            <a:solidFill>
              <a:srgbClr val="002B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403648" y="1115468"/>
              <a:ext cx="1294414" cy="1294414"/>
              <a:chOff x="2555776" y="915566"/>
              <a:chExt cx="1944216" cy="1944216"/>
            </a:xfrm>
            <a:effectLst>
              <a:outerShdw blurRad="63500" dist="508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2555776" y="915566"/>
                <a:ext cx="1944216" cy="1944216"/>
              </a:xfrm>
              <a:prstGeom prst="donut">
                <a:avLst>
                  <a:gd name="adj" fmla="val 10097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000000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34" name="同心圆 33"/>
              <p:cNvSpPr/>
              <p:nvPr/>
            </p:nvSpPr>
            <p:spPr>
              <a:xfrm>
                <a:off x="2733335" y="1093125"/>
                <a:ext cx="1589098" cy="1589098"/>
              </a:xfrm>
              <a:prstGeom prst="donut">
                <a:avLst>
                  <a:gd name="adj" fmla="val 12059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6200000" scaled="1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000000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32" name="TextBox 30"/>
            <p:cNvSpPr txBox="1"/>
            <p:nvPr/>
          </p:nvSpPr>
          <p:spPr>
            <a:xfrm>
              <a:off x="1687876" y="1485936"/>
              <a:ext cx="725958" cy="5413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defRPr>
              </a:lvl1pPr>
            </a:lstStyle>
            <a:p>
              <a:r>
                <a:rPr lang="zh-CN" altLang="en-US" sz="2800" dirty="0" smtClean="0"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标题</a:t>
              </a:r>
              <a:endParaRPr lang="en-US" altLang="zh-CN" sz="28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zh-CN" altLang="en-US" sz="2800" dirty="0" smtClean="0"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内容</a:t>
              </a:r>
              <a:endParaRPr lang="zh-CN" altLang="en-US" sz="28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5" name="Text Box 18"/>
          <p:cNvSpPr txBox="1">
            <a:spLocks noChangeArrowheads="1"/>
          </p:cNvSpPr>
          <p:nvPr/>
        </p:nvSpPr>
        <p:spPr bwMode="gray">
          <a:xfrm>
            <a:off x="978074" y="244789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1A1A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点击添加章节标题</a:t>
            </a:r>
            <a:endParaRPr lang="zh-CN" altLang="en-US" sz="2500" b="1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流程图: 手动输入 35"/>
          <p:cNvSpPr/>
          <p:nvPr/>
        </p:nvSpPr>
        <p:spPr>
          <a:xfrm rot="5400000">
            <a:off x="305376" y="123680"/>
            <a:ext cx="488138" cy="676780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>
            <a:innerShdw blurRad="241300" dist="279400" dir="126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7" name="流程图: 手动输入 36"/>
          <p:cNvSpPr/>
          <p:nvPr/>
        </p:nvSpPr>
        <p:spPr>
          <a:xfrm rot="5400000" flipV="1">
            <a:off x="8426676" y="4426176"/>
            <a:ext cx="267494" cy="1167154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文本框 37"/>
          <p:cNvSpPr txBox="1"/>
          <p:nvPr/>
        </p:nvSpPr>
        <p:spPr>
          <a:xfrm>
            <a:off x="300651" y="169682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978074" y="244789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1A1A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点击添加章节标题</a:t>
            </a:r>
            <a:endParaRPr lang="zh-CN" altLang="en-US" sz="2500" b="1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362450" y="1311846"/>
            <a:ext cx="419100" cy="2991946"/>
            <a:chOff x="5816600" y="2064925"/>
            <a:chExt cx="558800" cy="3989261"/>
          </a:xfrm>
        </p:grpSpPr>
        <p:grpSp>
          <p:nvGrpSpPr>
            <p:cNvPr id="5" name="组合 4"/>
            <p:cNvGrpSpPr/>
            <p:nvPr/>
          </p:nvGrpSpPr>
          <p:grpSpPr>
            <a:xfrm>
              <a:off x="5816600" y="2064925"/>
              <a:ext cx="558800" cy="3989261"/>
              <a:chOff x="5816600" y="1604550"/>
              <a:chExt cx="558800" cy="3989261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5816600" y="3327400"/>
                <a:ext cx="558800" cy="558800"/>
              </a:xfrm>
              <a:prstGeom prst="ellipse">
                <a:avLst/>
              </a:prstGeom>
              <a:noFill/>
              <a:ln w="12700">
                <a:solidFill>
                  <a:srgbClr val="93959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rgbClr val="FFFFFF"/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 flipV="1">
                <a:off x="6096000" y="1604550"/>
                <a:ext cx="0" cy="1713421"/>
              </a:xfrm>
              <a:prstGeom prst="line">
                <a:avLst/>
              </a:prstGeom>
              <a:ln w="12700">
                <a:solidFill>
                  <a:srgbClr val="939590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6096000" y="3880390"/>
                <a:ext cx="0" cy="1713421"/>
              </a:xfrm>
              <a:prstGeom prst="line">
                <a:avLst/>
              </a:prstGeom>
              <a:ln w="12700">
                <a:solidFill>
                  <a:srgbClr val="939590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文本框 5"/>
            <p:cNvSpPr txBox="1"/>
            <p:nvPr/>
          </p:nvSpPr>
          <p:spPr bwMode="auto">
            <a:xfrm>
              <a:off x="5858031" y="3882509"/>
              <a:ext cx="475940" cy="3309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1015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</a:rPr>
                <a:t>VS</a:t>
              </a:r>
              <a:endParaRPr lang="zh-CN" altLang="en-US" sz="1015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aphicFrame>
        <p:nvGraphicFramePr>
          <p:cNvPr id="10" name="图表 9"/>
          <p:cNvGraphicFramePr/>
          <p:nvPr/>
        </p:nvGraphicFramePr>
        <p:xfrm>
          <a:off x="1112780" y="2842437"/>
          <a:ext cx="2860792" cy="15438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269626" y="2867071"/>
            <a:ext cx="663320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75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（百万元）</a:t>
            </a:r>
          </a:p>
        </p:txBody>
      </p:sp>
      <p:graphicFrame>
        <p:nvGraphicFramePr>
          <p:cNvPr id="12" name="图表 11"/>
          <p:cNvGraphicFramePr/>
          <p:nvPr/>
        </p:nvGraphicFramePr>
        <p:xfrm>
          <a:off x="5170430" y="2842437"/>
          <a:ext cx="2860792" cy="15438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5327276" y="2867071"/>
            <a:ext cx="663320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75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（百万元）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1202186" y="1333664"/>
            <a:ext cx="2681981" cy="1022583"/>
            <a:chOff x="2330673" y="2010009"/>
            <a:chExt cx="1739454" cy="1412819"/>
          </a:xfrm>
        </p:grpSpPr>
        <p:sp>
          <p:nvSpPr>
            <p:cNvPr id="15" name="圆角矩形 14"/>
            <p:cNvSpPr/>
            <p:nvPr/>
          </p:nvSpPr>
          <p:spPr>
            <a:xfrm>
              <a:off x="2330673" y="2010009"/>
              <a:ext cx="1739454" cy="1412819"/>
            </a:xfrm>
            <a:prstGeom prst="roundRect">
              <a:avLst>
                <a:gd name="adj" fmla="val 0"/>
              </a:avLst>
            </a:prstGeom>
            <a:solidFill>
              <a:schemeClr val="accent4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2385774" y="2120873"/>
              <a:ext cx="1629239" cy="1191084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259835" y="1333664"/>
            <a:ext cx="2681981" cy="1022583"/>
            <a:chOff x="2330673" y="2010009"/>
            <a:chExt cx="1739454" cy="1412819"/>
          </a:xfrm>
        </p:grpSpPr>
        <p:sp>
          <p:nvSpPr>
            <p:cNvPr id="18" name="圆角矩形 17"/>
            <p:cNvSpPr/>
            <p:nvPr/>
          </p:nvSpPr>
          <p:spPr>
            <a:xfrm>
              <a:off x="2330673" y="2010009"/>
              <a:ext cx="1739454" cy="1412819"/>
            </a:xfrm>
            <a:prstGeom prst="roundRect">
              <a:avLst>
                <a:gd name="adj" fmla="val 0"/>
              </a:avLst>
            </a:prstGeom>
            <a:solidFill>
              <a:srgbClr val="002B82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2385774" y="2120873"/>
              <a:ext cx="1629239" cy="1191084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363148" y="1536225"/>
            <a:ext cx="2376603" cy="783983"/>
            <a:chOff x="7183565" y="3791142"/>
            <a:chExt cx="3168804" cy="1045311"/>
          </a:xfrm>
        </p:grpSpPr>
        <p:sp>
          <p:nvSpPr>
            <p:cNvPr id="21" name="文本框 20"/>
            <p:cNvSpPr txBox="1"/>
            <p:nvPr/>
          </p:nvSpPr>
          <p:spPr bwMode="auto">
            <a:xfrm>
              <a:off x="7183565" y="4041961"/>
              <a:ext cx="3168804" cy="7944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微软雅黑" panose="020B0503020204020204" charset="-122"/>
                  <a:cs typeface="Lato Light" panose="020F0302020204030203" charset="0"/>
                  <a:sym typeface="Lato Light" panose="020F0302020204030203" charset="0"/>
                </a:rPr>
                <a:t>此处添加详细文本描述，建议与标题相关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微软雅黑" panose="020B0503020204020204" charset="-122"/>
                  <a:cs typeface="Lato Light" panose="020F0302020204030203" charset="0"/>
                  <a:sym typeface="Lato Light" panose="020F0302020204030203" charset="0"/>
                </a:rPr>
                <a:t>并</a:t>
              </a:r>
              <a:r>
                <a:rPr lang="zh-CN" altLang="en-US" sz="900" dirty="0">
                  <a:solidFill>
                    <a:srgbClr val="000000"/>
                  </a:solidFill>
                  <a:latin typeface="微软雅黑" panose="020B0503020204020204" charset="-122"/>
                  <a:cs typeface="Lato Light" panose="020F0302020204030203" charset="0"/>
                  <a:sym typeface="Lato Light" panose="020F0302020204030203" charset="0"/>
                </a:rPr>
                <a:t>此处添加详细文本描述，建议与标题相关并</a:t>
              </a:r>
              <a:endParaRPr lang="en-US" altLang="zh-CN" sz="900" dirty="0">
                <a:solidFill>
                  <a:srgbClr val="000000"/>
                </a:solidFill>
                <a:latin typeface="微软雅黑" panose="020B0503020204020204" charset="-122"/>
                <a:cs typeface="Lato Light" panose="020F0302020204030203" charset="0"/>
                <a:sym typeface="Lato Light" panose="020F0302020204030203" charset="0"/>
              </a:endParaRPr>
            </a:p>
            <a:p>
              <a:pPr algn="ctr">
                <a:lnSpc>
                  <a:spcPct val="125000"/>
                </a:lnSpc>
              </a:pPr>
              <a:endParaRPr lang="en-US" altLang="zh-CN" sz="900" dirty="0">
                <a:solidFill>
                  <a:srgbClr val="000000"/>
                </a:solidFill>
                <a:latin typeface="微软雅黑" panose="020B0503020204020204" charset="-122"/>
                <a:cs typeface="Lato Light" panose="020F0302020204030203" charset="0"/>
                <a:sym typeface="Lato Light" panose="020F0302020204030203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 bwMode="auto">
            <a:xfrm>
              <a:off x="7183565" y="379114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200" spc="75" dirty="0" smtClean="0">
                  <a:solidFill>
                    <a:schemeClr val="tx2"/>
                  </a:solidFill>
                  <a:latin typeface="微软雅黑" panose="020B0503020204020204" charset="-122"/>
                  <a:ea typeface="微软雅黑" panose="020B0503020204020204" charset="-122"/>
                </a:rPr>
                <a:t>2018 </a:t>
              </a:r>
              <a:r>
                <a:rPr lang="en-US" altLang="zh-CN" sz="1200" spc="75" dirty="0">
                  <a:solidFill>
                    <a:schemeClr val="tx2"/>
                  </a:solidFill>
                  <a:latin typeface="微软雅黑" panose="020B0503020204020204" charset="-122"/>
                  <a:ea typeface="微软雅黑" panose="020B0503020204020204" charset="-122"/>
                </a:rPr>
                <a:t>First Half</a:t>
              </a:r>
              <a:endParaRPr lang="zh-CN" altLang="en-US" sz="1200" spc="75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412513" y="1536222"/>
            <a:ext cx="2376603" cy="783983"/>
            <a:chOff x="7183565" y="3791142"/>
            <a:chExt cx="3168804" cy="1045312"/>
          </a:xfrm>
        </p:grpSpPr>
        <p:sp>
          <p:nvSpPr>
            <p:cNvPr id="24" name="文本框 23"/>
            <p:cNvSpPr txBox="1"/>
            <p:nvPr/>
          </p:nvSpPr>
          <p:spPr bwMode="auto">
            <a:xfrm>
              <a:off x="7183565" y="4041961"/>
              <a:ext cx="3168804" cy="7944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微软雅黑" panose="020B0503020204020204" charset="-122"/>
                  <a:cs typeface="Lato Light" panose="020F0302020204030203" charset="0"/>
                  <a:sym typeface="Lato Light" panose="020F0302020204030203" charset="0"/>
                </a:rPr>
                <a:t>此处添加详细文本描述，建议与标题相关并此处添加详细文本描述，建议与标题相关并</a:t>
              </a:r>
              <a:endParaRPr lang="en-US" altLang="zh-CN" sz="900" dirty="0">
                <a:solidFill>
                  <a:srgbClr val="000000"/>
                </a:solidFill>
                <a:latin typeface="微软雅黑" panose="020B0503020204020204" charset="-122"/>
                <a:cs typeface="Lato Light" panose="020F0302020204030203" charset="0"/>
                <a:sym typeface="Lato Light" panose="020F0302020204030203" charset="0"/>
              </a:endParaRPr>
            </a:p>
            <a:p>
              <a:pPr algn="ctr">
                <a:lnSpc>
                  <a:spcPct val="125000"/>
                </a:lnSpc>
              </a:pPr>
              <a:endParaRPr lang="en-US" altLang="zh-CN" sz="900" dirty="0">
                <a:solidFill>
                  <a:srgbClr val="000000"/>
                </a:solidFill>
                <a:latin typeface="微软雅黑" panose="020B0503020204020204" charset="-122"/>
                <a:cs typeface="Lato Light" panose="020F0302020204030203" charset="0"/>
                <a:sym typeface="Lato Light" panose="020F0302020204030203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 bwMode="auto">
            <a:xfrm>
              <a:off x="7183565" y="3791142"/>
              <a:ext cx="2349784" cy="3674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200" spc="75" dirty="0" smtClean="0">
                  <a:solidFill>
                    <a:srgbClr val="002B82"/>
                  </a:solidFill>
                  <a:latin typeface="微软雅黑" panose="020B0503020204020204" charset="-122"/>
                  <a:ea typeface="微软雅黑" panose="020B0503020204020204" charset="-122"/>
                </a:rPr>
                <a:t>2019 </a:t>
              </a:r>
              <a:r>
                <a:rPr lang="en-US" altLang="zh-CN" sz="1200" spc="75" dirty="0">
                  <a:solidFill>
                    <a:srgbClr val="002B82"/>
                  </a:solidFill>
                  <a:latin typeface="微软雅黑" panose="020B0503020204020204" charset="-122"/>
                  <a:ea typeface="微软雅黑" panose="020B0503020204020204" charset="-122"/>
                </a:rPr>
                <a:t>Second Half</a:t>
              </a:r>
              <a:endParaRPr lang="zh-CN" altLang="en-US" sz="1200" spc="75" dirty="0">
                <a:solidFill>
                  <a:srgbClr val="002B8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6" name="流程图: 手动输入 25"/>
          <p:cNvSpPr/>
          <p:nvPr/>
        </p:nvSpPr>
        <p:spPr>
          <a:xfrm rot="5400000">
            <a:off x="305376" y="123680"/>
            <a:ext cx="488138" cy="676780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>
            <a:innerShdw blurRad="241300" dist="279400" dir="126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流程图: 手动输入 27"/>
          <p:cNvSpPr/>
          <p:nvPr/>
        </p:nvSpPr>
        <p:spPr>
          <a:xfrm rot="5400000" flipV="1">
            <a:off x="8426676" y="4426176"/>
            <a:ext cx="267494" cy="1167154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300651" y="169682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38419" y="3087127"/>
            <a:ext cx="6228098" cy="1282133"/>
            <a:chOff x="8121873" y="2010009"/>
            <a:chExt cx="1739454" cy="1412819"/>
          </a:xfrm>
        </p:grpSpPr>
        <p:sp>
          <p:nvSpPr>
            <p:cNvPr id="5" name="圆角矩形 4"/>
            <p:cNvSpPr/>
            <p:nvPr/>
          </p:nvSpPr>
          <p:spPr>
            <a:xfrm>
              <a:off x="8121873" y="2010009"/>
              <a:ext cx="1739454" cy="1412819"/>
            </a:xfrm>
            <a:prstGeom prst="roundRect">
              <a:avLst>
                <a:gd name="adj" fmla="val 0"/>
              </a:avLst>
            </a:prstGeom>
            <a:solidFill>
              <a:srgbClr val="002B82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rgbClr val="002B82">
                  <a:alpha val="49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8147445" y="2102827"/>
              <a:ext cx="1688298" cy="1227176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rgbClr val="002B82">
                  <a:alpha val="64000"/>
                </a:srgb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706397" y="3310069"/>
            <a:ext cx="12801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 smtClean="0">
                <a:solidFill>
                  <a:srgbClr val="002B82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endParaRPr lang="zh-CN" altLang="en-US" sz="3000" dirty="0">
              <a:solidFill>
                <a:srgbClr val="002B8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45711" y="3915479"/>
            <a:ext cx="120153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PERCEPTUAL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3077997" y="3372943"/>
            <a:ext cx="0" cy="710495"/>
          </a:xfrm>
          <a:prstGeom prst="line">
            <a:avLst/>
          </a:prstGeom>
          <a:ln w="6350">
            <a:solidFill>
              <a:srgbClr val="002B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 bwMode="auto">
          <a:xfrm>
            <a:off x="3162973" y="3381942"/>
            <a:ext cx="4224134" cy="611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Lato Light" panose="020F0302020204030203" charset="0"/>
                <a:sym typeface="Lato Light" panose="020F0302020204030203" charset="0"/>
              </a:rPr>
              <a:t>此处添加详细文本描述，建议与标题相关并符合整体语言风格，语言描述尽量此处添加详细文本描述，建议与标题相关并符合整体语言风格，语言描述尽量此处添加详细文本描述，建议与标题相关并符合整体语言风格</a:t>
            </a:r>
            <a:r>
              <a:rPr lang="zh-CN" altLang="en-US" sz="9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Lato Light" panose="020F0302020204030203" charset="0"/>
                <a:sym typeface="Lato Light" panose="020F0302020204030203" charset="0"/>
              </a:rPr>
              <a:t>，</a:t>
            </a:r>
            <a:endParaRPr lang="en-US" altLang="zh-CN" sz="9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Lato Light" panose="020F0302020204030203" charset="0"/>
              <a:sym typeface="Lato Light" panose="020F0302020204030203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801866" y="1131590"/>
            <a:ext cx="593418" cy="593418"/>
            <a:chOff x="3237545" y="4561747"/>
            <a:chExt cx="1146960" cy="1146960"/>
          </a:xfrm>
        </p:grpSpPr>
        <p:sp>
          <p:nvSpPr>
            <p:cNvPr id="12" name="圆角矩形 11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rgbClr val="002B82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rgbClr val="002B82">
                  <a:alpha val="49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rgbClr val="002B82">
                  <a:alpha val="64000"/>
                </a:srgb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716016" y="1131590"/>
            <a:ext cx="593418" cy="593418"/>
            <a:chOff x="3237545" y="4561747"/>
            <a:chExt cx="1146960" cy="1146960"/>
          </a:xfrm>
        </p:grpSpPr>
        <p:sp>
          <p:nvSpPr>
            <p:cNvPr id="15" name="圆角矩形 14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rgbClr val="002B82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rgbClr val="002B82">
                  <a:alpha val="49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3351014" y="4675216"/>
              <a:ext cx="920024" cy="92002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rgbClr val="002B82">
                  <a:alpha val="64000"/>
                </a:srgb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801866" y="2045990"/>
            <a:ext cx="593418" cy="593418"/>
            <a:chOff x="3237545" y="4561747"/>
            <a:chExt cx="1146960" cy="1146960"/>
          </a:xfrm>
        </p:grpSpPr>
        <p:sp>
          <p:nvSpPr>
            <p:cNvPr id="18" name="圆角矩形 17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rgbClr val="002B82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rgbClr val="002B82">
                  <a:alpha val="49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rgbClr val="002B82">
                  <a:alpha val="64000"/>
                </a:srgb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716016" y="2045990"/>
            <a:ext cx="593418" cy="593418"/>
            <a:chOff x="3237545" y="4561747"/>
            <a:chExt cx="1146960" cy="1146960"/>
          </a:xfrm>
        </p:grpSpPr>
        <p:sp>
          <p:nvSpPr>
            <p:cNvPr id="21" name="圆角矩形 20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rgbClr val="002B82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rgbClr val="002B82">
                  <a:alpha val="49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rgbClr val="002B82">
                  <a:alpha val="64000"/>
                </a:srgb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418786" y="1159680"/>
            <a:ext cx="2105481" cy="605265"/>
            <a:chOff x="2744012" y="4525702"/>
            <a:chExt cx="2349784" cy="807020"/>
          </a:xfrm>
        </p:grpSpPr>
        <p:sp>
          <p:nvSpPr>
            <p:cNvPr id="24" name="文本框 23"/>
            <p:cNvSpPr txBox="1"/>
            <p:nvPr/>
          </p:nvSpPr>
          <p:spPr bwMode="auto">
            <a:xfrm>
              <a:off x="2744012" y="4747946"/>
              <a:ext cx="2253438" cy="5847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5E5E5E"/>
                  </a:solidFill>
                  <a:latin typeface="微软雅黑" panose="020B0503020204020204" charset="-122"/>
                  <a:ea typeface="微软雅黑" panose="020B0503020204020204" charset="-122"/>
                  <a:cs typeface="Lato Light" panose="020F0302020204030203" charset="0"/>
                  <a:sym typeface="Lato Light" panose="020F0302020204030203" charset="0"/>
                </a:rPr>
                <a:t>此处添加详细文本描述，建议与标题相关并符合整体语言风格，</a:t>
              </a:r>
              <a:endParaRPr lang="en-US" altLang="zh-CN" sz="9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  <a:cs typeface="Lato Light" panose="020F0302020204030203" charset="0"/>
                <a:sym typeface="Lato Light" panose="020F0302020204030203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rgbClr val="5E5E5E"/>
                  </a:solidFill>
                  <a:latin typeface="微软雅黑" panose="020B0503020204020204" charset="-122"/>
                  <a:ea typeface="微软雅黑" panose="020B0503020204020204" charset="-122"/>
                </a:rPr>
                <a:t>在此添加标题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418786" y="2045985"/>
            <a:ext cx="2105481" cy="605265"/>
            <a:chOff x="2744012" y="4525702"/>
            <a:chExt cx="2349784" cy="807020"/>
          </a:xfrm>
        </p:grpSpPr>
        <p:sp>
          <p:nvSpPr>
            <p:cNvPr id="27" name="文本框 26"/>
            <p:cNvSpPr txBox="1"/>
            <p:nvPr/>
          </p:nvSpPr>
          <p:spPr bwMode="auto">
            <a:xfrm>
              <a:off x="2744012" y="4747946"/>
              <a:ext cx="2253438" cy="5847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5E5E5E"/>
                  </a:solidFill>
                  <a:latin typeface="微软雅黑" panose="020B0503020204020204" charset="-122"/>
                  <a:ea typeface="微软雅黑" panose="020B0503020204020204" charset="-122"/>
                  <a:cs typeface="Lato Light" panose="020F0302020204030203" charset="0"/>
                  <a:sym typeface="Lato Light" panose="020F0302020204030203" charset="0"/>
                </a:rPr>
                <a:t>此处添加详细文本描述，建议与标题相关并符合整体语言风格，</a:t>
              </a:r>
              <a:endParaRPr lang="en-US" altLang="zh-CN" sz="9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  <a:cs typeface="Lato Light" panose="020F0302020204030203" charset="0"/>
                <a:sym typeface="Lato Light" panose="020F0302020204030203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rgbClr val="5E5E5E"/>
                  </a:solidFill>
                  <a:latin typeface="微软雅黑" panose="020B0503020204020204" charset="-122"/>
                  <a:ea typeface="微软雅黑" panose="020B0503020204020204" charset="-122"/>
                </a:rPr>
                <a:t>在此添加标题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745710" y="1159684"/>
            <a:ext cx="1991084" cy="605265"/>
            <a:chOff x="2353658" y="3819717"/>
            <a:chExt cx="2654778" cy="807019"/>
          </a:xfrm>
        </p:grpSpPr>
        <p:sp>
          <p:nvSpPr>
            <p:cNvPr id="30" name="文本框 29"/>
            <p:cNvSpPr txBox="1"/>
            <p:nvPr/>
          </p:nvSpPr>
          <p:spPr bwMode="auto">
            <a:xfrm>
              <a:off x="2353658" y="4041961"/>
              <a:ext cx="2654778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5E5E5E"/>
                  </a:solidFill>
                  <a:latin typeface="微软雅黑" panose="020B0503020204020204" charset="-122"/>
                  <a:ea typeface="微软雅黑" panose="020B0503020204020204" charset="-122"/>
                  <a:cs typeface="Lato Light" panose="020F0302020204030203" charset="0"/>
                  <a:sym typeface="Lato Light" panose="020F0302020204030203" charset="0"/>
                </a:rPr>
                <a:t>此处添加详细文本描述，建议与标题相关并符合整体语言风格</a:t>
              </a:r>
              <a:r>
                <a:rPr lang="zh-CN" altLang="en-US" sz="900" dirty="0" smtClean="0">
                  <a:solidFill>
                    <a:srgbClr val="5E5E5E"/>
                  </a:solidFill>
                  <a:latin typeface="微软雅黑" panose="020B0503020204020204" charset="-122"/>
                  <a:ea typeface="微软雅黑" panose="020B0503020204020204" charset="-122"/>
                  <a:cs typeface="Lato Light" panose="020F0302020204030203" charset="0"/>
                  <a:sym typeface="Lato Light" panose="020F0302020204030203" charset="0"/>
                </a:rPr>
                <a:t>，</a:t>
              </a:r>
              <a:endParaRPr lang="en-US" altLang="zh-CN" sz="9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  <a:cs typeface="Lato Light" panose="020F0302020204030203" charset="0"/>
                <a:sym typeface="Lato Light" panose="020F0302020204030203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 bwMode="auto">
            <a:xfrm>
              <a:off x="2658653" y="3819717"/>
              <a:ext cx="23497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200" spc="75" dirty="0">
                  <a:solidFill>
                    <a:srgbClr val="5E5E5E"/>
                  </a:solidFill>
                  <a:latin typeface="微软雅黑" panose="020B0503020204020204" charset="-122"/>
                  <a:ea typeface="微软雅黑" panose="020B0503020204020204" charset="-122"/>
                </a:rPr>
                <a:t>在此添加标题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745710" y="2045985"/>
            <a:ext cx="1991084" cy="605265"/>
            <a:chOff x="2353658" y="5001457"/>
            <a:chExt cx="2654778" cy="807020"/>
          </a:xfrm>
        </p:grpSpPr>
        <p:sp>
          <p:nvSpPr>
            <p:cNvPr id="33" name="文本框 32"/>
            <p:cNvSpPr txBox="1"/>
            <p:nvPr/>
          </p:nvSpPr>
          <p:spPr bwMode="auto">
            <a:xfrm>
              <a:off x="2353658" y="5223701"/>
              <a:ext cx="2654778" cy="5847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5E5E5E"/>
                  </a:solidFill>
                  <a:latin typeface="微软雅黑" panose="020B0503020204020204" charset="-122"/>
                  <a:ea typeface="微软雅黑" panose="020B0503020204020204" charset="-122"/>
                  <a:cs typeface="Lato Light" panose="020F0302020204030203" charset="0"/>
                  <a:sym typeface="Lato Light" panose="020F0302020204030203" charset="0"/>
                </a:rPr>
                <a:t>此处添加详细文本描述，建议与标题相关并符合整体语言风格，</a:t>
              </a:r>
              <a:endParaRPr lang="en-US" altLang="zh-CN" sz="9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  <a:cs typeface="Lato Light" panose="020F0302020204030203" charset="0"/>
                <a:sym typeface="Lato Light" panose="020F0302020204030203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 bwMode="auto">
            <a:xfrm>
              <a:off x="2658653" y="5001457"/>
              <a:ext cx="23497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200" spc="75" dirty="0">
                  <a:solidFill>
                    <a:srgbClr val="5E5E5E"/>
                  </a:solidFill>
                  <a:latin typeface="微软雅黑" panose="020B0503020204020204" charset="-122"/>
                  <a:ea typeface="微软雅黑" panose="020B0503020204020204" charset="-122"/>
                </a:rPr>
                <a:t>在此添加标题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985193" y="1338344"/>
            <a:ext cx="226765" cy="182696"/>
            <a:chOff x="2702739" y="3017462"/>
            <a:chExt cx="535636" cy="431545"/>
          </a:xfrm>
          <a:solidFill>
            <a:srgbClr val="002B82"/>
          </a:solidFill>
        </p:grpSpPr>
        <p:sp>
          <p:nvSpPr>
            <p:cNvPr id="36" name="Freeform 45"/>
            <p:cNvSpPr/>
            <p:nvPr/>
          </p:nvSpPr>
          <p:spPr bwMode="auto">
            <a:xfrm>
              <a:off x="2772133" y="3189864"/>
              <a:ext cx="176739" cy="35782"/>
            </a:xfrm>
            <a:custGeom>
              <a:avLst/>
              <a:gdLst>
                <a:gd name="T0" fmla="*/ 63 w 69"/>
                <a:gd name="T1" fmla="*/ 14 h 14"/>
                <a:gd name="T2" fmla="*/ 7 w 69"/>
                <a:gd name="T3" fmla="*/ 14 h 14"/>
                <a:gd name="T4" fmla="*/ 0 w 69"/>
                <a:gd name="T5" fmla="*/ 7 h 14"/>
                <a:gd name="T6" fmla="*/ 7 w 69"/>
                <a:gd name="T7" fmla="*/ 0 h 14"/>
                <a:gd name="T8" fmla="*/ 63 w 69"/>
                <a:gd name="T9" fmla="*/ 0 h 14"/>
                <a:gd name="T10" fmla="*/ 69 w 69"/>
                <a:gd name="T11" fmla="*/ 7 h 14"/>
                <a:gd name="T12" fmla="*/ 63 w 69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4">
                  <a:moveTo>
                    <a:pt x="63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6" y="0"/>
                    <a:pt x="69" y="3"/>
                    <a:pt x="69" y="7"/>
                  </a:cubicBezTo>
                  <a:cubicBezTo>
                    <a:pt x="69" y="11"/>
                    <a:pt x="66" y="14"/>
                    <a:pt x="6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Freeform 46"/>
            <p:cNvSpPr/>
            <p:nvPr/>
          </p:nvSpPr>
          <p:spPr bwMode="auto">
            <a:xfrm>
              <a:off x="2792734" y="3194201"/>
              <a:ext cx="35782" cy="72647"/>
            </a:xfrm>
            <a:custGeom>
              <a:avLst/>
              <a:gdLst>
                <a:gd name="T0" fmla="*/ 7 w 14"/>
                <a:gd name="T1" fmla="*/ 28 h 28"/>
                <a:gd name="T2" fmla="*/ 0 w 14"/>
                <a:gd name="T3" fmla="*/ 21 h 28"/>
                <a:gd name="T4" fmla="*/ 0 w 14"/>
                <a:gd name="T5" fmla="*/ 7 h 28"/>
                <a:gd name="T6" fmla="*/ 7 w 14"/>
                <a:gd name="T7" fmla="*/ 0 h 28"/>
                <a:gd name="T8" fmla="*/ 14 w 14"/>
                <a:gd name="T9" fmla="*/ 7 h 28"/>
                <a:gd name="T10" fmla="*/ 14 w 14"/>
                <a:gd name="T11" fmla="*/ 21 h 28"/>
                <a:gd name="T12" fmla="*/ 7 w 14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8">
                  <a:moveTo>
                    <a:pt x="7" y="28"/>
                  </a:moveTo>
                  <a:cubicBezTo>
                    <a:pt x="3" y="28"/>
                    <a:pt x="0" y="25"/>
                    <a:pt x="0" y="2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5"/>
                    <a:pt x="11" y="28"/>
                    <a:pt x="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Freeform 47"/>
            <p:cNvSpPr/>
            <p:nvPr/>
          </p:nvSpPr>
          <p:spPr bwMode="auto">
            <a:xfrm>
              <a:off x="2836106" y="3194201"/>
              <a:ext cx="33613" cy="72647"/>
            </a:xfrm>
            <a:custGeom>
              <a:avLst/>
              <a:gdLst>
                <a:gd name="T0" fmla="*/ 7 w 13"/>
                <a:gd name="T1" fmla="*/ 28 h 28"/>
                <a:gd name="T2" fmla="*/ 0 w 13"/>
                <a:gd name="T3" fmla="*/ 21 h 28"/>
                <a:gd name="T4" fmla="*/ 0 w 13"/>
                <a:gd name="T5" fmla="*/ 7 h 28"/>
                <a:gd name="T6" fmla="*/ 7 w 13"/>
                <a:gd name="T7" fmla="*/ 0 h 28"/>
                <a:gd name="T8" fmla="*/ 13 w 13"/>
                <a:gd name="T9" fmla="*/ 7 h 28"/>
                <a:gd name="T10" fmla="*/ 13 w 13"/>
                <a:gd name="T11" fmla="*/ 21 h 28"/>
                <a:gd name="T12" fmla="*/ 7 w 13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8">
                  <a:moveTo>
                    <a:pt x="7" y="28"/>
                  </a:moveTo>
                  <a:cubicBezTo>
                    <a:pt x="3" y="28"/>
                    <a:pt x="0" y="25"/>
                    <a:pt x="0" y="2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0" y="0"/>
                    <a:pt x="13" y="3"/>
                    <a:pt x="13" y="7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5"/>
                    <a:pt x="10" y="28"/>
                    <a:pt x="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Freeform 48"/>
            <p:cNvSpPr>
              <a:spLocks noEditPoints="1"/>
            </p:cNvSpPr>
            <p:nvPr/>
          </p:nvSpPr>
          <p:spPr bwMode="auto">
            <a:xfrm>
              <a:off x="2920680" y="3133481"/>
              <a:ext cx="101923" cy="148547"/>
            </a:xfrm>
            <a:custGeom>
              <a:avLst/>
              <a:gdLst>
                <a:gd name="T0" fmla="*/ 20 w 40"/>
                <a:gd name="T1" fmla="*/ 58 h 58"/>
                <a:gd name="T2" fmla="*/ 0 w 40"/>
                <a:gd name="T3" fmla="*/ 38 h 58"/>
                <a:gd name="T4" fmla="*/ 0 w 40"/>
                <a:gd name="T5" fmla="*/ 20 h 58"/>
                <a:gd name="T6" fmla="*/ 20 w 40"/>
                <a:gd name="T7" fmla="*/ 0 h 58"/>
                <a:gd name="T8" fmla="*/ 40 w 40"/>
                <a:gd name="T9" fmla="*/ 20 h 58"/>
                <a:gd name="T10" fmla="*/ 40 w 40"/>
                <a:gd name="T11" fmla="*/ 38 h 58"/>
                <a:gd name="T12" fmla="*/ 20 w 40"/>
                <a:gd name="T13" fmla="*/ 58 h 58"/>
                <a:gd name="T14" fmla="*/ 20 w 40"/>
                <a:gd name="T15" fmla="*/ 13 h 58"/>
                <a:gd name="T16" fmla="*/ 14 w 40"/>
                <a:gd name="T17" fmla="*/ 20 h 58"/>
                <a:gd name="T18" fmla="*/ 14 w 40"/>
                <a:gd name="T19" fmla="*/ 38 h 58"/>
                <a:gd name="T20" fmla="*/ 20 w 40"/>
                <a:gd name="T21" fmla="*/ 45 h 58"/>
                <a:gd name="T22" fmla="*/ 27 w 40"/>
                <a:gd name="T23" fmla="*/ 38 h 58"/>
                <a:gd name="T24" fmla="*/ 27 w 40"/>
                <a:gd name="T25" fmla="*/ 20 h 58"/>
                <a:gd name="T26" fmla="*/ 20 w 40"/>
                <a:gd name="T2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58">
                  <a:moveTo>
                    <a:pt x="20" y="58"/>
                  </a:moveTo>
                  <a:cubicBezTo>
                    <a:pt x="9" y="58"/>
                    <a:pt x="0" y="49"/>
                    <a:pt x="0" y="3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49"/>
                    <a:pt x="31" y="58"/>
                    <a:pt x="20" y="58"/>
                  </a:cubicBezTo>
                  <a:close/>
                  <a:moveTo>
                    <a:pt x="20" y="13"/>
                  </a:moveTo>
                  <a:cubicBezTo>
                    <a:pt x="17" y="13"/>
                    <a:pt x="14" y="16"/>
                    <a:pt x="14" y="20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2"/>
                    <a:pt x="17" y="45"/>
                    <a:pt x="20" y="45"/>
                  </a:cubicBezTo>
                  <a:cubicBezTo>
                    <a:pt x="24" y="45"/>
                    <a:pt x="27" y="42"/>
                    <a:pt x="27" y="38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6"/>
                    <a:pt x="24" y="13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Freeform 49"/>
            <p:cNvSpPr>
              <a:spLocks noEditPoints="1"/>
            </p:cNvSpPr>
            <p:nvPr/>
          </p:nvSpPr>
          <p:spPr bwMode="auto">
            <a:xfrm>
              <a:off x="2702739" y="3017462"/>
              <a:ext cx="535636" cy="431545"/>
            </a:xfrm>
            <a:custGeom>
              <a:avLst/>
              <a:gdLst>
                <a:gd name="T0" fmla="*/ 200 w 209"/>
                <a:gd name="T1" fmla="*/ 140 h 168"/>
                <a:gd name="T2" fmla="*/ 159 w 209"/>
                <a:gd name="T3" fmla="*/ 114 h 168"/>
                <a:gd name="T4" fmla="*/ 148 w 209"/>
                <a:gd name="T5" fmla="*/ 112 h 168"/>
                <a:gd name="T6" fmla="*/ 144 w 209"/>
                <a:gd name="T7" fmla="*/ 113 h 168"/>
                <a:gd name="T8" fmla="*/ 137 w 209"/>
                <a:gd name="T9" fmla="*/ 109 h 168"/>
                <a:gd name="T10" fmla="*/ 144 w 209"/>
                <a:gd name="T11" fmla="*/ 60 h 168"/>
                <a:gd name="T12" fmla="*/ 60 w 209"/>
                <a:gd name="T13" fmla="*/ 9 h 168"/>
                <a:gd name="T14" fmla="*/ 9 w 209"/>
                <a:gd name="T15" fmla="*/ 92 h 168"/>
                <a:gd name="T16" fmla="*/ 93 w 209"/>
                <a:gd name="T17" fmla="*/ 143 h 168"/>
                <a:gd name="T18" fmla="*/ 129 w 209"/>
                <a:gd name="T19" fmla="*/ 121 h 168"/>
                <a:gd name="T20" fmla="*/ 136 w 209"/>
                <a:gd name="T21" fmla="*/ 125 h 168"/>
                <a:gd name="T22" fmla="*/ 143 w 209"/>
                <a:gd name="T23" fmla="*/ 139 h 168"/>
                <a:gd name="T24" fmla="*/ 183 w 209"/>
                <a:gd name="T25" fmla="*/ 165 h 168"/>
                <a:gd name="T26" fmla="*/ 195 w 209"/>
                <a:gd name="T27" fmla="*/ 167 h 168"/>
                <a:gd name="T28" fmla="*/ 204 w 209"/>
                <a:gd name="T29" fmla="*/ 161 h 168"/>
                <a:gd name="T30" fmla="*/ 200 w 209"/>
                <a:gd name="T31" fmla="*/ 140 h 168"/>
                <a:gd name="T32" fmla="*/ 90 w 209"/>
                <a:gd name="T33" fmla="*/ 131 h 168"/>
                <a:gd name="T34" fmla="*/ 22 w 209"/>
                <a:gd name="T35" fmla="*/ 89 h 168"/>
                <a:gd name="T36" fmla="*/ 63 w 209"/>
                <a:gd name="T37" fmla="*/ 21 h 168"/>
                <a:gd name="T38" fmla="*/ 131 w 209"/>
                <a:gd name="T39" fmla="*/ 63 h 168"/>
                <a:gd name="T40" fmla="*/ 90 w 209"/>
                <a:gd name="T41" fmla="*/ 13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9" h="168">
                  <a:moveTo>
                    <a:pt x="200" y="140"/>
                  </a:moveTo>
                  <a:cubicBezTo>
                    <a:pt x="159" y="114"/>
                    <a:pt x="159" y="114"/>
                    <a:pt x="159" y="114"/>
                  </a:cubicBezTo>
                  <a:cubicBezTo>
                    <a:pt x="156" y="111"/>
                    <a:pt x="152" y="111"/>
                    <a:pt x="148" y="112"/>
                  </a:cubicBezTo>
                  <a:cubicBezTo>
                    <a:pt x="146" y="112"/>
                    <a:pt x="145" y="113"/>
                    <a:pt x="144" y="113"/>
                  </a:cubicBezTo>
                  <a:cubicBezTo>
                    <a:pt x="137" y="109"/>
                    <a:pt x="137" y="109"/>
                    <a:pt x="137" y="109"/>
                  </a:cubicBezTo>
                  <a:cubicBezTo>
                    <a:pt x="145" y="94"/>
                    <a:pt x="148" y="77"/>
                    <a:pt x="144" y="60"/>
                  </a:cubicBezTo>
                  <a:cubicBezTo>
                    <a:pt x="135" y="22"/>
                    <a:pt x="97" y="0"/>
                    <a:pt x="60" y="9"/>
                  </a:cubicBezTo>
                  <a:cubicBezTo>
                    <a:pt x="23" y="18"/>
                    <a:pt x="0" y="55"/>
                    <a:pt x="9" y="92"/>
                  </a:cubicBezTo>
                  <a:cubicBezTo>
                    <a:pt x="18" y="129"/>
                    <a:pt x="56" y="152"/>
                    <a:pt x="93" y="143"/>
                  </a:cubicBezTo>
                  <a:cubicBezTo>
                    <a:pt x="108" y="140"/>
                    <a:pt x="120" y="132"/>
                    <a:pt x="129" y="121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6" y="131"/>
                    <a:pt x="138" y="136"/>
                    <a:pt x="143" y="139"/>
                  </a:cubicBezTo>
                  <a:cubicBezTo>
                    <a:pt x="183" y="165"/>
                    <a:pt x="183" y="165"/>
                    <a:pt x="183" y="165"/>
                  </a:cubicBezTo>
                  <a:cubicBezTo>
                    <a:pt x="187" y="168"/>
                    <a:pt x="191" y="168"/>
                    <a:pt x="195" y="167"/>
                  </a:cubicBezTo>
                  <a:cubicBezTo>
                    <a:pt x="199" y="166"/>
                    <a:pt x="202" y="164"/>
                    <a:pt x="204" y="161"/>
                  </a:cubicBezTo>
                  <a:cubicBezTo>
                    <a:pt x="209" y="154"/>
                    <a:pt x="207" y="144"/>
                    <a:pt x="200" y="140"/>
                  </a:cubicBezTo>
                  <a:close/>
                  <a:moveTo>
                    <a:pt x="90" y="131"/>
                  </a:moveTo>
                  <a:cubicBezTo>
                    <a:pt x="60" y="138"/>
                    <a:pt x="29" y="120"/>
                    <a:pt x="22" y="89"/>
                  </a:cubicBezTo>
                  <a:cubicBezTo>
                    <a:pt x="14" y="59"/>
                    <a:pt x="33" y="28"/>
                    <a:pt x="63" y="21"/>
                  </a:cubicBezTo>
                  <a:cubicBezTo>
                    <a:pt x="94" y="14"/>
                    <a:pt x="124" y="32"/>
                    <a:pt x="131" y="63"/>
                  </a:cubicBezTo>
                  <a:cubicBezTo>
                    <a:pt x="139" y="93"/>
                    <a:pt x="120" y="123"/>
                    <a:pt x="90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914711" y="1352448"/>
            <a:ext cx="229061" cy="164794"/>
            <a:chOff x="3820635" y="3071676"/>
            <a:chExt cx="541058" cy="389258"/>
          </a:xfrm>
          <a:solidFill>
            <a:srgbClr val="002B82"/>
          </a:solidFill>
        </p:grpSpPr>
        <p:sp>
          <p:nvSpPr>
            <p:cNvPr id="42" name="Freeform 226"/>
            <p:cNvSpPr>
              <a:spLocks noEditPoints="1"/>
            </p:cNvSpPr>
            <p:nvPr/>
          </p:nvSpPr>
          <p:spPr bwMode="auto">
            <a:xfrm>
              <a:off x="3820635" y="3071676"/>
              <a:ext cx="438051" cy="389258"/>
            </a:xfrm>
            <a:custGeom>
              <a:avLst/>
              <a:gdLst>
                <a:gd name="T0" fmla="*/ 166 w 171"/>
                <a:gd name="T1" fmla="*/ 0 h 152"/>
                <a:gd name="T2" fmla="*/ 6 w 171"/>
                <a:gd name="T3" fmla="*/ 0 h 152"/>
                <a:gd name="T4" fmla="*/ 0 w 171"/>
                <a:gd name="T5" fmla="*/ 6 h 152"/>
                <a:gd name="T6" fmla="*/ 0 w 171"/>
                <a:gd name="T7" fmla="*/ 147 h 152"/>
                <a:gd name="T8" fmla="*/ 6 w 171"/>
                <a:gd name="T9" fmla="*/ 152 h 152"/>
                <a:gd name="T10" fmla="*/ 166 w 171"/>
                <a:gd name="T11" fmla="*/ 152 h 152"/>
                <a:gd name="T12" fmla="*/ 171 w 171"/>
                <a:gd name="T13" fmla="*/ 147 h 152"/>
                <a:gd name="T14" fmla="*/ 171 w 171"/>
                <a:gd name="T15" fmla="*/ 6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50"/>
                    <a:pt x="3" y="152"/>
                    <a:pt x="6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50"/>
                    <a:pt x="171" y="147"/>
                  </a:cubicBezTo>
                  <a:cubicBezTo>
                    <a:pt x="171" y="6"/>
                    <a:pt x="171" y="6"/>
                    <a:pt x="171" y="6"/>
                  </a:cubicBezTo>
                  <a:cubicBezTo>
                    <a:pt x="171" y="3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Freeform 227"/>
            <p:cNvSpPr/>
            <p:nvPr/>
          </p:nvSpPr>
          <p:spPr bwMode="auto">
            <a:xfrm>
              <a:off x="4117729" y="3336242"/>
              <a:ext cx="41203" cy="40119"/>
            </a:xfrm>
            <a:custGeom>
              <a:avLst/>
              <a:gdLst>
                <a:gd name="T0" fmla="*/ 12 w 38"/>
                <a:gd name="T1" fmla="*/ 0 h 37"/>
                <a:gd name="T2" fmla="*/ 12 w 38"/>
                <a:gd name="T3" fmla="*/ 2 h 37"/>
                <a:gd name="T4" fmla="*/ 0 w 38"/>
                <a:gd name="T5" fmla="*/ 37 h 37"/>
                <a:gd name="T6" fmla="*/ 36 w 38"/>
                <a:gd name="T7" fmla="*/ 28 h 37"/>
                <a:gd name="T8" fmla="*/ 38 w 38"/>
                <a:gd name="T9" fmla="*/ 26 h 37"/>
                <a:gd name="T10" fmla="*/ 12 w 38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7">
                  <a:moveTo>
                    <a:pt x="12" y="0"/>
                  </a:moveTo>
                  <a:lnTo>
                    <a:pt x="12" y="2"/>
                  </a:lnTo>
                  <a:lnTo>
                    <a:pt x="0" y="37"/>
                  </a:lnTo>
                  <a:lnTo>
                    <a:pt x="36" y="28"/>
                  </a:lnTo>
                  <a:lnTo>
                    <a:pt x="38" y="26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Freeform 228"/>
            <p:cNvSpPr/>
            <p:nvPr/>
          </p:nvSpPr>
          <p:spPr bwMode="auto">
            <a:xfrm>
              <a:off x="4281456" y="3135649"/>
              <a:ext cx="80237" cy="76984"/>
            </a:xfrm>
            <a:custGeom>
              <a:avLst/>
              <a:gdLst>
                <a:gd name="T0" fmla="*/ 23 w 31"/>
                <a:gd name="T1" fmla="*/ 30 h 30"/>
                <a:gd name="T2" fmla="*/ 29 w 31"/>
                <a:gd name="T3" fmla="*/ 24 h 30"/>
                <a:gd name="T4" fmla="*/ 29 w 31"/>
                <a:gd name="T5" fmla="*/ 17 h 30"/>
                <a:gd name="T6" fmla="*/ 13 w 31"/>
                <a:gd name="T7" fmla="*/ 2 h 30"/>
                <a:gd name="T8" fmla="*/ 6 w 31"/>
                <a:gd name="T9" fmla="*/ 2 h 30"/>
                <a:gd name="T10" fmla="*/ 0 w 31"/>
                <a:gd name="T11" fmla="*/ 8 h 30"/>
                <a:gd name="T12" fmla="*/ 23 w 31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0">
                  <a:moveTo>
                    <a:pt x="23" y="30"/>
                  </a:moveTo>
                  <a:cubicBezTo>
                    <a:pt x="29" y="24"/>
                    <a:pt x="29" y="24"/>
                    <a:pt x="29" y="24"/>
                  </a:cubicBezTo>
                  <a:cubicBezTo>
                    <a:pt x="31" y="22"/>
                    <a:pt x="31" y="19"/>
                    <a:pt x="29" y="17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0"/>
                    <a:pt x="8" y="0"/>
                    <a:pt x="6" y="2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2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Freeform 229"/>
            <p:cNvSpPr/>
            <p:nvPr/>
          </p:nvSpPr>
          <p:spPr bwMode="auto">
            <a:xfrm>
              <a:off x="4151342" y="3161672"/>
              <a:ext cx="182160" cy="184328"/>
            </a:xfrm>
            <a:custGeom>
              <a:avLst/>
              <a:gdLst>
                <a:gd name="T0" fmla="*/ 49 w 71"/>
                <a:gd name="T1" fmla="*/ 0 h 72"/>
                <a:gd name="T2" fmla="*/ 48 w 71"/>
                <a:gd name="T3" fmla="*/ 1 h 72"/>
                <a:gd name="T4" fmla="*/ 2 w 71"/>
                <a:gd name="T5" fmla="*/ 47 h 72"/>
                <a:gd name="T6" fmla="*/ 2 w 71"/>
                <a:gd name="T7" fmla="*/ 55 h 72"/>
                <a:gd name="T8" fmla="*/ 2 w 71"/>
                <a:gd name="T9" fmla="*/ 55 h 72"/>
                <a:gd name="T10" fmla="*/ 8 w 71"/>
                <a:gd name="T11" fmla="*/ 57 h 72"/>
                <a:gd name="T12" fmla="*/ 9 w 71"/>
                <a:gd name="T13" fmla="*/ 62 h 72"/>
                <a:gd name="T14" fmla="*/ 9 w 71"/>
                <a:gd name="T15" fmla="*/ 62 h 72"/>
                <a:gd name="T16" fmla="*/ 15 w 71"/>
                <a:gd name="T17" fmla="*/ 64 h 72"/>
                <a:gd name="T18" fmla="*/ 16 w 71"/>
                <a:gd name="T19" fmla="*/ 69 h 72"/>
                <a:gd name="T20" fmla="*/ 17 w 71"/>
                <a:gd name="T21" fmla="*/ 70 h 72"/>
                <a:gd name="T22" fmla="*/ 24 w 71"/>
                <a:gd name="T23" fmla="*/ 70 h 72"/>
                <a:gd name="T24" fmla="*/ 71 w 71"/>
                <a:gd name="T25" fmla="*/ 23 h 72"/>
                <a:gd name="T26" fmla="*/ 71 w 71"/>
                <a:gd name="T27" fmla="*/ 23 h 72"/>
                <a:gd name="T28" fmla="*/ 49 w 71"/>
                <a:gd name="T2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72">
                  <a:moveTo>
                    <a:pt x="49" y="0"/>
                  </a:moveTo>
                  <a:cubicBezTo>
                    <a:pt x="49" y="0"/>
                    <a:pt x="48" y="0"/>
                    <a:pt x="48" y="1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9"/>
                    <a:pt x="0" y="53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4" y="57"/>
                    <a:pt x="6" y="57"/>
                    <a:pt x="8" y="57"/>
                  </a:cubicBezTo>
                  <a:cubicBezTo>
                    <a:pt x="7" y="58"/>
                    <a:pt x="7" y="60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4"/>
                    <a:pt x="13" y="64"/>
                    <a:pt x="15" y="64"/>
                  </a:cubicBezTo>
                  <a:cubicBezTo>
                    <a:pt x="14" y="66"/>
                    <a:pt x="15" y="68"/>
                    <a:pt x="16" y="69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9" y="72"/>
                    <a:pt x="22" y="72"/>
                    <a:pt x="24" y="70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3"/>
                    <a:pt x="71" y="23"/>
                    <a:pt x="71" y="23"/>
                  </a:cubicBez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Rectangle 230"/>
            <p:cNvSpPr>
              <a:spLocks noChangeArrowheads="1"/>
            </p:cNvSpPr>
            <p:nvPr/>
          </p:nvSpPr>
          <p:spPr bwMode="auto">
            <a:xfrm>
              <a:off x="3879187" y="3222392"/>
              <a:ext cx="140957" cy="162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Rectangle 231"/>
            <p:cNvSpPr>
              <a:spLocks noChangeArrowheads="1"/>
            </p:cNvSpPr>
            <p:nvPr/>
          </p:nvSpPr>
          <p:spPr bwMode="auto">
            <a:xfrm>
              <a:off x="3879187" y="3269016"/>
              <a:ext cx="225531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Rectangle 232"/>
            <p:cNvSpPr>
              <a:spLocks noChangeArrowheads="1"/>
            </p:cNvSpPr>
            <p:nvPr/>
          </p:nvSpPr>
          <p:spPr bwMode="auto">
            <a:xfrm>
              <a:off x="3879187" y="3315640"/>
              <a:ext cx="225531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9" name="Rectangle 233"/>
            <p:cNvSpPr>
              <a:spLocks noChangeArrowheads="1"/>
            </p:cNvSpPr>
            <p:nvPr/>
          </p:nvSpPr>
          <p:spPr bwMode="auto">
            <a:xfrm>
              <a:off x="3879187" y="3361180"/>
              <a:ext cx="225531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986563" y="2246725"/>
            <a:ext cx="207026" cy="195550"/>
            <a:chOff x="4882149" y="3025052"/>
            <a:chExt cx="489013" cy="461905"/>
          </a:xfrm>
          <a:solidFill>
            <a:srgbClr val="002B82"/>
          </a:solidFill>
        </p:grpSpPr>
        <p:sp>
          <p:nvSpPr>
            <p:cNvPr id="51" name="Freeform 250"/>
            <p:cNvSpPr/>
            <p:nvPr/>
          </p:nvSpPr>
          <p:spPr bwMode="auto">
            <a:xfrm>
              <a:off x="4882149" y="3161672"/>
              <a:ext cx="468411" cy="325285"/>
            </a:xfrm>
            <a:custGeom>
              <a:avLst/>
              <a:gdLst>
                <a:gd name="T0" fmla="*/ 102 w 183"/>
                <a:gd name="T1" fmla="*/ 127 h 127"/>
                <a:gd name="T2" fmla="*/ 65 w 183"/>
                <a:gd name="T3" fmla="*/ 119 h 127"/>
                <a:gd name="T4" fmla="*/ 20 w 183"/>
                <a:gd name="T5" fmla="*/ 0 h 127"/>
                <a:gd name="T6" fmla="*/ 50 w 183"/>
                <a:gd name="T7" fmla="*/ 14 h 127"/>
                <a:gd name="T8" fmla="*/ 78 w 183"/>
                <a:gd name="T9" fmla="*/ 89 h 127"/>
                <a:gd name="T10" fmla="*/ 154 w 183"/>
                <a:gd name="T11" fmla="*/ 60 h 127"/>
                <a:gd name="T12" fmla="*/ 183 w 183"/>
                <a:gd name="T13" fmla="*/ 74 h 127"/>
                <a:gd name="T14" fmla="*/ 134 w 183"/>
                <a:gd name="T15" fmla="*/ 121 h 127"/>
                <a:gd name="T16" fmla="*/ 102 w 183"/>
                <a:gd name="T17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" h="127">
                  <a:moveTo>
                    <a:pt x="102" y="127"/>
                  </a:moveTo>
                  <a:cubicBezTo>
                    <a:pt x="89" y="127"/>
                    <a:pt x="77" y="124"/>
                    <a:pt x="65" y="119"/>
                  </a:cubicBezTo>
                  <a:cubicBezTo>
                    <a:pt x="20" y="98"/>
                    <a:pt x="0" y="45"/>
                    <a:pt x="20" y="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37" y="42"/>
                    <a:pt x="50" y="76"/>
                    <a:pt x="78" y="89"/>
                  </a:cubicBezTo>
                  <a:cubicBezTo>
                    <a:pt x="107" y="102"/>
                    <a:pt x="141" y="89"/>
                    <a:pt x="154" y="60"/>
                  </a:cubicBezTo>
                  <a:cubicBezTo>
                    <a:pt x="183" y="74"/>
                    <a:pt x="183" y="74"/>
                    <a:pt x="183" y="74"/>
                  </a:cubicBezTo>
                  <a:cubicBezTo>
                    <a:pt x="174" y="96"/>
                    <a:pt x="156" y="112"/>
                    <a:pt x="134" y="121"/>
                  </a:cubicBezTo>
                  <a:cubicBezTo>
                    <a:pt x="123" y="125"/>
                    <a:pt x="112" y="127"/>
                    <a:pt x="102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Freeform 251"/>
            <p:cNvSpPr/>
            <p:nvPr/>
          </p:nvSpPr>
          <p:spPr bwMode="auto">
            <a:xfrm>
              <a:off x="4942869" y="3028305"/>
              <a:ext cx="179991" cy="148547"/>
            </a:xfrm>
            <a:custGeom>
              <a:avLst/>
              <a:gdLst>
                <a:gd name="T0" fmla="*/ 70 w 70"/>
                <a:gd name="T1" fmla="*/ 0 h 58"/>
                <a:gd name="T2" fmla="*/ 8 w 70"/>
                <a:gd name="T3" fmla="*/ 33 h 58"/>
                <a:gd name="T4" fmla="*/ 0 w 70"/>
                <a:gd name="T5" fmla="*/ 45 h 58"/>
                <a:gd name="T6" fmla="*/ 30 w 70"/>
                <a:gd name="T7" fmla="*/ 58 h 58"/>
                <a:gd name="T8" fmla="*/ 33 w 70"/>
                <a:gd name="T9" fmla="*/ 53 h 58"/>
                <a:gd name="T10" fmla="*/ 70 w 70"/>
                <a:gd name="T11" fmla="*/ 33 h 58"/>
                <a:gd name="T12" fmla="*/ 70 w 70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58">
                  <a:moveTo>
                    <a:pt x="70" y="0"/>
                  </a:moveTo>
                  <a:cubicBezTo>
                    <a:pt x="45" y="2"/>
                    <a:pt x="23" y="14"/>
                    <a:pt x="8" y="33"/>
                  </a:cubicBezTo>
                  <a:cubicBezTo>
                    <a:pt x="5" y="37"/>
                    <a:pt x="2" y="41"/>
                    <a:pt x="0" y="45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1" y="57"/>
                    <a:pt x="32" y="55"/>
                    <a:pt x="33" y="53"/>
                  </a:cubicBezTo>
                  <a:cubicBezTo>
                    <a:pt x="42" y="42"/>
                    <a:pt x="55" y="35"/>
                    <a:pt x="70" y="33"/>
                  </a:cubicBezTo>
                  <a:lnTo>
                    <a:pt x="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" name="Freeform 252"/>
            <p:cNvSpPr/>
            <p:nvPr/>
          </p:nvSpPr>
          <p:spPr bwMode="auto">
            <a:xfrm>
              <a:off x="5284419" y="3276606"/>
              <a:ext cx="86743" cy="54214"/>
            </a:xfrm>
            <a:custGeom>
              <a:avLst/>
              <a:gdLst>
                <a:gd name="T0" fmla="*/ 1 w 34"/>
                <a:gd name="T1" fmla="*/ 0 h 21"/>
                <a:gd name="T2" fmla="*/ 0 w 34"/>
                <a:gd name="T3" fmla="*/ 8 h 21"/>
                <a:gd name="T4" fmla="*/ 29 w 34"/>
                <a:gd name="T5" fmla="*/ 21 h 21"/>
                <a:gd name="T6" fmla="*/ 34 w 34"/>
                <a:gd name="T7" fmla="*/ 0 h 21"/>
                <a:gd name="T8" fmla="*/ 1 w 34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1">
                  <a:moveTo>
                    <a:pt x="1" y="0"/>
                  </a:moveTo>
                  <a:cubicBezTo>
                    <a:pt x="1" y="3"/>
                    <a:pt x="0" y="5"/>
                    <a:pt x="0" y="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2" y="14"/>
                    <a:pt x="33" y="7"/>
                    <a:pt x="34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4" name="Freeform 253"/>
            <p:cNvSpPr/>
            <p:nvPr/>
          </p:nvSpPr>
          <p:spPr bwMode="auto">
            <a:xfrm>
              <a:off x="5143462" y="3025052"/>
              <a:ext cx="227700" cy="230953"/>
            </a:xfrm>
            <a:custGeom>
              <a:avLst/>
              <a:gdLst>
                <a:gd name="T0" fmla="*/ 89 w 89"/>
                <a:gd name="T1" fmla="*/ 90 h 90"/>
                <a:gd name="T2" fmla="*/ 57 w 89"/>
                <a:gd name="T3" fmla="*/ 90 h 90"/>
                <a:gd name="T4" fmla="*/ 0 w 89"/>
                <a:gd name="T5" fmla="*/ 33 h 90"/>
                <a:gd name="T6" fmla="*/ 0 w 89"/>
                <a:gd name="T7" fmla="*/ 0 h 90"/>
                <a:gd name="T8" fmla="*/ 89 w 89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90">
                  <a:moveTo>
                    <a:pt x="89" y="90"/>
                  </a:moveTo>
                  <a:cubicBezTo>
                    <a:pt x="57" y="90"/>
                    <a:pt x="57" y="90"/>
                    <a:pt x="57" y="90"/>
                  </a:cubicBezTo>
                  <a:cubicBezTo>
                    <a:pt x="57" y="59"/>
                    <a:pt x="31" y="33"/>
                    <a:pt x="0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9" y="0"/>
                    <a:pt x="89" y="41"/>
                    <a:pt x="89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Rectangle 254"/>
            <p:cNvSpPr>
              <a:spLocks noChangeArrowheads="1"/>
            </p:cNvSpPr>
            <p:nvPr/>
          </p:nvSpPr>
          <p:spPr bwMode="auto">
            <a:xfrm>
              <a:off x="5058888" y="3284196"/>
              <a:ext cx="43371" cy="54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Rectangle 255"/>
            <p:cNvSpPr>
              <a:spLocks noChangeArrowheads="1"/>
            </p:cNvSpPr>
            <p:nvPr/>
          </p:nvSpPr>
          <p:spPr bwMode="auto">
            <a:xfrm>
              <a:off x="5122860" y="3218054"/>
              <a:ext cx="41203" cy="1203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7" name="Rectangle 256"/>
            <p:cNvSpPr>
              <a:spLocks noChangeArrowheads="1"/>
            </p:cNvSpPr>
            <p:nvPr/>
          </p:nvSpPr>
          <p:spPr bwMode="auto">
            <a:xfrm>
              <a:off x="5184664" y="3182273"/>
              <a:ext cx="41203" cy="1561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894054" y="2229778"/>
            <a:ext cx="226765" cy="226765"/>
            <a:chOff x="5958843" y="2994692"/>
            <a:chExt cx="535637" cy="535637"/>
          </a:xfrm>
          <a:solidFill>
            <a:srgbClr val="002B82"/>
          </a:solidFill>
        </p:grpSpPr>
        <p:sp>
          <p:nvSpPr>
            <p:cNvPr id="59" name="Freeform 257"/>
            <p:cNvSpPr>
              <a:spLocks noEditPoints="1"/>
            </p:cNvSpPr>
            <p:nvPr/>
          </p:nvSpPr>
          <p:spPr bwMode="auto">
            <a:xfrm>
              <a:off x="6077030" y="3109626"/>
              <a:ext cx="302516" cy="305768"/>
            </a:xfrm>
            <a:custGeom>
              <a:avLst/>
              <a:gdLst>
                <a:gd name="T0" fmla="*/ 101 w 118"/>
                <a:gd name="T1" fmla="*/ 91 h 119"/>
                <a:gd name="T2" fmla="*/ 107 w 118"/>
                <a:gd name="T3" fmla="*/ 77 h 119"/>
                <a:gd name="T4" fmla="*/ 23 w 118"/>
                <a:gd name="T5" fmla="*/ 25 h 119"/>
                <a:gd name="T6" fmla="*/ 30 w 118"/>
                <a:gd name="T7" fmla="*/ 25 h 119"/>
                <a:gd name="T8" fmla="*/ 27 w 118"/>
                <a:gd name="T9" fmla="*/ 24 h 119"/>
                <a:gd name="T10" fmla="*/ 21 w 118"/>
                <a:gd name="T11" fmla="*/ 35 h 119"/>
                <a:gd name="T12" fmla="*/ 28 w 118"/>
                <a:gd name="T13" fmla="*/ 33 h 119"/>
                <a:gd name="T14" fmla="*/ 33 w 118"/>
                <a:gd name="T15" fmla="*/ 41 h 119"/>
                <a:gd name="T16" fmla="*/ 25 w 118"/>
                <a:gd name="T17" fmla="*/ 46 h 119"/>
                <a:gd name="T18" fmla="*/ 15 w 118"/>
                <a:gd name="T19" fmla="*/ 54 h 119"/>
                <a:gd name="T20" fmla="*/ 25 w 118"/>
                <a:gd name="T21" fmla="*/ 63 h 119"/>
                <a:gd name="T22" fmla="*/ 40 w 118"/>
                <a:gd name="T23" fmla="*/ 72 h 119"/>
                <a:gd name="T24" fmla="*/ 34 w 118"/>
                <a:gd name="T25" fmla="*/ 89 h 119"/>
                <a:gd name="T26" fmla="*/ 28 w 118"/>
                <a:gd name="T27" fmla="*/ 102 h 119"/>
                <a:gd name="T28" fmla="*/ 25 w 118"/>
                <a:gd name="T29" fmla="*/ 92 h 119"/>
                <a:gd name="T30" fmla="*/ 21 w 118"/>
                <a:gd name="T31" fmla="*/ 70 h 119"/>
                <a:gd name="T32" fmla="*/ 11 w 118"/>
                <a:gd name="T33" fmla="*/ 57 h 119"/>
                <a:gd name="T34" fmla="*/ 34 w 118"/>
                <a:gd name="T35" fmla="*/ 12 h 119"/>
                <a:gd name="T36" fmla="*/ 23 w 118"/>
                <a:gd name="T37" fmla="*/ 20 h 119"/>
                <a:gd name="T38" fmla="*/ 105 w 118"/>
                <a:gd name="T39" fmla="*/ 50 h 119"/>
                <a:gd name="T40" fmla="*/ 98 w 118"/>
                <a:gd name="T41" fmla="*/ 59 h 119"/>
                <a:gd name="T42" fmla="*/ 94 w 118"/>
                <a:gd name="T43" fmla="*/ 64 h 119"/>
                <a:gd name="T44" fmla="*/ 86 w 118"/>
                <a:gd name="T45" fmla="*/ 65 h 119"/>
                <a:gd name="T46" fmla="*/ 76 w 118"/>
                <a:gd name="T47" fmla="*/ 55 h 119"/>
                <a:gd name="T48" fmla="*/ 70 w 118"/>
                <a:gd name="T49" fmla="*/ 60 h 119"/>
                <a:gd name="T50" fmla="*/ 70 w 118"/>
                <a:gd name="T51" fmla="*/ 70 h 119"/>
                <a:gd name="T52" fmla="*/ 57 w 118"/>
                <a:gd name="T53" fmla="*/ 77 h 119"/>
                <a:gd name="T54" fmla="*/ 45 w 118"/>
                <a:gd name="T55" fmla="*/ 58 h 119"/>
                <a:gd name="T56" fmla="*/ 61 w 118"/>
                <a:gd name="T57" fmla="*/ 51 h 119"/>
                <a:gd name="T58" fmla="*/ 63 w 118"/>
                <a:gd name="T59" fmla="*/ 49 h 119"/>
                <a:gd name="T60" fmla="*/ 59 w 118"/>
                <a:gd name="T61" fmla="*/ 48 h 119"/>
                <a:gd name="T62" fmla="*/ 48 w 118"/>
                <a:gd name="T63" fmla="*/ 48 h 119"/>
                <a:gd name="T64" fmla="*/ 50 w 118"/>
                <a:gd name="T65" fmla="*/ 39 h 119"/>
                <a:gd name="T66" fmla="*/ 54 w 118"/>
                <a:gd name="T67" fmla="*/ 38 h 119"/>
                <a:gd name="T68" fmla="*/ 59 w 118"/>
                <a:gd name="T69" fmla="*/ 24 h 119"/>
                <a:gd name="T70" fmla="*/ 75 w 118"/>
                <a:gd name="T71" fmla="*/ 25 h 119"/>
                <a:gd name="T72" fmla="*/ 83 w 118"/>
                <a:gd name="T73" fmla="*/ 20 h 119"/>
                <a:gd name="T74" fmla="*/ 95 w 118"/>
                <a:gd name="T75" fmla="*/ 21 h 119"/>
                <a:gd name="T76" fmla="*/ 105 w 118"/>
                <a:gd name="T77" fmla="*/ 63 h 119"/>
                <a:gd name="T78" fmla="*/ 105 w 118"/>
                <a:gd name="T79" fmla="*/ 70 h 119"/>
                <a:gd name="T80" fmla="*/ 102 w 118"/>
                <a:gd name="T81" fmla="*/ 68 h 119"/>
                <a:gd name="T82" fmla="*/ 105 w 118"/>
                <a:gd name="T83" fmla="*/ 59 h 119"/>
                <a:gd name="T84" fmla="*/ 107 w 118"/>
                <a:gd name="T85" fmla="*/ 50 h 119"/>
                <a:gd name="T86" fmla="*/ 109 w 118"/>
                <a:gd name="T87" fmla="*/ 39 h 119"/>
                <a:gd name="T88" fmla="*/ 86 w 118"/>
                <a:gd name="T89" fmla="*/ 66 h 119"/>
                <a:gd name="T90" fmla="*/ 73 w 118"/>
                <a:gd name="T91" fmla="*/ 76 h 119"/>
                <a:gd name="T92" fmla="*/ 35 w 118"/>
                <a:gd name="T93" fmla="*/ 26 h 119"/>
                <a:gd name="T94" fmla="*/ 31 w 118"/>
                <a:gd name="T95" fmla="*/ 17 h 119"/>
                <a:gd name="T96" fmla="*/ 46 w 118"/>
                <a:gd name="T97" fmla="*/ 11 h 119"/>
                <a:gd name="T98" fmla="*/ 50 w 118"/>
                <a:gd name="T99" fmla="*/ 18 h 119"/>
                <a:gd name="T100" fmla="*/ 42 w 118"/>
                <a:gd name="T101" fmla="*/ 27 h 119"/>
                <a:gd name="T102" fmla="*/ 57 w 118"/>
                <a:gd name="T103" fmla="*/ 16 h 119"/>
                <a:gd name="T104" fmla="*/ 59 w 118"/>
                <a:gd name="T105" fmla="*/ 14 h 119"/>
                <a:gd name="T106" fmla="*/ 47 w 118"/>
                <a:gd name="T107" fmla="*/ 27 h 119"/>
                <a:gd name="T108" fmla="*/ 75 w 118"/>
                <a:gd name="T109" fmla="*/ 19 h 119"/>
                <a:gd name="T110" fmla="*/ 87 w 118"/>
                <a:gd name="T111" fmla="*/ 15 h 119"/>
                <a:gd name="T112" fmla="*/ 27 w 118"/>
                <a:gd name="T113" fmla="*/ 59 h 119"/>
                <a:gd name="T114" fmla="*/ 24 w 118"/>
                <a:gd name="T115" fmla="*/ 59 h 119"/>
                <a:gd name="T116" fmla="*/ 23 w 118"/>
                <a:gd name="T117" fmla="*/ 55 h 119"/>
                <a:gd name="T118" fmla="*/ 111 w 118"/>
                <a:gd name="T119" fmla="*/ 7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cubicBezTo>
                    <a:pt x="26" y="0"/>
                    <a:pt x="0" y="27"/>
                    <a:pt x="0" y="60"/>
                  </a:cubicBezTo>
                  <a:cubicBezTo>
                    <a:pt x="0" y="92"/>
                    <a:pt x="26" y="119"/>
                    <a:pt x="59" y="119"/>
                  </a:cubicBezTo>
                  <a:cubicBezTo>
                    <a:pt x="91" y="119"/>
                    <a:pt x="118" y="92"/>
                    <a:pt x="118" y="60"/>
                  </a:cubicBezTo>
                  <a:cubicBezTo>
                    <a:pt x="118" y="27"/>
                    <a:pt x="91" y="0"/>
                    <a:pt x="59" y="0"/>
                  </a:cubicBezTo>
                  <a:close/>
                  <a:moveTo>
                    <a:pt x="110" y="77"/>
                  </a:moveTo>
                  <a:cubicBezTo>
                    <a:pt x="110" y="77"/>
                    <a:pt x="110" y="77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08" y="82"/>
                    <a:pt x="107" y="86"/>
                    <a:pt x="104" y="89"/>
                  </a:cubicBezTo>
                  <a:cubicBezTo>
                    <a:pt x="104" y="89"/>
                    <a:pt x="104" y="89"/>
                    <a:pt x="103" y="90"/>
                  </a:cubicBezTo>
                  <a:cubicBezTo>
                    <a:pt x="102" y="89"/>
                    <a:pt x="102" y="90"/>
                    <a:pt x="101" y="91"/>
                  </a:cubicBezTo>
                  <a:cubicBezTo>
                    <a:pt x="100" y="91"/>
                    <a:pt x="100" y="90"/>
                    <a:pt x="100" y="90"/>
                  </a:cubicBezTo>
                  <a:cubicBezTo>
                    <a:pt x="100" y="89"/>
                    <a:pt x="100" y="89"/>
                    <a:pt x="100" y="88"/>
                  </a:cubicBezTo>
                  <a:cubicBezTo>
                    <a:pt x="100" y="87"/>
                    <a:pt x="100" y="87"/>
                    <a:pt x="99" y="87"/>
                  </a:cubicBezTo>
                  <a:cubicBezTo>
                    <a:pt x="100" y="86"/>
                    <a:pt x="99" y="85"/>
                    <a:pt x="99" y="84"/>
                  </a:cubicBezTo>
                  <a:cubicBezTo>
                    <a:pt x="99" y="83"/>
                    <a:pt x="100" y="83"/>
                    <a:pt x="101" y="83"/>
                  </a:cubicBezTo>
                  <a:cubicBezTo>
                    <a:pt x="101" y="83"/>
                    <a:pt x="101" y="81"/>
                    <a:pt x="102" y="81"/>
                  </a:cubicBezTo>
                  <a:cubicBezTo>
                    <a:pt x="102" y="80"/>
                    <a:pt x="102" y="81"/>
                    <a:pt x="102" y="81"/>
                  </a:cubicBezTo>
                  <a:cubicBezTo>
                    <a:pt x="103" y="81"/>
                    <a:pt x="102" y="80"/>
                    <a:pt x="103" y="80"/>
                  </a:cubicBezTo>
                  <a:cubicBezTo>
                    <a:pt x="103" y="80"/>
                    <a:pt x="104" y="79"/>
                    <a:pt x="104" y="80"/>
                  </a:cubicBezTo>
                  <a:cubicBezTo>
                    <a:pt x="105" y="80"/>
                    <a:pt x="105" y="79"/>
                    <a:pt x="105" y="78"/>
                  </a:cubicBezTo>
                  <a:cubicBezTo>
                    <a:pt x="105" y="78"/>
                    <a:pt x="106" y="77"/>
                    <a:pt x="107" y="77"/>
                  </a:cubicBezTo>
                  <a:cubicBezTo>
                    <a:pt x="107" y="77"/>
                    <a:pt x="107" y="76"/>
                    <a:pt x="107" y="76"/>
                  </a:cubicBezTo>
                  <a:cubicBezTo>
                    <a:pt x="108" y="77"/>
                    <a:pt x="109" y="76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lose/>
                  <a:moveTo>
                    <a:pt x="17" y="25"/>
                  </a:moveTo>
                  <a:cubicBezTo>
                    <a:pt x="17" y="25"/>
                    <a:pt x="18" y="25"/>
                    <a:pt x="18" y="25"/>
                  </a:cubicBezTo>
                  <a:cubicBezTo>
                    <a:pt x="19" y="25"/>
                    <a:pt x="19" y="24"/>
                    <a:pt x="19" y="25"/>
                  </a:cubicBezTo>
                  <a:cubicBezTo>
                    <a:pt x="19" y="25"/>
                    <a:pt x="20" y="26"/>
                    <a:pt x="20" y="26"/>
                  </a:cubicBezTo>
                  <a:cubicBezTo>
                    <a:pt x="20" y="25"/>
                    <a:pt x="20" y="24"/>
                    <a:pt x="20" y="23"/>
                  </a:cubicBezTo>
                  <a:cubicBezTo>
                    <a:pt x="20" y="23"/>
                    <a:pt x="20" y="23"/>
                    <a:pt x="20" y="22"/>
                  </a:cubicBezTo>
                  <a:cubicBezTo>
                    <a:pt x="21" y="22"/>
                    <a:pt x="21" y="23"/>
                    <a:pt x="21" y="23"/>
                  </a:cubicBezTo>
                  <a:cubicBezTo>
                    <a:pt x="22" y="24"/>
                    <a:pt x="22" y="24"/>
                    <a:pt x="23" y="25"/>
                  </a:cubicBezTo>
                  <a:cubicBezTo>
                    <a:pt x="23" y="25"/>
                    <a:pt x="22" y="25"/>
                    <a:pt x="23" y="26"/>
                  </a:cubicBezTo>
                  <a:cubicBezTo>
                    <a:pt x="23" y="25"/>
                    <a:pt x="23" y="25"/>
                    <a:pt x="24" y="24"/>
                  </a:cubicBezTo>
                  <a:cubicBezTo>
                    <a:pt x="24" y="24"/>
                    <a:pt x="23" y="24"/>
                    <a:pt x="23" y="24"/>
                  </a:cubicBezTo>
                  <a:cubicBezTo>
                    <a:pt x="22" y="23"/>
                    <a:pt x="23" y="21"/>
                    <a:pt x="24" y="20"/>
                  </a:cubicBezTo>
                  <a:cubicBezTo>
                    <a:pt x="24" y="20"/>
                    <a:pt x="24" y="21"/>
                    <a:pt x="24" y="21"/>
                  </a:cubicBezTo>
                  <a:cubicBezTo>
                    <a:pt x="25" y="21"/>
                    <a:pt x="26" y="20"/>
                    <a:pt x="26" y="22"/>
                  </a:cubicBezTo>
                  <a:cubicBezTo>
                    <a:pt x="27" y="22"/>
                    <a:pt x="27" y="21"/>
                    <a:pt x="28" y="21"/>
                  </a:cubicBezTo>
                  <a:cubicBezTo>
                    <a:pt x="28" y="22"/>
                    <a:pt x="28" y="22"/>
                    <a:pt x="28" y="23"/>
                  </a:cubicBezTo>
                  <a:cubicBezTo>
                    <a:pt x="29" y="23"/>
                    <a:pt x="29" y="23"/>
                    <a:pt x="30" y="23"/>
                  </a:cubicBezTo>
                  <a:cubicBezTo>
                    <a:pt x="30" y="23"/>
                    <a:pt x="30" y="24"/>
                    <a:pt x="31" y="24"/>
                  </a:cubicBezTo>
                  <a:cubicBezTo>
                    <a:pt x="31" y="24"/>
                    <a:pt x="30" y="24"/>
                    <a:pt x="30" y="25"/>
                  </a:cubicBezTo>
                  <a:cubicBezTo>
                    <a:pt x="31" y="25"/>
                    <a:pt x="31" y="25"/>
                    <a:pt x="32" y="25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1" y="27"/>
                    <a:pt x="31" y="28"/>
                    <a:pt x="32" y="28"/>
                  </a:cubicBezTo>
                  <a:cubicBezTo>
                    <a:pt x="31" y="28"/>
                    <a:pt x="31" y="27"/>
                    <a:pt x="30" y="27"/>
                  </a:cubicBezTo>
                  <a:cubicBezTo>
                    <a:pt x="30" y="28"/>
                    <a:pt x="31" y="28"/>
                    <a:pt x="31" y="29"/>
                  </a:cubicBezTo>
                  <a:cubicBezTo>
                    <a:pt x="31" y="30"/>
                    <a:pt x="30" y="30"/>
                    <a:pt x="30" y="31"/>
                  </a:cubicBezTo>
                  <a:cubicBezTo>
                    <a:pt x="29" y="31"/>
                    <a:pt x="29" y="29"/>
                    <a:pt x="27" y="29"/>
                  </a:cubicBezTo>
                  <a:cubicBezTo>
                    <a:pt x="27" y="29"/>
                    <a:pt x="26" y="29"/>
                    <a:pt x="26" y="28"/>
                  </a:cubicBezTo>
                  <a:cubicBezTo>
                    <a:pt x="26" y="27"/>
                    <a:pt x="28" y="27"/>
                    <a:pt x="28" y="26"/>
                  </a:cubicBezTo>
                  <a:cubicBezTo>
                    <a:pt x="28" y="25"/>
                    <a:pt x="27" y="26"/>
                    <a:pt x="27" y="24"/>
                  </a:cubicBezTo>
                  <a:cubicBezTo>
                    <a:pt x="27" y="25"/>
                    <a:pt x="26" y="24"/>
                    <a:pt x="26" y="24"/>
                  </a:cubicBezTo>
                  <a:cubicBezTo>
                    <a:pt x="25" y="24"/>
                    <a:pt x="25" y="24"/>
                    <a:pt x="24" y="24"/>
                  </a:cubicBezTo>
                  <a:cubicBezTo>
                    <a:pt x="24" y="24"/>
                    <a:pt x="25" y="24"/>
                    <a:pt x="25" y="25"/>
                  </a:cubicBezTo>
                  <a:cubicBezTo>
                    <a:pt x="25" y="25"/>
                    <a:pt x="25" y="26"/>
                    <a:pt x="25" y="27"/>
                  </a:cubicBezTo>
                  <a:cubicBezTo>
                    <a:pt x="24" y="27"/>
                    <a:pt x="23" y="27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9"/>
                    <a:pt x="21" y="29"/>
                    <a:pt x="21" y="30"/>
                  </a:cubicBezTo>
                  <a:cubicBezTo>
                    <a:pt x="20" y="30"/>
                    <a:pt x="20" y="31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3"/>
                    <a:pt x="20" y="33"/>
                    <a:pt x="19" y="34"/>
                  </a:cubicBezTo>
                  <a:cubicBezTo>
                    <a:pt x="20" y="34"/>
                    <a:pt x="21" y="35"/>
                    <a:pt x="21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7"/>
                    <a:pt x="24" y="38"/>
                  </a:cubicBezTo>
                  <a:cubicBezTo>
                    <a:pt x="24" y="37"/>
                    <a:pt x="24" y="36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4"/>
                    <a:pt x="25" y="35"/>
                    <a:pt x="25" y="35"/>
                  </a:cubicBezTo>
                  <a:cubicBezTo>
                    <a:pt x="25" y="33"/>
                    <a:pt x="25" y="32"/>
                    <a:pt x="25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7" y="30"/>
                  </a:cubicBezTo>
                  <a:cubicBezTo>
                    <a:pt x="28" y="30"/>
                    <a:pt x="28" y="31"/>
                    <a:pt x="28" y="31"/>
                  </a:cubicBezTo>
                  <a:cubicBezTo>
                    <a:pt x="28" y="31"/>
                    <a:pt x="28" y="32"/>
                    <a:pt x="28" y="33"/>
                  </a:cubicBezTo>
                  <a:cubicBezTo>
                    <a:pt x="29" y="33"/>
                    <a:pt x="29" y="33"/>
                    <a:pt x="30" y="33"/>
                  </a:cubicBezTo>
                  <a:cubicBezTo>
                    <a:pt x="30" y="33"/>
                    <a:pt x="30" y="32"/>
                    <a:pt x="30" y="32"/>
                  </a:cubicBezTo>
                  <a:cubicBezTo>
                    <a:pt x="31" y="32"/>
                    <a:pt x="31" y="33"/>
                    <a:pt x="31" y="34"/>
                  </a:cubicBezTo>
                  <a:cubicBezTo>
                    <a:pt x="31" y="34"/>
                    <a:pt x="31" y="35"/>
                    <a:pt x="31" y="35"/>
                  </a:cubicBezTo>
                  <a:cubicBezTo>
                    <a:pt x="31" y="36"/>
                    <a:pt x="32" y="36"/>
                    <a:pt x="32" y="37"/>
                  </a:cubicBezTo>
                  <a:cubicBezTo>
                    <a:pt x="33" y="37"/>
                    <a:pt x="33" y="36"/>
                    <a:pt x="33" y="37"/>
                  </a:cubicBezTo>
                  <a:cubicBezTo>
                    <a:pt x="33" y="38"/>
                    <a:pt x="33" y="38"/>
                    <a:pt x="33" y="39"/>
                  </a:cubicBezTo>
                  <a:cubicBezTo>
                    <a:pt x="33" y="40"/>
                    <a:pt x="33" y="41"/>
                    <a:pt x="34" y="41"/>
                  </a:cubicBezTo>
                  <a:cubicBezTo>
                    <a:pt x="34" y="41"/>
                    <a:pt x="34" y="42"/>
                    <a:pt x="34" y="42"/>
                  </a:cubicBezTo>
                  <a:cubicBezTo>
                    <a:pt x="34" y="42"/>
                    <a:pt x="33" y="42"/>
                    <a:pt x="33" y="42"/>
                  </a:cubicBezTo>
                  <a:cubicBezTo>
                    <a:pt x="33" y="42"/>
                    <a:pt x="33" y="42"/>
                    <a:pt x="33" y="41"/>
                  </a:cubicBezTo>
                  <a:cubicBezTo>
                    <a:pt x="32" y="41"/>
                    <a:pt x="32" y="42"/>
                    <a:pt x="31" y="42"/>
                  </a:cubicBezTo>
                  <a:cubicBezTo>
                    <a:pt x="32" y="40"/>
                    <a:pt x="32" y="40"/>
                    <a:pt x="33" y="39"/>
                  </a:cubicBezTo>
                  <a:cubicBezTo>
                    <a:pt x="32" y="38"/>
                    <a:pt x="31" y="40"/>
                    <a:pt x="30" y="39"/>
                  </a:cubicBezTo>
                  <a:cubicBezTo>
                    <a:pt x="30" y="40"/>
                    <a:pt x="31" y="40"/>
                    <a:pt x="30" y="40"/>
                  </a:cubicBezTo>
                  <a:cubicBezTo>
                    <a:pt x="30" y="41"/>
                    <a:pt x="29" y="41"/>
                    <a:pt x="29" y="41"/>
                  </a:cubicBezTo>
                  <a:cubicBezTo>
                    <a:pt x="29" y="42"/>
                    <a:pt x="30" y="42"/>
                    <a:pt x="31" y="42"/>
                  </a:cubicBezTo>
                  <a:cubicBezTo>
                    <a:pt x="30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8" y="43"/>
                    <a:pt x="27" y="43"/>
                    <a:pt x="26" y="44"/>
                  </a:cubicBezTo>
                  <a:cubicBezTo>
                    <a:pt x="26" y="45"/>
                    <a:pt x="27" y="44"/>
                    <a:pt x="27" y="45"/>
                  </a:cubicBezTo>
                  <a:cubicBezTo>
                    <a:pt x="26" y="45"/>
                    <a:pt x="26" y="46"/>
                    <a:pt x="25" y="46"/>
                  </a:cubicBezTo>
                  <a:cubicBezTo>
                    <a:pt x="25" y="47"/>
                    <a:pt x="24" y="47"/>
                    <a:pt x="25" y="48"/>
                  </a:cubicBezTo>
                  <a:cubicBezTo>
                    <a:pt x="24" y="48"/>
                    <a:pt x="24" y="49"/>
                    <a:pt x="24" y="49"/>
                  </a:cubicBezTo>
                  <a:cubicBezTo>
                    <a:pt x="24" y="49"/>
                    <a:pt x="24" y="49"/>
                    <a:pt x="24" y="50"/>
                  </a:cubicBezTo>
                  <a:cubicBezTo>
                    <a:pt x="23" y="50"/>
                    <a:pt x="22" y="51"/>
                    <a:pt x="21" y="52"/>
                  </a:cubicBezTo>
                  <a:cubicBezTo>
                    <a:pt x="21" y="53"/>
                    <a:pt x="22" y="53"/>
                    <a:pt x="22" y="53"/>
                  </a:cubicBezTo>
                  <a:cubicBezTo>
                    <a:pt x="22" y="54"/>
                    <a:pt x="22" y="54"/>
                    <a:pt x="22" y="55"/>
                  </a:cubicBezTo>
                  <a:cubicBezTo>
                    <a:pt x="21" y="55"/>
                    <a:pt x="21" y="55"/>
                    <a:pt x="21" y="54"/>
                  </a:cubicBezTo>
                  <a:cubicBezTo>
                    <a:pt x="21" y="53"/>
                    <a:pt x="19" y="53"/>
                    <a:pt x="19" y="53"/>
                  </a:cubicBezTo>
                  <a:cubicBezTo>
                    <a:pt x="18" y="53"/>
                    <a:pt x="18" y="53"/>
                    <a:pt x="18" y="54"/>
                  </a:cubicBezTo>
                  <a:cubicBezTo>
                    <a:pt x="17" y="54"/>
                    <a:pt x="17" y="53"/>
                    <a:pt x="16" y="53"/>
                  </a:cubicBezTo>
                  <a:cubicBezTo>
                    <a:pt x="16" y="53"/>
                    <a:pt x="15" y="54"/>
                    <a:pt x="15" y="54"/>
                  </a:cubicBezTo>
                  <a:cubicBezTo>
                    <a:pt x="15" y="55"/>
                    <a:pt x="14" y="59"/>
                    <a:pt x="16" y="59"/>
                  </a:cubicBezTo>
                  <a:cubicBezTo>
                    <a:pt x="17" y="59"/>
                    <a:pt x="16" y="58"/>
                    <a:pt x="17" y="57"/>
                  </a:cubicBezTo>
                  <a:cubicBezTo>
                    <a:pt x="18" y="58"/>
                    <a:pt x="18" y="58"/>
                    <a:pt x="19" y="57"/>
                  </a:cubicBezTo>
                  <a:cubicBezTo>
                    <a:pt x="19" y="59"/>
                    <a:pt x="18" y="59"/>
                    <a:pt x="18" y="60"/>
                  </a:cubicBezTo>
                  <a:cubicBezTo>
                    <a:pt x="19" y="61"/>
                    <a:pt x="20" y="60"/>
                    <a:pt x="20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2" y="64"/>
                    <a:pt x="22" y="64"/>
                    <a:pt x="22" y="65"/>
                  </a:cubicBezTo>
                  <a:cubicBezTo>
                    <a:pt x="23" y="64"/>
                    <a:pt x="23" y="64"/>
                    <a:pt x="24" y="63"/>
                  </a:cubicBezTo>
                  <a:cubicBezTo>
                    <a:pt x="24" y="63"/>
                    <a:pt x="24" y="62"/>
                    <a:pt x="24" y="62"/>
                  </a:cubicBezTo>
                  <a:cubicBezTo>
                    <a:pt x="25" y="62"/>
                    <a:pt x="25" y="63"/>
                    <a:pt x="25" y="63"/>
                  </a:cubicBezTo>
                  <a:cubicBezTo>
                    <a:pt x="26" y="63"/>
                    <a:pt x="26" y="62"/>
                    <a:pt x="26" y="62"/>
                  </a:cubicBezTo>
                  <a:cubicBezTo>
                    <a:pt x="26" y="63"/>
                    <a:pt x="27" y="63"/>
                    <a:pt x="27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9" y="64"/>
                    <a:pt x="30" y="64"/>
                    <a:pt x="30" y="65"/>
                  </a:cubicBezTo>
                  <a:cubicBezTo>
                    <a:pt x="31" y="66"/>
                    <a:pt x="31" y="66"/>
                    <a:pt x="32" y="67"/>
                  </a:cubicBezTo>
                  <a:cubicBezTo>
                    <a:pt x="33" y="66"/>
                    <a:pt x="34" y="68"/>
                    <a:pt x="34" y="69"/>
                  </a:cubicBezTo>
                  <a:cubicBezTo>
                    <a:pt x="34" y="70"/>
                    <a:pt x="34" y="70"/>
                    <a:pt x="35" y="70"/>
                  </a:cubicBezTo>
                  <a:cubicBezTo>
                    <a:pt x="35" y="71"/>
                    <a:pt x="36" y="70"/>
                    <a:pt x="36" y="71"/>
                  </a:cubicBezTo>
                  <a:cubicBezTo>
                    <a:pt x="37" y="71"/>
                    <a:pt x="37" y="71"/>
                    <a:pt x="38" y="71"/>
                  </a:cubicBezTo>
                  <a:cubicBezTo>
                    <a:pt x="38" y="71"/>
                    <a:pt x="39" y="71"/>
                    <a:pt x="39" y="72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40" y="73"/>
                    <a:pt x="41" y="73"/>
                    <a:pt x="41" y="74"/>
                  </a:cubicBezTo>
                  <a:cubicBezTo>
                    <a:pt x="41" y="74"/>
                    <a:pt x="40" y="74"/>
                    <a:pt x="40" y="75"/>
                  </a:cubicBezTo>
                  <a:cubicBezTo>
                    <a:pt x="40" y="75"/>
                    <a:pt x="40" y="76"/>
                    <a:pt x="40" y="76"/>
                  </a:cubicBezTo>
                  <a:cubicBezTo>
                    <a:pt x="40" y="77"/>
                    <a:pt x="39" y="77"/>
                    <a:pt x="39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79"/>
                    <a:pt x="38" y="79"/>
                    <a:pt x="38" y="79"/>
                  </a:cubicBezTo>
                  <a:cubicBezTo>
                    <a:pt x="39" y="81"/>
                    <a:pt x="38" y="82"/>
                    <a:pt x="38" y="83"/>
                  </a:cubicBezTo>
                  <a:cubicBezTo>
                    <a:pt x="37" y="83"/>
                    <a:pt x="37" y="83"/>
                    <a:pt x="36" y="84"/>
                  </a:cubicBezTo>
                  <a:cubicBezTo>
                    <a:pt x="36" y="84"/>
                    <a:pt x="36" y="85"/>
                    <a:pt x="35" y="85"/>
                  </a:cubicBezTo>
                  <a:cubicBezTo>
                    <a:pt x="35" y="86"/>
                    <a:pt x="35" y="86"/>
                    <a:pt x="35" y="87"/>
                  </a:cubicBezTo>
                  <a:cubicBezTo>
                    <a:pt x="35" y="87"/>
                    <a:pt x="34" y="87"/>
                    <a:pt x="34" y="89"/>
                  </a:cubicBezTo>
                  <a:cubicBezTo>
                    <a:pt x="34" y="89"/>
                    <a:pt x="34" y="89"/>
                    <a:pt x="34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0"/>
                    <a:pt x="32" y="90"/>
                    <a:pt x="32" y="90"/>
                  </a:cubicBezTo>
                  <a:cubicBezTo>
                    <a:pt x="32" y="91"/>
                    <a:pt x="32" y="91"/>
                    <a:pt x="32" y="92"/>
                  </a:cubicBezTo>
                  <a:cubicBezTo>
                    <a:pt x="31" y="92"/>
                    <a:pt x="31" y="93"/>
                    <a:pt x="30" y="93"/>
                  </a:cubicBezTo>
                  <a:cubicBezTo>
                    <a:pt x="30" y="94"/>
                    <a:pt x="30" y="95"/>
                    <a:pt x="29" y="94"/>
                  </a:cubicBezTo>
                  <a:cubicBezTo>
                    <a:pt x="30" y="95"/>
                    <a:pt x="29" y="97"/>
                    <a:pt x="29" y="97"/>
                  </a:cubicBezTo>
                  <a:cubicBezTo>
                    <a:pt x="29" y="98"/>
                    <a:pt x="29" y="98"/>
                    <a:pt x="29" y="99"/>
                  </a:cubicBezTo>
                  <a:cubicBezTo>
                    <a:pt x="29" y="99"/>
                    <a:pt x="29" y="99"/>
                    <a:pt x="28" y="99"/>
                  </a:cubicBezTo>
                  <a:cubicBezTo>
                    <a:pt x="28" y="100"/>
                    <a:pt x="28" y="100"/>
                    <a:pt x="28" y="101"/>
                  </a:cubicBezTo>
                  <a:cubicBezTo>
                    <a:pt x="28" y="102"/>
                    <a:pt x="29" y="102"/>
                    <a:pt x="28" y="102"/>
                  </a:cubicBezTo>
                  <a:cubicBezTo>
                    <a:pt x="29" y="103"/>
                    <a:pt x="29" y="103"/>
                    <a:pt x="30" y="103"/>
                  </a:cubicBezTo>
                  <a:cubicBezTo>
                    <a:pt x="29" y="104"/>
                    <a:pt x="28" y="104"/>
                    <a:pt x="28" y="104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7" y="103"/>
                    <a:pt x="27" y="103"/>
                    <a:pt x="26" y="103"/>
                  </a:cubicBezTo>
                  <a:cubicBezTo>
                    <a:pt x="27" y="103"/>
                    <a:pt x="26" y="103"/>
                    <a:pt x="26" y="102"/>
                  </a:cubicBezTo>
                  <a:cubicBezTo>
                    <a:pt x="26" y="102"/>
                    <a:pt x="26" y="101"/>
                    <a:pt x="25" y="100"/>
                  </a:cubicBezTo>
                  <a:cubicBezTo>
                    <a:pt x="26" y="99"/>
                    <a:pt x="25" y="98"/>
                    <a:pt x="25" y="97"/>
                  </a:cubicBezTo>
                  <a:cubicBezTo>
                    <a:pt x="25" y="96"/>
                    <a:pt x="25" y="96"/>
                    <a:pt x="25" y="95"/>
                  </a:cubicBezTo>
                  <a:cubicBezTo>
                    <a:pt x="25" y="94"/>
                    <a:pt x="24" y="95"/>
                    <a:pt x="25" y="94"/>
                  </a:cubicBezTo>
                  <a:cubicBezTo>
                    <a:pt x="25" y="94"/>
                    <a:pt x="26" y="94"/>
                    <a:pt x="26" y="93"/>
                  </a:cubicBezTo>
                  <a:cubicBezTo>
                    <a:pt x="25" y="92"/>
                    <a:pt x="25" y="93"/>
                    <a:pt x="25" y="92"/>
                  </a:cubicBezTo>
                  <a:cubicBezTo>
                    <a:pt x="25" y="91"/>
                    <a:pt x="25" y="89"/>
                    <a:pt x="26" y="88"/>
                  </a:cubicBezTo>
                  <a:cubicBezTo>
                    <a:pt x="26" y="87"/>
                    <a:pt x="25" y="86"/>
                    <a:pt x="26" y="85"/>
                  </a:cubicBezTo>
                  <a:cubicBezTo>
                    <a:pt x="26" y="84"/>
                    <a:pt x="25" y="84"/>
                    <a:pt x="25" y="84"/>
                  </a:cubicBezTo>
                  <a:cubicBezTo>
                    <a:pt x="25" y="84"/>
                    <a:pt x="25" y="83"/>
                    <a:pt x="26" y="83"/>
                  </a:cubicBezTo>
                  <a:cubicBezTo>
                    <a:pt x="26" y="81"/>
                    <a:pt x="25" y="81"/>
                    <a:pt x="25" y="80"/>
                  </a:cubicBezTo>
                  <a:cubicBezTo>
                    <a:pt x="24" y="80"/>
                    <a:pt x="23" y="78"/>
                    <a:pt x="23" y="78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2" y="76"/>
                    <a:pt x="21" y="76"/>
                    <a:pt x="21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3"/>
                    <a:pt x="21" y="73"/>
                    <a:pt x="21" y="73"/>
                  </a:cubicBezTo>
                  <a:cubicBezTo>
                    <a:pt x="22" y="72"/>
                    <a:pt x="21" y="71"/>
                    <a:pt x="21" y="70"/>
                  </a:cubicBezTo>
                  <a:cubicBezTo>
                    <a:pt x="21" y="69"/>
                    <a:pt x="22" y="69"/>
                    <a:pt x="22" y="68"/>
                  </a:cubicBezTo>
                  <a:cubicBezTo>
                    <a:pt x="21" y="67"/>
                    <a:pt x="22" y="67"/>
                    <a:pt x="22" y="67"/>
                  </a:cubicBezTo>
                  <a:cubicBezTo>
                    <a:pt x="22" y="66"/>
                    <a:pt x="21" y="66"/>
                    <a:pt x="21" y="65"/>
                  </a:cubicBezTo>
                  <a:cubicBezTo>
                    <a:pt x="21" y="65"/>
                    <a:pt x="21" y="66"/>
                    <a:pt x="21" y="66"/>
                  </a:cubicBezTo>
                  <a:cubicBezTo>
                    <a:pt x="20" y="66"/>
                    <a:pt x="20" y="64"/>
                    <a:pt x="19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7" y="63"/>
                    <a:pt x="17" y="62"/>
                    <a:pt x="16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4" y="61"/>
                    <a:pt x="13" y="60"/>
                    <a:pt x="11" y="60"/>
                  </a:cubicBezTo>
                  <a:cubicBezTo>
                    <a:pt x="11" y="59"/>
                    <a:pt x="11" y="58"/>
                    <a:pt x="11" y="57"/>
                  </a:cubicBezTo>
                  <a:cubicBezTo>
                    <a:pt x="10" y="56"/>
                    <a:pt x="10" y="56"/>
                    <a:pt x="9" y="55"/>
                  </a:cubicBezTo>
                  <a:cubicBezTo>
                    <a:pt x="9" y="55"/>
                    <a:pt x="9" y="54"/>
                    <a:pt x="9" y="54"/>
                  </a:cubicBezTo>
                  <a:cubicBezTo>
                    <a:pt x="9" y="56"/>
                    <a:pt x="9" y="55"/>
                    <a:pt x="9" y="56"/>
                  </a:cubicBezTo>
                  <a:cubicBezTo>
                    <a:pt x="9" y="56"/>
                    <a:pt x="9" y="56"/>
                    <a:pt x="8" y="56"/>
                  </a:cubicBezTo>
                  <a:cubicBezTo>
                    <a:pt x="8" y="55"/>
                    <a:pt x="8" y="54"/>
                    <a:pt x="7" y="54"/>
                  </a:cubicBezTo>
                  <a:cubicBezTo>
                    <a:pt x="7" y="54"/>
                    <a:pt x="7" y="53"/>
                    <a:pt x="7" y="53"/>
                  </a:cubicBezTo>
                  <a:cubicBezTo>
                    <a:pt x="7" y="53"/>
                    <a:pt x="7" y="51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7" y="41"/>
                    <a:pt x="11" y="32"/>
                    <a:pt x="17" y="25"/>
                  </a:cubicBezTo>
                  <a:close/>
                  <a:moveTo>
                    <a:pt x="24" y="18"/>
                  </a:moveTo>
                  <a:cubicBezTo>
                    <a:pt x="27" y="16"/>
                    <a:pt x="30" y="14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3"/>
                    <a:pt x="33" y="13"/>
                    <a:pt x="32" y="13"/>
                  </a:cubicBezTo>
                  <a:cubicBezTo>
                    <a:pt x="32" y="13"/>
                    <a:pt x="32" y="14"/>
                    <a:pt x="32" y="14"/>
                  </a:cubicBezTo>
                  <a:cubicBezTo>
                    <a:pt x="31" y="14"/>
                    <a:pt x="31" y="15"/>
                    <a:pt x="31" y="15"/>
                  </a:cubicBezTo>
                  <a:cubicBezTo>
                    <a:pt x="30" y="15"/>
                    <a:pt x="30" y="16"/>
                    <a:pt x="29" y="16"/>
                  </a:cubicBezTo>
                  <a:cubicBezTo>
                    <a:pt x="29" y="17"/>
                    <a:pt x="28" y="17"/>
                    <a:pt x="28" y="18"/>
                  </a:cubicBezTo>
                  <a:cubicBezTo>
                    <a:pt x="27" y="18"/>
                    <a:pt x="27" y="18"/>
                    <a:pt x="26" y="18"/>
                  </a:cubicBezTo>
                  <a:cubicBezTo>
                    <a:pt x="26" y="19"/>
                    <a:pt x="27" y="18"/>
                    <a:pt x="27" y="19"/>
                  </a:cubicBezTo>
                  <a:cubicBezTo>
                    <a:pt x="27" y="19"/>
                    <a:pt x="27" y="19"/>
                    <a:pt x="26" y="19"/>
                  </a:cubicBezTo>
                  <a:cubicBezTo>
                    <a:pt x="26" y="21"/>
                    <a:pt x="24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4" y="19"/>
                    <a:pt x="24" y="19"/>
                    <a:pt x="25" y="19"/>
                  </a:cubicBezTo>
                  <a:cubicBezTo>
                    <a:pt x="25" y="19"/>
                    <a:pt x="24" y="18"/>
                    <a:pt x="24" y="18"/>
                  </a:cubicBezTo>
                  <a:close/>
                  <a:moveTo>
                    <a:pt x="107" y="35"/>
                  </a:moveTo>
                  <a:cubicBezTo>
                    <a:pt x="107" y="35"/>
                    <a:pt x="106" y="35"/>
                    <a:pt x="106" y="36"/>
                  </a:cubicBezTo>
                  <a:cubicBezTo>
                    <a:pt x="106" y="37"/>
                    <a:pt x="107" y="36"/>
                    <a:pt x="107" y="36"/>
                  </a:cubicBezTo>
                  <a:cubicBezTo>
                    <a:pt x="108" y="36"/>
                    <a:pt x="108" y="37"/>
                    <a:pt x="108" y="38"/>
                  </a:cubicBezTo>
                  <a:cubicBezTo>
                    <a:pt x="108" y="39"/>
                    <a:pt x="109" y="40"/>
                    <a:pt x="108" y="41"/>
                  </a:cubicBezTo>
                  <a:cubicBezTo>
                    <a:pt x="108" y="42"/>
                    <a:pt x="107" y="43"/>
                    <a:pt x="107" y="44"/>
                  </a:cubicBezTo>
                  <a:cubicBezTo>
                    <a:pt x="106" y="44"/>
                    <a:pt x="106" y="44"/>
                    <a:pt x="106" y="45"/>
                  </a:cubicBezTo>
                  <a:cubicBezTo>
                    <a:pt x="105" y="46"/>
                    <a:pt x="106" y="49"/>
                    <a:pt x="105" y="50"/>
                  </a:cubicBezTo>
                  <a:cubicBezTo>
                    <a:pt x="104" y="49"/>
                    <a:pt x="104" y="49"/>
                    <a:pt x="104" y="48"/>
                  </a:cubicBezTo>
                  <a:cubicBezTo>
                    <a:pt x="104" y="47"/>
                    <a:pt x="103" y="47"/>
                    <a:pt x="103" y="46"/>
                  </a:cubicBezTo>
                  <a:cubicBezTo>
                    <a:pt x="102" y="46"/>
                    <a:pt x="103" y="47"/>
                    <a:pt x="103" y="48"/>
                  </a:cubicBezTo>
                  <a:cubicBezTo>
                    <a:pt x="103" y="48"/>
                    <a:pt x="102" y="48"/>
                    <a:pt x="102" y="48"/>
                  </a:cubicBezTo>
                  <a:cubicBezTo>
                    <a:pt x="102" y="49"/>
                    <a:pt x="102" y="49"/>
                    <a:pt x="102" y="49"/>
                  </a:cubicBezTo>
                  <a:cubicBezTo>
                    <a:pt x="102" y="50"/>
                    <a:pt x="102" y="50"/>
                    <a:pt x="103" y="50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3" y="52"/>
                    <a:pt x="103" y="54"/>
                    <a:pt x="103" y="54"/>
                  </a:cubicBezTo>
                  <a:cubicBezTo>
                    <a:pt x="102" y="54"/>
                    <a:pt x="102" y="55"/>
                    <a:pt x="102" y="55"/>
                  </a:cubicBezTo>
                  <a:cubicBezTo>
                    <a:pt x="102" y="56"/>
                    <a:pt x="101" y="57"/>
                    <a:pt x="100" y="58"/>
                  </a:cubicBezTo>
                  <a:cubicBezTo>
                    <a:pt x="100" y="58"/>
                    <a:pt x="99" y="58"/>
                    <a:pt x="98" y="59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9" y="59"/>
                    <a:pt x="99" y="60"/>
                    <a:pt x="98" y="60"/>
                  </a:cubicBezTo>
                  <a:cubicBezTo>
                    <a:pt x="99" y="63"/>
                    <a:pt x="98" y="65"/>
                    <a:pt x="97" y="65"/>
                  </a:cubicBezTo>
                  <a:cubicBezTo>
                    <a:pt x="97" y="64"/>
                    <a:pt x="96" y="64"/>
                    <a:pt x="96" y="64"/>
                  </a:cubicBezTo>
                  <a:cubicBezTo>
                    <a:pt x="96" y="64"/>
                    <a:pt x="95" y="63"/>
                    <a:pt x="95" y="62"/>
                  </a:cubicBezTo>
                  <a:cubicBezTo>
                    <a:pt x="94" y="63"/>
                    <a:pt x="95" y="64"/>
                    <a:pt x="95" y="64"/>
                  </a:cubicBezTo>
                  <a:cubicBezTo>
                    <a:pt x="95" y="65"/>
                    <a:pt x="95" y="65"/>
                    <a:pt x="96" y="66"/>
                  </a:cubicBezTo>
                  <a:cubicBezTo>
                    <a:pt x="96" y="67"/>
                    <a:pt x="97" y="67"/>
                    <a:pt x="97" y="69"/>
                  </a:cubicBezTo>
                  <a:cubicBezTo>
                    <a:pt x="96" y="68"/>
                    <a:pt x="95" y="67"/>
                    <a:pt x="94" y="66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3" y="64"/>
                    <a:pt x="94" y="64"/>
                    <a:pt x="94" y="64"/>
                  </a:cubicBezTo>
                  <a:cubicBezTo>
                    <a:pt x="94" y="63"/>
                    <a:pt x="94" y="62"/>
                    <a:pt x="93" y="62"/>
                  </a:cubicBezTo>
                  <a:cubicBezTo>
                    <a:pt x="93" y="62"/>
                    <a:pt x="93" y="61"/>
                    <a:pt x="93" y="61"/>
                  </a:cubicBezTo>
                  <a:cubicBezTo>
                    <a:pt x="93" y="60"/>
                    <a:pt x="92" y="61"/>
                    <a:pt x="91" y="60"/>
                  </a:cubicBezTo>
                  <a:cubicBezTo>
                    <a:pt x="91" y="60"/>
                    <a:pt x="92" y="60"/>
                    <a:pt x="92" y="59"/>
                  </a:cubicBezTo>
                  <a:cubicBezTo>
                    <a:pt x="91" y="59"/>
                    <a:pt x="91" y="58"/>
                    <a:pt x="91" y="57"/>
                  </a:cubicBezTo>
                  <a:cubicBezTo>
                    <a:pt x="90" y="58"/>
                    <a:pt x="89" y="58"/>
                    <a:pt x="89" y="58"/>
                  </a:cubicBezTo>
                  <a:cubicBezTo>
                    <a:pt x="89" y="59"/>
                    <a:pt x="88" y="59"/>
                    <a:pt x="88" y="60"/>
                  </a:cubicBezTo>
                  <a:cubicBezTo>
                    <a:pt x="87" y="60"/>
                    <a:pt x="88" y="61"/>
                    <a:pt x="87" y="60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7" y="61"/>
                    <a:pt x="87" y="61"/>
                    <a:pt x="86" y="61"/>
                  </a:cubicBezTo>
                  <a:cubicBezTo>
                    <a:pt x="87" y="63"/>
                    <a:pt x="86" y="64"/>
                    <a:pt x="86" y="65"/>
                  </a:cubicBezTo>
                  <a:cubicBezTo>
                    <a:pt x="85" y="65"/>
                    <a:pt x="85" y="65"/>
                    <a:pt x="84" y="65"/>
                  </a:cubicBezTo>
                  <a:cubicBezTo>
                    <a:pt x="84" y="65"/>
                    <a:pt x="84" y="64"/>
                    <a:pt x="84" y="64"/>
                  </a:cubicBezTo>
                  <a:cubicBezTo>
                    <a:pt x="84" y="63"/>
                    <a:pt x="84" y="63"/>
                    <a:pt x="84" y="62"/>
                  </a:cubicBezTo>
                  <a:cubicBezTo>
                    <a:pt x="83" y="61"/>
                    <a:pt x="83" y="60"/>
                    <a:pt x="82" y="59"/>
                  </a:cubicBezTo>
                  <a:cubicBezTo>
                    <a:pt x="83" y="59"/>
                    <a:pt x="82" y="59"/>
                    <a:pt x="82" y="58"/>
                  </a:cubicBezTo>
                  <a:cubicBezTo>
                    <a:pt x="82" y="58"/>
                    <a:pt x="81" y="58"/>
                    <a:pt x="81" y="57"/>
                  </a:cubicBezTo>
                  <a:cubicBezTo>
                    <a:pt x="81" y="57"/>
                    <a:pt x="81" y="57"/>
                    <a:pt x="82" y="57"/>
                  </a:cubicBezTo>
                  <a:cubicBezTo>
                    <a:pt x="81" y="57"/>
                    <a:pt x="80" y="56"/>
                    <a:pt x="79" y="56"/>
                  </a:cubicBezTo>
                  <a:cubicBezTo>
                    <a:pt x="79" y="56"/>
                    <a:pt x="79" y="56"/>
                    <a:pt x="79" y="55"/>
                  </a:cubicBezTo>
                  <a:cubicBezTo>
                    <a:pt x="78" y="55"/>
                    <a:pt x="78" y="56"/>
                    <a:pt x="77" y="56"/>
                  </a:cubicBezTo>
                  <a:cubicBezTo>
                    <a:pt x="77" y="55"/>
                    <a:pt x="77" y="55"/>
                    <a:pt x="76" y="55"/>
                  </a:cubicBezTo>
                  <a:cubicBezTo>
                    <a:pt x="75" y="55"/>
                    <a:pt x="75" y="53"/>
                    <a:pt x="74" y="52"/>
                  </a:cubicBezTo>
                  <a:cubicBezTo>
                    <a:pt x="74" y="52"/>
                    <a:pt x="73" y="53"/>
                    <a:pt x="73" y="53"/>
                  </a:cubicBezTo>
                  <a:cubicBezTo>
                    <a:pt x="74" y="53"/>
                    <a:pt x="74" y="54"/>
                    <a:pt x="74" y="54"/>
                  </a:cubicBezTo>
                  <a:cubicBezTo>
                    <a:pt x="74" y="55"/>
                    <a:pt x="75" y="55"/>
                    <a:pt x="75" y="56"/>
                  </a:cubicBezTo>
                  <a:cubicBezTo>
                    <a:pt x="75" y="55"/>
                    <a:pt x="76" y="55"/>
                    <a:pt x="76" y="55"/>
                  </a:cubicBezTo>
                  <a:cubicBezTo>
                    <a:pt x="76" y="57"/>
                    <a:pt x="77" y="57"/>
                    <a:pt x="77" y="57"/>
                  </a:cubicBezTo>
                  <a:cubicBezTo>
                    <a:pt x="77" y="58"/>
                    <a:pt x="77" y="58"/>
                    <a:pt x="77" y="59"/>
                  </a:cubicBezTo>
                  <a:cubicBezTo>
                    <a:pt x="76" y="59"/>
                    <a:pt x="76" y="60"/>
                    <a:pt x="75" y="60"/>
                  </a:cubicBezTo>
                  <a:cubicBezTo>
                    <a:pt x="75" y="60"/>
                    <a:pt x="75" y="61"/>
                    <a:pt x="75" y="61"/>
                  </a:cubicBezTo>
                  <a:cubicBezTo>
                    <a:pt x="73" y="61"/>
                    <a:pt x="72" y="62"/>
                    <a:pt x="71" y="63"/>
                  </a:cubicBezTo>
                  <a:cubicBezTo>
                    <a:pt x="70" y="62"/>
                    <a:pt x="70" y="61"/>
                    <a:pt x="70" y="60"/>
                  </a:cubicBezTo>
                  <a:cubicBezTo>
                    <a:pt x="69" y="59"/>
                    <a:pt x="69" y="58"/>
                    <a:pt x="68" y="57"/>
                  </a:cubicBezTo>
                  <a:cubicBezTo>
                    <a:pt x="68" y="56"/>
                    <a:pt x="67" y="55"/>
                    <a:pt x="67" y="55"/>
                  </a:cubicBezTo>
                  <a:cubicBezTo>
                    <a:pt x="67" y="55"/>
                    <a:pt x="67" y="56"/>
                    <a:pt x="67" y="57"/>
                  </a:cubicBezTo>
                  <a:cubicBezTo>
                    <a:pt x="67" y="57"/>
                    <a:pt x="68" y="57"/>
                    <a:pt x="68" y="58"/>
                  </a:cubicBezTo>
                  <a:cubicBezTo>
                    <a:pt x="68" y="59"/>
                    <a:pt x="69" y="59"/>
                    <a:pt x="69" y="61"/>
                  </a:cubicBezTo>
                  <a:cubicBezTo>
                    <a:pt x="70" y="61"/>
                    <a:pt x="70" y="62"/>
                    <a:pt x="71" y="63"/>
                  </a:cubicBezTo>
                  <a:cubicBezTo>
                    <a:pt x="71" y="63"/>
                    <a:pt x="72" y="63"/>
                    <a:pt x="72" y="63"/>
                  </a:cubicBezTo>
                  <a:cubicBezTo>
                    <a:pt x="73" y="63"/>
                    <a:pt x="73" y="63"/>
                    <a:pt x="74" y="63"/>
                  </a:cubicBezTo>
                  <a:cubicBezTo>
                    <a:pt x="74" y="63"/>
                    <a:pt x="74" y="64"/>
                    <a:pt x="74" y="65"/>
                  </a:cubicBezTo>
                  <a:cubicBezTo>
                    <a:pt x="73" y="66"/>
                    <a:pt x="72" y="68"/>
                    <a:pt x="71" y="69"/>
                  </a:cubicBezTo>
                  <a:cubicBezTo>
                    <a:pt x="71" y="70"/>
                    <a:pt x="70" y="70"/>
                    <a:pt x="70" y="70"/>
                  </a:cubicBezTo>
                  <a:cubicBezTo>
                    <a:pt x="70" y="72"/>
                    <a:pt x="69" y="72"/>
                    <a:pt x="69" y="73"/>
                  </a:cubicBezTo>
                  <a:cubicBezTo>
                    <a:pt x="69" y="75"/>
                    <a:pt x="69" y="77"/>
                    <a:pt x="69" y="79"/>
                  </a:cubicBezTo>
                  <a:cubicBezTo>
                    <a:pt x="68" y="80"/>
                    <a:pt x="67" y="82"/>
                    <a:pt x="67" y="84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66" y="85"/>
                    <a:pt x="66" y="86"/>
                    <a:pt x="66" y="86"/>
                  </a:cubicBezTo>
                  <a:cubicBezTo>
                    <a:pt x="65" y="87"/>
                    <a:pt x="64" y="88"/>
                    <a:pt x="64" y="89"/>
                  </a:cubicBezTo>
                  <a:cubicBezTo>
                    <a:pt x="62" y="89"/>
                    <a:pt x="62" y="90"/>
                    <a:pt x="60" y="91"/>
                  </a:cubicBezTo>
                  <a:cubicBezTo>
                    <a:pt x="59" y="89"/>
                    <a:pt x="59" y="87"/>
                    <a:pt x="58" y="86"/>
                  </a:cubicBezTo>
                  <a:cubicBezTo>
                    <a:pt x="58" y="86"/>
                    <a:pt x="58" y="85"/>
                    <a:pt x="58" y="84"/>
                  </a:cubicBezTo>
                  <a:cubicBezTo>
                    <a:pt x="58" y="83"/>
                    <a:pt x="57" y="82"/>
                    <a:pt x="57" y="81"/>
                  </a:cubicBezTo>
                  <a:cubicBezTo>
                    <a:pt x="57" y="80"/>
                    <a:pt x="57" y="78"/>
                    <a:pt x="57" y="77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6" y="72"/>
                    <a:pt x="55" y="71"/>
                  </a:cubicBezTo>
                  <a:cubicBezTo>
                    <a:pt x="55" y="70"/>
                    <a:pt x="56" y="69"/>
                    <a:pt x="56" y="67"/>
                  </a:cubicBezTo>
                  <a:cubicBezTo>
                    <a:pt x="55" y="67"/>
                    <a:pt x="55" y="68"/>
                    <a:pt x="55" y="68"/>
                  </a:cubicBezTo>
                  <a:cubicBezTo>
                    <a:pt x="54" y="68"/>
                    <a:pt x="54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2" y="66"/>
                    <a:pt x="52" y="67"/>
                    <a:pt x="52" y="68"/>
                  </a:cubicBezTo>
                  <a:cubicBezTo>
                    <a:pt x="51" y="67"/>
                    <a:pt x="50" y="68"/>
                    <a:pt x="49" y="68"/>
                  </a:cubicBezTo>
                  <a:cubicBezTo>
                    <a:pt x="48" y="68"/>
                    <a:pt x="47" y="67"/>
                    <a:pt x="46" y="66"/>
                  </a:cubicBezTo>
                  <a:cubicBezTo>
                    <a:pt x="46" y="65"/>
                    <a:pt x="46" y="64"/>
                    <a:pt x="45" y="63"/>
                  </a:cubicBezTo>
                  <a:cubicBezTo>
                    <a:pt x="45" y="61"/>
                    <a:pt x="45" y="59"/>
                    <a:pt x="45" y="58"/>
                  </a:cubicBezTo>
                  <a:cubicBezTo>
                    <a:pt x="45" y="57"/>
                    <a:pt x="46" y="56"/>
                    <a:pt x="46" y="55"/>
                  </a:cubicBezTo>
                  <a:cubicBezTo>
                    <a:pt x="46" y="54"/>
                    <a:pt x="47" y="54"/>
                    <a:pt x="48" y="53"/>
                  </a:cubicBezTo>
                  <a:cubicBezTo>
                    <a:pt x="48" y="52"/>
                    <a:pt x="48" y="51"/>
                    <a:pt x="48" y="50"/>
                  </a:cubicBezTo>
                  <a:cubicBezTo>
                    <a:pt x="49" y="50"/>
                    <a:pt x="49" y="49"/>
                    <a:pt x="50" y="49"/>
                  </a:cubicBezTo>
                  <a:cubicBezTo>
                    <a:pt x="50" y="49"/>
                    <a:pt x="50" y="49"/>
                    <a:pt x="51" y="49"/>
                  </a:cubicBezTo>
                  <a:cubicBezTo>
                    <a:pt x="51" y="49"/>
                    <a:pt x="53" y="48"/>
                    <a:pt x="54" y="49"/>
                  </a:cubicBezTo>
                  <a:cubicBezTo>
                    <a:pt x="55" y="48"/>
                    <a:pt x="56" y="48"/>
                    <a:pt x="57" y="48"/>
                  </a:cubicBezTo>
                  <a:cubicBezTo>
                    <a:pt x="57" y="48"/>
                    <a:pt x="57" y="49"/>
                    <a:pt x="57" y="49"/>
                  </a:cubicBezTo>
                  <a:cubicBezTo>
                    <a:pt x="57" y="49"/>
                    <a:pt x="57" y="49"/>
                    <a:pt x="57" y="50"/>
                  </a:cubicBezTo>
                  <a:cubicBezTo>
                    <a:pt x="58" y="51"/>
                    <a:pt x="59" y="51"/>
                    <a:pt x="60" y="52"/>
                  </a:cubicBezTo>
                  <a:cubicBezTo>
                    <a:pt x="61" y="52"/>
                    <a:pt x="61" y="51"/>
                    <a:pt x="61" y="51"/>
                  </a:cubicBezTo>
                  <a:cubicBezTo>
                    <a:pt x="63" y="51"/>
                    <a:pt x="64" y="51"/>
                    <a:pt x="66" y="52"/>
                  </a:cubicBezTo>
                  <a:cubicBezTo>
                    <a:pt x="67" y="52"/>
                    <a:pt x="66" y="50"/>
                    <a:pt x="67" y="50"/>
                  </a:cubicBezTo>
                  <a:cubicBezTo>
                    <a:pt x="67" y="49"/>
                    <a:pt x="67" y="49"/>
                    <a:pt x="67" y="49"/>
                  </a:cubicBezTo>
                  <a:cubicBezTo>
                    <a:pt x="66" y="48"/>
                    <a:pt x="67" y="50"/>
                    <a:pt x="66" y="50"/>
                  </a:cubicBezTo>
                  <a:cubicBezTo>
                    <a:pt x="65" y="50"/>
                    <a:pt x="66" y="49"/>
                    <a:pt x="65" y="49"/>
                  </a:cubicBezTo>
                  <a:cubicBezTo>
                    <a:pt x="65" y="49"/>
                    <a:pt x="64" y="49"/>
                    <a:pt x="63" y="49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7"/>
                    <a:pt x="63" y="47"/>
                    <a:pt x="63" y="46"/>
                  </a:cubicBezTo>
                  <a:cubicBezTo>
                    <a:pt x="63" y="46"/>
                    <a:pt x="62" y="46"/>
                    <a:pt x="62" y="46"/>
                  </a:cubicBezTo>
                  <a:cubicBezTo>
                    <a:pt x="62" y="47"/>
                    <a:pt x="62" y="48"/>
                    <a:pt x="62" y="49"/>
                  </a:cubicBezTo>
                  <a:cubicBezTo>
                    <a:pt x="63" y="48"/>
                    <a:pt x="63" y="49"/>
                    <a:pt x="63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2" y="49"/>
                    <a:pt x="61" y="49"/>
                    <a:pt x="61" y="48"/>
                  </a:cubicBezTo>
                  <a:cubicBezTo>
                    <a:pt x="61" y="48"/>
                    <a:pt x="61" y="47"/>
                    <a:pt x="61" y="47"/>
                  </a:cubicBezTo>
                  <a:cubicBezTo>
                    <a:pt x="61" y="47"/>
                    <a:pt x="61" y="46"/>
                    <a:pt x="60" y="46"/>
                  </a:cubicBezTo>
                  <a:cubicBezTo>
                    <a:pt x="60" y="46"/>
                    <a:pt x="60" y="45"/>
                    <a:pt x="60" y="45"/>
                  </a:cubicBezTo>
                  <a:cubicBezTo>
                    <a:pt x="59" y="44"/>
                    <a:pt x="58" y="44"/>
                    <a:pt x="58" y="43"/>
                  </a:cubicBezTo>
                  <a:cubicBezTo>
                    <a:pt x="57" y="45"/>
                    <a:pt x="60" y="45"/>
                    <a:pt x="60" y="46"/>
                  </a:cubicBezTo>
                  <a:cubicBezTo>
                    <a:pt x="60" y="47"/>
                    <a:pt x="59" y="45"/>
                    <a:pt x="59" y="46"/>
                  </a:cubicBezTo>
                  <a:cubicBezTo>
                    <a:pt x="59" y="46"/>
                    <a:pt x="60" y="46"/>
                    <a:pt x="59" y="47"/>
                  </a:cubicBezTo>
                  <a:cubicBezTo>
                    <a:pt x="59" y="47"/>
                    <a:pt x="58" y="47"/>
                    <a:pt x="59" y="48"/>
                  </a:cubicBez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9" y="47"/>
                    <a:pt x="59" y="47"/>
                  </a:cubicBezTo>
                  <a:cubicBezTo>
                    <a:pt x="58" y="46"/>
                    <a:pt x="58" y="45"/>
                    <a:pt x="57" y="45"/>
                  </a:cubicBezTo>
                  <a:cubicBezTo>
                    <a:pt x="57" y="45"/>
                    <a:pt x="57" y="45"/>
                    <a:pt x="56" y="44"/>
                  </a:cubicBezTo>
                  <a:cubicBezTo>
                    <a:pt x="56" y="46"/>
                    <a:pt x="57" y="47"/>
                    <a:pt x="56" y="47"/>
                  </a:cubicBezTo>
                  <a:cubicBezTo>
                    <a:pt x="56" y="46"/>
                    <a:pt x="55" y="44"/>
                    <a:pt x="56" y="44"/>
                  </a:cubicBezTo>
                  <a:cubicBezTo>
                    <a:pt x="55" y="44"/>
                    <a:pt x="55" y="44"/>
                    <a:pt x="54" y="44"/>
                  </a:cubicBezTo>
                  <a:cubicBezTo>
                    <a:pt x="53" y="44"/>
                    <a:pt x="53" y="45"/>
                    <a:pt x="52" y="46"/>
                  </a:cubicBezTo>
                  <a:cubicBezTo>
                    <a:pt x="53" y="47"/>
                    <a:pt x="52" y="48"/>
                    <a:pt x="52" y="49"/>
                  </a:cubicBezTo>
                  <a:cubicBezTo>
                    <a:pt x="51" y="48"/>
                    <a:pt x="51" y="48"/>
                    <a:pt x="50" y="49"/>
                  </a:cubicBezTo>
                  <a:cubicBezTo>
                    <a:pt x="50" y="48"/>
                    <a:pt x="49" y="48"/>
                    <a:pt x="48" y="48"/>
                  </a:cubicBezTo>
                  <a:cubicBezTo>
                    <a:pt x="49" y="47"/>
                    <a:pt x="48" y="47"/>
                    <a:pt x="48" y="46"/>
                  </a:cubicBezTo>
                  <a:cubicBezTo>
                    <a:pt x="49" y="46"/>
                    <a:pt x="48" y="45"/>
                    <a:pt x="48" y="44"/>
                  </a:cubicBezTo>
                  <a:cubicBezTo>
                    <a:pt x="50" y="44"/>
                    <a:pt x="50" y="43"/>
                    <a:pt x="51" y="44"/>
                  </a:cubicBezTo>
                  <a:cubicBezTo>
                    <a:pt x="52" y="44"/>
                    <a:pt x="52" y="43"/>
                    <a:pt x="52" y="43"/>
                  </a:cubicBezTo>
                  <a:cubicBezTo>
                    <a:pt x="52" y="42"/>
                    <a:pt x="51" y="42"/>
                    <a:pt x="51" y="41"/>
                  </a:cubicBezTo>
                  <a:cubicBezTo>
                    <a:pt x="51" y="41"/>
                    <a:pt x="50" y="41"/>
                    <a:pt x="50" y="41"/>
                  </a:cubicBezTo>
                  <a:cubicBezTo>
                    <a:pt x="50" y="40"/>
                    <a:pt x="50" y="40"/>
                    <a:pt x="51" y="40"/>
                  </a:cubicBezTo>
                  <a:cubicBezTo>
                    <a:pt x="51" y="40"/>
                    <a:pt x="51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1" y="39"/>
                    <a:pt x="50" y="39"/>
                    <a:pt x="49" y="39"/>
                  </a:cubicBezTo>
                  <a:cubicBezTo>
                    <a:pt x="49" y="39"/>
                    <a:pt x="50" y="39"/>
                    <a:pt x="50" y="39"/>
                  </a:cubicBezTo>
                  <a:cubicBezTo>
                    <a:pt x="50" y="38"/>
                    <a:pt x="50" y="38"/>
                    <a:pt x="50" y="37"/>
                  </a:cubicBezTo>
                  <a:cubicBezTo>
                    <a:pt x="50" y="37"/>
                    <a:pt x="51" y="37"/>
                    <a:pt x="51" y="36"/>
                  </a:cubicBezTo>
                  <a:cubicBezTo>
                    <a:pt x="51" y="36"/>
                    <a:pt x="50" y="36"/>
                    <a:pt x="50" y="35"/>
                  </a:cubicBezTo>
                  <a:cubicBezTo>
                    <a:pt x="50" y="34"/>
                    <a:pt x="50" y="34"/>
                    <a:pt x="50" y="33"/>
                  </a:cubicBezTo>
                  <a:cubicBezTo>
                    <a:pt x="51" y="32"/>
                    <a:pt x="51" y="32"/>
                    <a:pt x="52" y="32"/>
                  </a:cubicBezTo>
                  <a:cubicBezTo>
                    <a:pt x="52" y="33"/>
                    <a:pt x="51" y="33"/>
                    <a:pt x="51" y="33"/>
                  </a:cubicBezTo>
                  <a:cubicBezTo>
                    <a:pt x="51" y="33"/>
                    <a:pt x="51" y="33"/>
                    <a:pt x="52" y="34"/>
                  </a:cubicBezTo>
                  <a:cubicBezTo>
                    <a:pt x="51" y="35"/>
                    <a:pt x="52" y="35"/>
                    <a:pt x="52" y="36"/>
                  </a:cubicBezTo>
                  <a:cubicBezTo>
                    <a:pt x="52" y="37"/>
                    <a:pt x="53" y="37"/>
                    <a:pt x="53" y="37"/>
                  </a:cubicBezTo>
                  <a:cubicBezTo>
                    <a:pt x="52" y="38"/>
                    <a:pt x="52" y="38"/>
                    <a:pt x="52" y="39"/>
                  </a:cubicBezTo>
                  <a:cubicBezTo>
                    <a:pt x="53" y="39"/>
                    <a:pt x="52" y="38"/>
                    <a:pt x="54" y="38"/>
                  </a:cubicBezTo>
                  <a:cubicBezTo>
                    <a:pt x="53" y="37"/>
                    <a:pt x="54" y="37"/>
                    <a:pt x="54" y="37"/>
                  </a:cubicBezTo>
                  <a:cubicBezTo>
                    <a:pt x="54" y="37"/>
                    <a:pt x="55" y="36"/>
                    <a:pt x="55" y="36"/>
                  </a:cubicBezTo>
                  <a:cubicBezTo>
                    <a:pt x="55" y="36"/>
                    <a:pt x="56" y="36"/>
                    <a:pt x="55" y="36"/>
                  </a:cubicBezTo>
                  <a:cubicBezTo>
                    <a:pt x="55" y="35"/>
                    <a:pt x="55" y="35"/>
                    <a:pt x="56" y="34"/>
                  </a:cubicBezTo>
                  <a:cubicBezTo>
                    <a:pt x="56" y="34"/>
                    <a:pt x="55" y="34"/>
                    <a:pt x="54" y="33"/>
                  </a:cubicBezTo>
                  <a:cubicBezTo>
                    <a:pt x="54" y="33"/>
                    <a:pt x="54" y="32"/>
                    <a:pt x="54" y="31"/>
                  </a:cubicBezTo>
                  <a:cubicBezTo>
                    <a:pt x="54" y="30"/>
                    <a:pt x="55" y="29"/>
                    <a:pt x="56" y="29"/>
                  </a:cubicBezTo>
                  <a:cubicBezTo>
                    <a:pt x="56" y="29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7" y="28"/>
                    <a:pt x="57" y="27"/>
                    <a:pt x="57" y="26"/>
                  </a:cubicBezTo>
                  <a:cubicBezTo>
                    <a:pt x="58" y="25"/>
                    <a:pt x="59" y="25"/>
                    <a:pt x="59" y="24"/>
                  </a:cubicBezTo>
                  <a:cubicBezTo>
                    <a:pt x="60" y="24"/>
                    <a:pt x="60" y="23"/>
                    <a:pt x="60" y="24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2" y="23"/>
                    <a:pt x="63" y="23"/>
                    <a:pt x="63" y="23"/>
                  </a:cubicBezTo>
                  <a:cubicBezTo>
                    <a:pt x="63" y="23"/>
                    <a:pt x="64" y="23"/>
                    <a:pt x="64" y="24"/>
                  </a:cubicBezTo>
                  <a:cubicBezTo>
                    <a:pt x="65" y="24"/>
                    <a:pt x="65" y="24"/>
                    <a:pt x="65" y="25"/>
                  </a:cubicBezTo>
                  <a:cubicBezTo>
                    <a:pt x="67" y="25"/>
                    <a:pt x="68" y="25"/>
                    <a:pt x="68" y="27"/>
                  </a:cubicBezTo>
                  <a:cubicBezTo>
                    <a:pt x="69" y="27"/>
                    <a:pt x="69" y="26"/>
                    <a:pt x="69" y="25"/>
                  </a:cubicBezTo>
                  <a:cubicBezTo>
                    <a:pt x="69" y="25"/>
                    <a:pt x="69" y="25"/>
                    <a:pt x="70" y="25"/>
                  </a:cubicBezTo>
                  <a:cubicBezTo>
                    <a:pt x="70" y="25"/>
                    <a:pt x="70" y="26"/>
                    <a:pt x="70" y="26"/>
                  </a:cubicBezTo>
                  <a:cubicBezTo>
                    <a:pt x="71" y="26"/>
                    <a:pt x="71" y="25"/>
                    <a:pt x="72" y="25"/>
                  </a:cubicBezTo>
                  <a:cubicBezTo>
                    <a:pt x="73" y="25"/>
                    <a:pt x="74" y="24"/>
                    <a:pt x="75" y="25"/>
                  </a:cubicBezTo>
                  <a:cubicBezTo>
                    <a:pt x="75" y="24"/>
                    <a:pt x="74" y="24"/>
                    <a:pt x="74" y="23"/>
                  </a:cubicBezTo>
                  <a:cubicBezTo>
                    <a:pt x="75" y="23"/>
                    <a:pt x="75" y="24"/>
                    <a:pt x="76" y="24"/>
                  </a:cubicBezTo>
                  <a:cubicBezTo>
                    <a:pt x="77" y="23"/>
                    <a:pt x="78" y="22"/>
                    <a:pt x="78" y="21"/>
                  </a:cubicBezTo>
                  <a:cubicBezTo>
                    <a:pt x="79" y="21"/>
                    <a:pt x="79" y="22"/>
                    <a:pt x="79" y="22"/>
                  </a:cubicBezTo>
                  <a:cubicBezTo>
                    <a:pt x="80" y="23"/>
                    <a:pt x="80" y="21"/>
                    <a:pt x="80" y="22"/>
                  </a:cubicBezTo>
                  <a:cubicBezTo>
                    <a:pt x="80" y="22"/>
                    <a:pt x="80" y="23"/>
                    <a:pt x="80" y="23"/>
                  </a:cubicBezTo>
                  <a:cubicBezTo>
                    <a:pt x="81" y="23"/>
                    <a:pt x="81" y="22"/>
                    <a:pt x="81" y="22"/>
                  </a:cubicBezTo>
                  <a:cubicBezTo>
                    <a:pt x="82" y="22"/>
                    <a:pt x="82" y="22"/>
                    <a:pt x="83" y="23"/>
                  </a:cubicBezTo>
                  <a:cubicBezTo>
                    <a:pt x="83" y="22"/>
                    <a:pt x="82" y="22"/>
                    <a:pt x="82" y="21"/>
                  </a:cubicBezTo>
                  <a:cubicBezTo>
                    <a:pt x="82" y="20"/>
                    <a:pt x="82" y="21"/>
                    <a:pt x="83" y="21"/>
                  </a:cubicBezTo>
                  <a:cubicBezTo>
                    <a:pt x="83" y="21"/>
                    <a:pt x="83" y="20"/>
                    <a:pt x="83" y="20"/>
                  </a:cubicBezTo>
                  <a:cubicBezTo>
                    <a:pt x="84" y="20"/>
                    <a:pt x="84" y="19"/>
                    <a:pt x="84" y="19"/>
                  </a:cubicBezTo>
                  <a:cubicBezTo>
                    <a:pt x="85" y="19"/>
                    <a:pt x="86" y="19"/>
                    <a:pt x="87" y="18"/>
                  </a:cubicBezTo>
                  <a:cubicBezTo>
                    <a:pt x="87" y="18"/>
                    <a:pt x="87" y="19"/>
                    <a:pt x="87" y="19"/>
                  </a:cubicBezTo>
                  <a:cubicBezTo>
                    <a:pt x="88" y="19"/>
                    <a:pt x="88" y="18"/>
                    <a:pt x="89" y="18"/>
                  </a:cubicBezTo>
                  <a:cubicBezTo>
                    <a:pt x="89" y="18"/>
                    <a:pt x="89" y="17"/>
                    <a:pt x="89" y="17"/>
                  </a:cubicBezTo>
                  <a:cubicBezTo>
                    <a:pt x="90" y="17"/>
                    <a:pt x="90" y="17"/>
                    <a:pt x="90" y="18"/>
                  </a:cubicBezTo>
                  <a:cubicBezTo>
                    <a:pt x="91" y="18"/>
                    <a:pt x="92" y="18"/>
                    <a:pt x="92" y="17"/>
                  </a:cubicBezTo>
                  <a:cubicBezTo>
                    <a:pt x="93" y="18"/>
                    <a:pt x="93" y="18"/>
                    <a:pt x="93" y="19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4" y="20"/>
                    <a:pt x="94" y="21"/>
                    <a:pt x="95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6" y="21"/>
                    <a:pt x="96" y="21"/>
                    <a:pt x="97" y="21"/>
                  </a:cubicBezTo>
                  <a:cubicBezTo>
                    <a:pt x="101" y="25"/>
                    <a:pt x="104" y="30"/>
                    <a:pt x="107" y="35"/>
                  </a:cubicBezTo>
                  <a:close/>
                  <a:moveTo>
                    <a:pt x="111" y="44"/>
                  </a:moveTo>
                  <a:cubicBezTo>
                    <a:pt x="111" y="44"/>
                    <a:pt x="111" y="44"/>
                    <a:pt x="111" y="44"/>
                  </a:cubicBezTo>
                  <a:cubicBezTo>
                    <a:pt x="110" y="45"/>
                    <a:pt x="110" y="44"/>
                    <a:pt x="110" y="44"/>
                  </a:cubicBezTo>
                  <a:cubicBezTo>
                    <a:pt x="109" y="44"/>
                    <a:pt x="109" y="45"/>
                    <a:pt x="109" y="44"/>
                  </a:cubicBezTo>
                  <a:cubicBezTo>
                    <a:pt x="109" y="43"/>
                    <a:pt x="109" y="43"/>
                    <a:pt x="109" y="42"/>
                  </a:cubicBezTo>
                  <a:cubicBezTo>
                    <a:pt x="109" y="42"/>
                    <a:pt x="110" y="42"/>
                    <a:pt x="110" y="42"/>
                  </a:cubicBezTo>
                  <a:cubicBezTo>
                    <a:pt x="110" y="43"/>
                    <a:pt x="111" y="44"/>
                    <a:pt x="111" y="44"/>
                  </a:cubicBezTo>
                  <a:close/>
                  <a:moveTo>
                    <a:pt x="104" y="63"/>
                  </a:moveTo>
                  <a:cubicBezTo>
                    <a:pt x="105" y="63"/>
                    <a:pt x="105" y="62"/>
                    <a:pt x="105" y="63"/>
                  </a:cubicBezTo>
                  <a:cubicBezTo>
                    <a:pt x="105" y="62"/>
                    <a:pt x="105" y="61"/>
                    <a:pt x="106" y="61"/>
                  </a:cubicBezTo>
                  <a:cubicBezTo>
                    <a:pt x="106" y="61"/>
                    <a:pt x="106" y="62"/>
                    <a:pt x="106" y="62"/>
                  </a:cubicBezTo>
                  <a:cubicBezTo>
                    <a:pt x="107" y="63"/>
                    <a:pt x="107" y="63"/>
                    <a:pt x="107" y="64"/>
                  </a:cubicBezTo>
                  <a:cubicBezTo>
                    <a:pt x="106" y="63"/>
                    <a:pt x="106" y="64"/>
                    <a:pt x="106" y="64"/>
                  </a:cubicBezTo>
                  <a:cubicBezTo>
                    <a:pt x="105" y="64"/>
                    <a:pt x="105" y="64"/>
                    <a:pt x="105" y="63"/>
                  </a:cubicBezTo>
                  <a:cubicBezTo>
                    <a:pt x="105" y="63"/>
                    <a:pt x="105" y="64"/>
                    <a:pt x="104" y="63"/>
                  </a:cubicBezTo>
                  <a:close/>
                  <a:moveTo>
                    <a:pt x="105" y="72"/>
                  </a:moveTo>
                  <a:cubicBezTo>
                    <a:pt x="104" y="72"/>
                    <a:pt x="104" y="72"/>
                    <a:pt x="104" y="71"/>
                  </a:cubicBezTo>
                  <a:cubicBezTo>
                    <a:pt x="103" y="72"/>
                    <a:pt x="103" y="72"/>
                    <a:pt x="103" y="73"/>
                  </a:cubicBezTo>
                  <a:cubicBezTo>
                    <a:pt x="102" y="72"/>
                    <a:pt x="103" y="69"/>
                    <a:pt x="104" y="69"/>
                  </a:cubicBezTo>
                  <a:cubicBezTo>
                    <a:pt x="104" y="69"/>
                    <a:pt x="105" y="69"/>
                    <a:pt x="105" y="70"/>
                  </a:cubicBezTo>
                  <a:cubicBezTo>
                    <a:pt x="105" y="70"/>
                    <a:pt x="104" y="70"/>
                    <a:pt x="104" y="70"/>
                  </a:cubicBezTo>
                  <a:cubicBezTo>
                    <a:pt x="104" y="71"/>
                    <a:pt x="105" y="71"/>
                    <a:pt x="105" y="72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1"/>
                    <a:pt x="102" y="72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2"/>
                    <a:pt x="101" y="72"/>
                    <a:pt x="101" y="72"/>
                  </a:cubicBezTo>
                  <a:cubicBezTo>
                    <a:pt x="100" y="73"/>
                    <a:pt x="100" y="71"/>
                    <a:pt x="99" y="72"/>
                  </a:cubicBezTo>
                  <a:cubicBezTo>
                    <a:pt x="99" y="71"/>
                    <a:pt x="98" y="70"/>
                    <a:pt x="98" y="70"/>
                  </a:cubicBezTo>
                  <a:cubicBezTo>
                    <a:pt x="99" y="68"/>
                    <a:pt x="101" y="68"/>
                    <a:pt x="101" y="66"/>
                  </a:cubicBezTo>
                  <a:cubicBezTo>
                    <a:pt x="102" y="66"/>
                    <a:pt x="102" y="66"/>
                    <a:pt x="103" y="67"/>
                  </a:cubicBezTo>
                  <a:cubicBezTo>
                    <a:pt x="103" y="67"/>
                    <a:pt x="103" y="68"/>
                    <a:pt x="102" y="68"/>
                  </a:cubicBezTo>
                  <a:cubicBezTo>
                    <a:pt x="103" y="68"/>
                    <a:pt x="102" y="69"/>
                    <a:pt x="102" y="70"/>
                  </a:cubicBezTo>
                  <a:close/>
                  <a:moveTo>
                    <a:pt x="101" y="75"/>
                  </a:moveTo>
                  <a:cubicBezTo>
                    <a:pt x="99" y="75"/>
                    <a:pt x="99" y="74"/>
                    <a:pt x="97" y="74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98" y="73"/>
                    <a:pt x="99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lose/>
                  <a:moveTo>
                    <a:pt x="103" y="57"/>
                  </a:moveTo>
                  <a:cubicBezTo>
                    <a:pt x="103" y="57"/>
                    <a:pt x="102" y="56"/>
                    <a:pt x="102" y="56"/>
                  </a:cubicBezTo>
                  <a:cubicBezTo>
                    <a:pt x="102" y="55"/>
                    <a:pt x="103" y="55"/>
                    <a:pt x="103" y="55"/>
                  </a:cubicBezTo>
                  <a:cubicBezTo>
                    <a:pt x="103" y="56"/>
                    <a:pt x="103" y="57"/>
                    <a:pt x="103" y="57"/>
                  </a:cubicBezTo>
                  <a:close/>
                  <a:moveTo>
                    <a:pt x="105" y="59"/>
                  </a:moveTo>
                  <a:cubicBezTo>
                    <a:pt x="105" y="60"/>
                    <a:pt x="104" y="60"/>
                    <a:pt x="104" y="61"/>
                  </a:cubicBezTo>
                  <a:cubicBezTo>
                    <a:pt x="103" y="60"/>
                    <a:pt x="103" y="60"/>
                    <a:pt x="103" y="59"/>
                  </a:cubicBezTo>
                  <a:cubicBezTo>
                    <a:pt x="103" y="58"/>
                    <a:pt x="104" y="58"/>
                    <a:pt x="105" y="59"/>
                  </a:cubicBezTo>
                  <a:close/>
                  <a:moveTo>
                    <a:pt x="109" y="69"/>
                  </a:moveTo>
                  <a:cubicBezTo>
                    <a:pt x="109" y="70"/>
                    <a:pt x="108" y="70"/>
                    <a:pt x="107" y="70"/>
                  </a:cubicBezTo>
                  <a:cubicBezTo>
                    <a:pt x="107" y="69"/>
                    <a:pt x="108" y="69"/>
                    <a:pt x="109" y="69"/>
                  </a:cubicBezTo>
                  <a:close/>
                  <a:moveTo>
                    <a:pt x="108" y="50"/>
                  </a:moveTo>
                  <a:cubicBezTo>
                    <a:pt x="108" y="50"/>
                    <a:pt x="108" y="50"/>
                    <a:pt x="108" y="50"/>
                  </a:cubicBezTo>
                  <a:cubicBezTo>
                    <a:pt x="107" y="51"/>
                    <a:pt x="107" y="51"/>
                    <a:pt x="107" y="52"/>
                  </a:cubicBezTo>
                  <a:cubicBezTo>
                    <a:pt x="106" y="51"/>
                    <a:pt x="106" y="51"/>
                    <a:pt x="106" y="50"/>
                  </a:cubicBezTo>
                  <a:cubicBezTo>
                    <a:pt x="106" y="50"/>
                    <a:pt x="107" y="50"/>
                    <a:pt x="107" y="50"/>
                  </a:cubicBezTo>
                  <a:cubicBezTo>
                    <a:pt x="107" y="50"/>
                    <a:pt x="106" y="51"/>
                    <a:pt x="106" y="50"/>
                  </a:cubicBezTo>
                  <a:cubicBezTo>
                    <a:pt x="106" y="49"/>
                    <a:pt x="107" y="49"/>
                    <a:pt x="108" y="49"/>
                  </a:cubicBezTo>
                  <a:cubicBezTo>
                    <a:pt x="109" y="48"/>
                    <a:pt x="109" y="48"/>
                    <a:pt x="110" y="47"/>
                  </a:cubicBezTo>
                  <a:cubicBezTo>
                    <a:pt x="109" y="47"/>
                    <a:pt x="110" y="47"/>
                    <a:pt x="110" y="47"/>
                  </a:cubicBezTo>
                  <a:cubicBezTo>
                    <a:pt x="109" y="46"/>
                    <a:pt x="110" y="45"/>
                    <a:pt x="110" y="4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46"/>
                    <a:pt x="111" y="47"/>
                    <a:pt x="111" y="49"/>
                  </a:cubicBezTo>
                  <a:cubicBezTo>
                    <a:pt x="110" y="50"/>
                    <a:pt x="109" y="50"/>
                    <a:pt x="108" y="50"/>
                  </a:cubicBezTo>
                  <a:close/>
                  <a:moveTo>
                    <a:pt x="109" y="39"/>
                  </a:moveTo>
                  <a:cubicBezTo>
                    <a:pt x="109" y="40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lose/>
                  <a:moveTo>
                    <a:pt x="93" y="66"/>
                  </a:moveTo>
                  <a:cubicBezTo>
                    <a:pt x="93" y="66"/>
                    <a:pt x="93" y="67"/>
                    <a:pt x="93" y="66"/>
                  </a:cubicBezTo>
                  <a:cubicBezTo>
                    <a:pt x="94" y="66"/>
                    <a:pt x="94" y="67"/>
                    <a:pt x="94" y="67"/>
                  </a:cubicBezTo>
                  <a:cubicBezTo>
                    <a:pt x="94" y="67"/>
                    <a:pt x="95" y="68"/>
                    <a:pt x="95" y="68"/>
                  </a:cubicBezTo>
                  <a:cubicBezTo>
                    <a:pt x="95" y="69"/>
                    <a:pt x="96" y="69"/>
                    <a:pt x="96" y="70"/>
                  </a:cubicBezTo>
                  <a:cubicBezTo>
                    <a:pt x="96" y="71"/>
                    <a:pt x="97" y="72"/>
                    <a:pt x="97" y="72"/>
                  </a:cubicBezTo>
                  <a:cubicBezTo>
                    <a:pt x="96" y="73"/>
                    <a:pt x="96" y="71"/>
                    <a:pt x="95" y="71"/>
                  </a:cubicBezTo>
                  <a:cubicBezTo>
                    <a:pt x="95" y="68"/>
                    <a:pt x="93" y="69"/>
                    <a:pt x="93" y="66"/>
                  </a:cubicBezTo>
                  <a:close/>
                  <a:moveTo>
                    <a:pt x="86" y="64"/>
                  </a:moveTo>
                  <a:cubicBezTo>
                    <a:pt x="87" y="64"/>
                    <a:pt x="87" y="65"/>
                    <a:pt x="87" y="65"/>
                  </a:cubicBezTo>
                  <a:cubicBezTo>
                    <a:pt x="87" y="65"/>
                    <a:pt x="87" y="66"/>
                    <a:pt x="86" y="66"/>
                  </a:cubicBezTo>
                  <a:cubicBezTo>
                    <a:pt x="86" y="65"/>
                    <a:pt x="87" y="65"/>
                    <a:pt x="86" y="64"/>
                  </a:cubicBezTo>
                  <a:close/>
                  <a:moveTo>
                    <a:pt x="73" y="81"/>
                  </a:moveTo>
                  <a:cubicBezTo>
                    <a:pt x="73" y="81"/>
                    <a:pt x="73" y="81"/>
                    <a:pt x="73" y="81"/>
                  </a:cubicBezTo>
                  <a:cubicBezTo>
                    <a:pt x="73" y="82"/>
                    <a:pt x="73" y="82"/>
                    <a:pt x="73" y="83"/>
                  </a:cubicBezTo>
                  <a:cubicBezTo>
                    <a:pt x="72" y="83"/>
                    <a:pt x="72" y="84"/>
                    <a:pt x="72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0" y="84"/>
                    <a:pt x="70" y="83"/>
                    <a:pt x="70" y="83"/>
                  </a:cubicBezTo>
                  <a:cubicBezTo>
                    <a:pt x="70" y="82"/>
                    <a:pt x="70" y="82"/>
                    <a:pt x="71" y="81"/>
                  </a:cubicBezTo>
                  <a:cubicBezTo>
                    <a:pt x="71" y="81"/>
                    <a:pt x="70" y="81"/>
                    <a:pt x="70" y="80"/>
                  </a:cubicBezTo>
                  <a:cubicBezTo>
                    <a:pt x="71" y="79"/>
                    <a:pt x="71" y="79"/>
                    <a:pt x="72" y="78"/>
                  </a:cubicBezTo>
                  <a:cubicBezTo>
                    <a:pt x="72" y="77"/>
                    <a:pt x="72" y="77"/>
                    <a:pt x="73" y="76"/>
                  </a:cubicBezTo>
                  <a:cubicBezTo>
                    <a:pt x="73" y="76"/>
                    <a:pt x="73" y="78"/>
                    <a:pt x="73" y="78"/>
                  </a:cubicBezTo>
                  <a:cubicBezTo>
                    <a:pt x="73" y="79"/>
                    <a:pt x="73" y="80"/>
                    <a:pt x="73" y="81"/>
                  </a:cubicBezTo>
                  <a:close/>
                  <a:moveTo>
                    <a:pt x="32" y="100"/>
                  </a:moveTo>
                  <a:cubicBezTo>
                    <a:pt x="32" y="100"/>
                    <a:pt x="33" y="99"/>
                    <a:pt x="33" y="100"/>
                  </a:cubicBezTo>
                  <a:cubicBezTo>
                    <a:pt x="33" y="100"/>
                    <a:pt x="33" y="100"/>
                    <a:pt x="32" y="100"/>
                  </a:cubicBezTo>
                  <a:close/>
                  <a:moveTo>
                    <a:pt x="39" y="31"/>
                  </a:moveTo>
                  <a:cubicBezTo>
                    <a:pt x="39" y="32"/>
                    <a:pt x="39" y="32"/>
                    <a:pt x="38" y="32"/>
                  </a:cubicBezTo>
                  <a:cubicBezTo>
                    <a:pt x="38" y="33"/>
                    <a:pt x="38" y="32"/>
                    <a:pt x="38" y="32"/>
                  </a:cubicBezTo>
                  <a:cubicBezTo>
                    <a:pt x="37" y="32"/>
                    <a:pt x="37" y="32"/>
                    <a:pt x="36" y="32"/>
                  </a:cubicBezTo>
                  <a:cubicBezTo>
                    <a:pt x="35" y="30"/>
                    <a:pt x="36" y="28"/>
                    <a:pt x="35" y="27"/>
                  </a:cubicBezTo>
                  <a:cubicBezTo>
                    <a:pt x="35" y="26"/>
                    <a:pt x="36" y="26"/>
                    <a:pt x="35" y="26"/>
                  </a:cubicBezTo>
                  <a:cubicBezTo>
                    <a:pt x="36" y="25"/>
                    <a:pt x="36" y="25"/>
                    <a:pt x="37" y="25"/>
                  </a:cubicBezTo>
                  <a:cubicBezTo>
                    <a:pt x="36" y="24"/>
                    <a:pt x="35" y="24"/>
                    <a:pt x="35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2"/>
                    <a:pt x="36" y="23"/>
                    <a:pt x="35" y="23"/>
                  </a:cubicBezTo>
                  <a:cubicBezTo>
                    <a:pt x="35" y="22"/>
                    <a:pt x="35" y="22"/>
                    <a:pt x="35" y="21"/>
                  </a:cubicBezTo>
                  <a:cubicBezTo>
                    <a:pt x="35" y="21"/>
                    <a:pt x="34" y="20"/>
                    <a:pt x="35" y="19"/>
                  </a:cubicBezTo>
                  <a:cubicBezTo>
                    <a:pt x="34" y="20"/>
                    <a:pt x="33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1" y="19"/>
                    <a:pt x="30" y="19"/>
                    <a:pt x="30" y="18"/>
                  </a:cubicBezTo>
                  <a:cubicBezTo>
                    <a:pt x="31" y="17"/>
                    <a:pt x="32" y="18"/>
                    <a:pt x="32" y="18"/>
                  </a:cubicBezTo>
                  <a:cubicBezTo>
                    <a:pt x="32" y="17"/>
                    <a:pt x="32" y="17"/>
                    <a:pt x="31" y="17"/>
                  </a:cubicBezTo>
                  <a:cubicBezTo>
                    <a:pt x="31" y="17"/>
                    <a:pt x="30" y="17"/>
                    <a:pt x="30" y="17"/>
                  </a:cubicBezTo>
                  <a:cubicBezTo>
                    <a:pt x="30" y="17"/>
                    <a:pt x="30" y="17"/>
                    <a:pt x="29" y="17"/>
                  </a:cubicBezTo>
                  <a:cubicBezTo>
                    <a:pt x="30" y="16"/>
                    <a:pt x="30" y="16"/>
                    <a:pt x="31" y="16"/>
                  </a:cubicBezTo>
                  <a:cubicBezTo>
                    <a:pt x="31" y="16"/>
                    <a:pt x="32" y="16"/>
                    <a:pt x="33" y="15"/>
                  </a:cubicBezTo>
                  <a:cubicBezTo>
                    <a:pt x="33" y="15"/>
                    <a:pt x="32" y="15"/>
                    <a:pt x="32" y="14"/>
                  </a:cubicBezTo>
                  <a:cubicBezTo>
                    <a:pt x="34" y="14"/>
                    <a:pt x="35" y="13"/>
                    <a:pt x="36" y="13"/>
                  </a:cubicBezTo>
                  <a:cubicBezTo>
                    <a:pt x="38" y="13"/>
                    <a:pt x="38" y="13"/>
                    <a:pt x="40" y="13"/>
                  </a:cubicBezTo>
                  <a:cubicBezTo>
                    <a:pt x="40" y="13"/>
                    <a:pt x="39" y="12"/>
                    <a:pt x="39" y="11"/>
                  </a:cubicBezTo>
                  <a:cubicBezTo>
                    <a:pt x="40" y="11"/>
                    <a:pt x="41" y="11"/>
                    <a:pt x="42" y="11"/>
                  </a:cubicBezTo>
                  <a:cubicBezTo>
                    <a:pt x="42" y="10"/>
                    <a:pt x="44" y="11"/>
                    <a:pt x="45" y="10"/>
                  </a:cubicBezTo>
                  <a:cubicBezTo>
                    <a:pt x="45" y="11"/>
                    <a:pt x="46" y="11"/>
                    <a:pt x="46" y="11"/>
                  </a:cubicBezTo>
                  <a:cubicBezTo>
                    <a:pt x="46" y="10"/>
                    <a:pt x="47" y="11"/>
                    <a:pt x="47" y="11"/>
                  </a:cubicBezTo>
                  <a:cubicBezTo>
                    <a:pt x="48" y="11"/>
                    <a:pt x="49" y="11"/>
                    <a:pt x="50" y="12"/>
                  </a:cubicBezTo>
                  <a:cubicBezTo>
                    <a:pt x="49" y="12"/>
                    <a:pt x="48" y="12"/>
                    <a:pt x="48" y="13"/>
                  </a:cubicBezTo>
                  <a:cubicBezTo>
                    <a:pt x="48" y="13"/>
                    <a:pt x="49" y="12"/>
                    <a:pt x="50" y="13"/>
                  </a:cubicBezTo>
                  <a:cubicBezTo>
                    <a:pt x="50" y="12"/>
                    <a:pt x="50" y="13"/>
                    <a:pt x="51" y="13"/>
                  </a:cubicBezTo>
                  <a:cubicBezTo>
                    <a:pt x="51" y="14"/>
                    <a:pt x="52" y="13"/>
                    <a:pt x="52" y="14"/>
                  </a:cubicBezTo>
                  <a:cubicBezTo>
                    <a:pt x="52" y="15"/>
                    <a:pt x="51" y="14"/>
                    <a:pt x="50" y="14"/>
                  </a:cubicBezTo>
                  <a:cubicBezTo>
                    <a:pt x="50" y="14"/>
                    <a:pt x="50" y="15"/>
                    <a:pt x="49" y="15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49" y="17"/>
                    <a:pt x="48" y="17"/>
                  </a:cubicBezTo>
                  <a:cubicBezTo>
                    <a:pt x="49" y="17"/>
                    <a:pt x="50" y="17"/>
                    <a:pt x="50" y="18"/>
                  </a:cubicBezTo>
                  <a:cubicBezTo>
                    <a:pt x="49" y="18"/>
                    <a:pt x="48" y="18"/>
                    <a:pt x="48" y="18"/>
                  </a:cubicBezTo>
                  <a:cubicBezTo>
                    <a:pt x="48" y="19"/>
                    <a:pt x="49" y="21"/>
                    <a:pt x="47" y="21"/>
                  </a:cubicBezTo>
                  <a:cubicBezTo>
                    <a:pt x="47" y="22"/>
                    <a:pt x="48" y="22"/>
                    <a:pt x="48" y="23"/>
                  </a:cubicBezTo>
                  <a:cubicBezTo>
                    <a:pt x="47" y="23"/>
                    <a:pt x="47" y="22"/>
                    <a:pt x="47" y="22"/>
                  </a:cubicBezTo>
                  <a:cubicBezTo>
                    <a:pt x="46" y="23"/>
                    <a:pt x="48" y="23"/>
                    <a:pt x="47" y="24"/>
                  </a:cubicBezTo>
                  <a:cubicBezTo>
                    <a:pt x="46" y="24"/>
                    <a:pt x="46" y="23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4"/>
                    <a:pt x="46" y="24"/>
                  </a:cubicBezTo>
                  <a:cubicBezTo>
                    <a:pt x="47" y="24"/>
                    <a:pt x="45" y="25"/>
                    <a:pt x="45" y="25"/>
                  </a:cubicBezTo>
                  <a:cubicBezTo>
                    <a:pt x="44" y="25"/>
                    <a:pt x="44" y="26"/>
                    <a:pt x="43" y="27"/>
                  </a:cubicBezTo>
                  <a:cubicBezTo>
                    <a:pt x="43" y="27"/>
                    <a:pt x="42" y="27"/>
                    <a:pt x="42" y="27"/>
                  </a:cubicBezTo>
                  <a:cubicBezTo>
                    <a:pt x="41" y="27"/>
                    <a:pt x="41" y="28"/>
                    <a:pt x="41" y="27"/>
                  </a:cubicBezTo>
                  <a:cubicBezTo>
                    <a:pt x="40" y="27"/>
                    <a:pt x="40" y="28"/>
                    <a:pt x="40" y="28"/>
                  </a:cubicBezTo>
                  <a:cubicBezTo>
                    <a:pt x="40" y="30"/>
                    <a:pt x="39" y="30"/>
                    <a:pt x="39" y="3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6"/>
                    <a:pt x="60" y="15"/>
                  </a:cubicBezTo>
                  <a:cubicBezTo>
                    <a:pt x="60" y="16"/>
                    <a:pt x="61" y="16"/>
                    <a:pt x="61" y="18"/>
                  </a:cubicBezTo>
                  <a:cubicBezTo>
                    <a:pt x="60" y="18"/>
                    <a:pt x="60" y="17"/>
                    <a:pt x="59" y="17"/>
                  </a:cubicBezTo>
                  <a:cubicBezTo>
                    <a:pt x="59" y="18"/>
                    <a:pt x="59" y="18"/>
                    <a:pt x="59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7" y="19"/>
                    <a:pt x="57" y="18"/>
                    <a:pt x="57" y="18"/>
                  </a:cubicBezTo>
                  <a:cubicBezTo>
                    <a:pt x="57" y="17"/>
                    <a:pt x="57" y="17"/>
                    <a:pt x="57" y="16"/>
                  </a:cubicBezTo>
                  <a:cubicBezTo>
                    <a:pt x="57" y="16"/>
                    <a:pt x="57" y="17"/>
                    <a:pt x="56" y="17"/>
                  </a:cubicBezTo>
                  <a:cubicBezTo>
                    <a:pt x="56" y="17"/>
                    <a:pt x="56" y="16"/>
                    <a:pt x="56" y="16"/>
                  </a:cubicBezTo>
                  <a:cubicBezTo>
                    <a:pt x="56" y="15"/>
                    <a:pt x="55" y="16"/>
                    <a:pt x="55" y="15"/>
                  </a:cubicBezTo>
                  <a:cubicBezTo>
                    <a:pt x="55" y="13"/>
                    <a:pt x="57" y="14"/>
                    <a:pt x="57" y="15"/>
                  </a:cubicBezTo>
                  <a:cubicBezTo>
                    <a:pt x="58" y="15"/>
                    <a:pt x="57" y="14"/>
                    <a:pt x="57" y="14"/>
                  </a:cubicBezTo>
                  <a:cubicBezTo>
                    <a:pt x="58" y="13"/>
                    <a:pt x="59" y="14"/>
                    <a:pt x="58" y="15"/>
                  </a:cubicBezTo>
                  <a:cubicBezTo>
                    <a:pt x="58" y="15"/>
                    <a:pt x="59" y="15"/>
                    <a:pt x="59" y="15"/>
                  </a:cubicBezTo>
                  <a:close/>
                  <a:moveTo>
                    <a:pt x="59" y="13"/>
                  </a:moveTo>
                  <a:cubicBezTo>
                    <a:pt x="60" y="13"/>
                    <a:pt x="62" y="13"/>
                    <a:pt x="64" y="14"/>
                  </a:cubicBezTo>
                  <a:cubicBezTo>
                    <a:pt x="64" y="15"/>
                    <a:pt x="63" y="14"/>
                    <a:pt x="63" y="15"/>
                  </a:cubicBezTo>
                  <a:cubicBezTo>
                    <a:pt x="61" y="15"/>
                    <a:pt x="60" y="15"/>
                    <a:pt x="59" y="14"/>
                  </a:cubicBezTo>
                  <a:cubicBezTo>
                    <a:pt x="59" y="14"/>
                    <a:pt x="59" y="14"/>
                    <a:pt x="59" y="13"/>
                  </a:cubicBezTo>
                  <a:close/>
                  <a:moveTo>
                    <a:pt x="50" y="37"/>
                  </a:moveTo>
                  <a:cubicBezTo>
                    <a:pt x="49" y="38"/>
                    <a:pt x="48" y="38"/>
                    <a:pt x="48" y="38"/>
                  </a:cubicBezTo>
                  <a:cubicBezTo>
                    <a:pt x="48" y="37"/>
                    <a:pt x="48" y="37"/>
                    <a:pt x="48" y="36"/>
                  </a:cubicBezTo>
                  <a:cubicBezTo>
                    <a:pt x="48" y="36"/>
                    <a:pt x="49" y="36"/>
                    <a:pt x="49" y="35"/>
                  </a:cubicBezTo>
                  <a:cubicBezTo>
                    <a:pt x="49" y="35"/>
                    <a:pt x="49" y="35"/>
                    <a:pt x="50" y="35"/>
                  </a:cubicBezTo>
                  <a:cubicBezTo>
                    <a:pt x="49" y="36"/>
                    <a:pt x="49" y="36"/>
                    <a:pt x="50" y="37"/>
                  </a:cubicBezTo>
                  <a:close/>
                  <a:moveTo>
                    <a:pt x="48" y="29"/>
                  </a:moveTo>
                  <a:cubicBezTo>
                    <a:pt x="48" y="29"/>
                    <a:pt x="48" y="28"/>
                    <a:pt x="47" y="28"/>
                  </a:cubicBezTo>
                  <a:cubicBezTo>
                    <a:pt x="47" y="28"/>
                    <a:pt x="47" y="28"/>
                    <a:pt x="47" y="27"/>
                  </a:cubicBezTo>
                  <a:cubicBezTo>
                    <a:pt x="47" y="27"/>
                    <a:pt x="47" y="28"/>
                    <a:pt x="47" y="27"/>
                  </a:cubicBezTo>
                  <a:cubicBezTo>
                    <a:pt x="47" y="27"/>
                    <a:pt x="47" y="27"/>
                    <a:pt x="47" y="26"/>
                  </a:cubicBezTo>
                  <a:cubicBezTo>
                    <a:pt x="48" y="26"/>
                    <a:pt x="48" y="27"/>
                    <a:pt x="48" y="27"/>
                  </a:cubicBezTo>
                  <a:cubicBezTo>
                    <a:pt x="49" y="26"/>
                    <a:pt x="49" y="27"/>
                    <a:pt x="50" y="27"/>
                  </a:cubicBezTo>
                  <a:cubicBezTo>
                    <a:pt x="50" y="27"/>
                    <a:pt x="51" y="28"/>
                    <a:pt x="51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49" y="29"/>
                    <a:pt x="48" y="29"/>
                    <a:pt x="48" y="29"/>
                  </a:cubicBezTo>
                  <a:close/>
                  <a:moveTo>
                    <a:pt x="72" y="19"/>
                  </a:moveTo>
                  <a:cubicBezTo>
                    <a:pt x="74" y="19"/>
                    <a:pt x="75" y="18"/>
                    <a:pt x="76" y="18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6" y="18"/>
                    <a:pt x="77" y="18"/>
                    <a:pt x="77" y="18"/>
                  </a:cubicBezTo>
                  <a:cubicBezTo>
                    <a:pt x="77" y="19"/>
                    <a:pt x="76" y="19"/>
                    <a:pt x="75" y="19"/>
                  </a:cubicBezTo>
                  <a:cubicBezTo>
                    <a:pt x="74" y="20"/>
                    <a:pt x="74" y="21"/>
                    <a:pt x="72" y="21"/>
                  </a:cubicBezTo>
                  <a:cubicBezTo>
                    <a:pt x="72" y="22"/>
                    <a:pt x="73" y="23"/>
                    <a:pt x="73" y="24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2" y="24"/>
                    <a:pt x="72" y="23"/>
                    <a:pt x="71" y="23"/>
                  </a:cubicBezTo>
                  <a:cubicBezTo>
                    <a:pt x="71" y="22"/>
                    <a:pt x="72" y="22"/>
                    <a:pt x="72" y="21"/>
                  </a:cubicBezTo>
                  <a:cubicBezTo>
                    <a:pt x="72" y="20"/>
                    <a:pt x="73" y="20"/>
                    <a:pt x="72" y="19"/>
                  </a:cubicBezTo>
                  <a:close/>
                  <a:moveTo>
                    <a:pt x="72" y="15"/>
                  </a:moveTo>
                  <a:cubicBezTo>
                    <a:pt x="72" y="14"/>
                    <a:pt x="74" y="13"/>
                    <a:pt x="74" y="14"/>
                  </a:cubicBezTo>
                  <a:cubicBezTo>
                    <a:pt x="73" y="14"/>
                    <a:pt x="73" y="15"/>
                    <a:pt x="72" y="15"/>
                  </a:cubicBezTo>
                  <a:close/>
                  <a:moveTo>
                    <a:pt x="84" y="14"/>
                  </a:moveTo>
                  <a:cubicBezTo>
                    <a:pt x="85" y="14"/>
                    <a:pt x="87" y="14"/>
                    <a:pt x="87" y="15"/>
                  </a:cubicBezTo>
                  <a:cubicBezTo>
                    <a:pt x="87" y="16"/>
                    <a:pt x="86" y="15"/>
                    <a:pt x="84" y="16"/>
                  </a:cubicBezTo>
                  <a:cubicBezTo>
                    <a:pt x="84" y="15"/>
                    <a:pt x="84" y="15"/>
                    <a:pt x="84" y="14"/>
                  </a:cubicBezTo>
                  <a:close/>
                  <a:moveTo>
                    <a:pt x="25" y="29"/>
                  </a:moveTo>
                  <a:cubicBezTo>
                    <a:pt x="25" y="31"/>
                    <a:pt x="23" y="28"/>
                    <a:pt x="23" y="30"/>
                  </a:cubicBezTo>
                  <a:cubicBezTo>
                    <a:pt x="23" y="30"/>
                    <a:pt x="22" y="30"/>
                    <a:pt x="22" y="29"/>
                  </a:cubicBezTo>
                  <a:cubicBezTo>
                    <a:pt x="23" y="29"/>
                    <a:pt x="23" y="28"/>
                    <a:pt x="23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5" y="29"/>
                    <a:pt x="24" y="29"/>
                    <a:pt x="25" y="29"/>
                  </a:cubicBezTo>
                  <a:close/>
                  <a:moveTo>
                    <a:pt x="28" y="59"/>
                  </a:moveTo>
                  <a:cubicBezTo>
                    <a:pt x="28" y="60"/>
                    <a:pt x="27" y="60"/>
                    <a:pt x="27" y="60"/>
                  </a:cubicBezTo>
                  <a:cubicBezTo>
                    <a:pt x="27" y="60"/>
                    <a:pt x="27" y="59"/>
                    <a:pt x="27" y="59"/>
                  </a:cubicBezTo>
                  <a:cubicBezTo>
                    <a:pt x="27" y="59"/>
                    <a:pt x="28" y="59"/>
                    <a:pt x="28" y="59"/>
                  </a:cubicBezTo>
                  <a:close/>
                  <a:moveTo>
                    <a:pt x="23" y="58"/>
                  </a:moveTo>
                  <a:cubicBezTo>
                    <a:pt x="22" y="58"/>
                    <a:pt x="22" y="57"/>
                    <a:pt x="21" y="57"/>
                  </a:cubicBezTo>
                  <a:cubicBezTo>
                    <a:pt x="20" y="57"/>
                    <a:pt x="20" y="58"/>
                    <a:pt x="20" y="58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1" y="57"/>
                    <a:pt x="22" y="57"/>
                    <a:pt x="23" y="57"/>
                  </a:cubicBezTo>
                  <a:cubicBezTo>
                    <a:pt x="23" y="57"/>
                    <a:pt x="23" y="57"/>
                    <a:pt x="24" y="57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5" y="58"/>
                    <a:pt x="26" y="58"/>
                    <a:pt x="26" y="59"/>
                  </a:cubicBezTo>
                  <a:cubicBezTo>
                    <a:pt x="26" y="60"/>
                    <a:pt x="25" y="59"/>
                    <a:pt x="25" y="60"/>
                  </a:cubicBezTo>
                  <a:cubicBezTo>
                    <a:pt x="25" y="60"/>
                    <a:pt x="25" y="59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8"/>
                    <a:pt x="23" y="59"/>
                    <a:pt x="23" y="58"/>
                  </a:cubicBezTo>
                  <a:close/>
                  <a:moveTo>
                    <a:pt x="23" y="60"/>
                  </a:moveTo>
                  <a:cubicBezTo>
                    <a:pt x="23" y="60"/>
                    <a:pt x="23" y="60"/>
                    <a:pt x="22" y="60"/>
                  </a:cubicBezTo>
                  <a:cubicBezTo>
                    <a:pt x="22" y="60"/>
                    <a:pt x="22" y="59"/>
                    <a:pt x="22" y="59"/>
                  </a:cubicBezTo>
                  <a:cubicBezTo>
                    <a:pt x="23" y="59"/>
                    <a:pt x="23" y="59"/>
                    <a:pt x="23" y="60"/>
                  </a:cubicBezTo>
                  <a:close/>
                  <a:moveTo>
                    <a:pt x="22" y="56"/>
                  </a:moveTo>
                  <a:cubicBezTo>
                    <a:pt x="22" y="56"/>
                    <a:pt x="22" y="56"/>
                    <a:pt x="22" y="55"/>
                  </a:cubicBezTo>
                  <a:cubicBezTo>
                    <a:pt x="23" y="55"/>
                    <a:pt x="23" y="56"/>
                    <a:pt x="23" y="56"/>
                  </a:cubicBezTo>
                  <a:cubicBezTo>
                    <a:pt x="23" y="56"/>
                    <a:pt x="22" y="56"/>
                    <a:pt x="22" y="56"/>
                  </a:cubicBezTo>
                  <a:close/>
                  <a:moveTo>
                    <a:pt x="23" y="55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3" y="56"/>
                    <a:pt x="23" y="56"/>
                    <a:pt x="23" y="55"/>
                  </a:cubicBezTo>
                  <a:close/>
                  <a:moveTo>
                    <a:pt x="24" y="57"/>
                  </a:moveTo>
                  <a:cubicBezTo>
                    <a:pt x="24" y="57"/>
                    <a:pt x="24" y="56"/>
                    <a:pt x="24" y="56"/>
                  </a:cubicBezTo>
                  <a:cubicBezTo>
                    <a:pt x="25" y="56"/>
                    <a:pt x="25" y="56"/>
                    <a:pt x="25" y="57"/>
                  </a:cubicBezTo>
                  <a:cubicBezTo>
                    <a:pt x="25" y="57"/>
                    <a:pt x="26" y="57"/>
                    <a:pt x="26" y="57"/>
                  </a:cubicBezTo>
                  <a:cubicBezTo>
                    <a:pt x="26" y="58"/>
                    <a:pt x="25" y="58"/>
                    <a:pt x="25" y="57"/>
                  </a:cubicBezTo>
                  <a:cubicBezTo>
                    <a:pt x="25" y="57"/>
                    <a:pt x="25" y="57"/>
                    <a:pt x="24" y="57"/>
                  </a:cubicBezTo>
                  <a:close/>
                  <a:moveTo>
                    <a:pt x="111" y="74"/>
                  </a:moveTo>
                  <a:cubicBezTo>
                    <a:pt x="111" y="74"/>
                    <a:pt x="111" y="73"/>
                    <a:pt x="111" y="73"/>
                  </a:cubicBezTo>
                  <a:cubicBezTo>
                    <a:pt x="110" y="72"/>
                    <a:pt x="109" y="72"/>
                    <a:pt x="108" y="71"/>
                  </a:cubicBezTo>
                  <a:cubicBezTo>
                    <a:pt x="108" y="71"/>
                    <a:pt x="108" y="71"/>
                    <a:pt x="108" y="71"/>
                  </a:cubicBezTo>
                  <a:cubicBezTo>
                    <a:pt x="107" y="70"/>
                    <a:pt x="108" y="71"/>
                    <a:pt x="108" y="70"/>
                  </a:cubicBezTo>
                  <a:cubicBezTo>
                    <a:pt x="109" y="70"/>
                    <a:pt x="108" y="71"/>
                    <a:pt x="109" y="70"/>
                  </a:cubicBezTo>
                  <a:cubicBezTo>
                    <a:pt x="109" y="71"/>
                    <a:pt x="110" y="70"/>
                    <a:pt x="110" y="70"/>
                  </a:cubicBezTo>
                  <a:cubicBezTo>
                    <a:pt x="110" y="70"/>
                    <a:pt x="111" y="70"/>
                    <a:pt x="111" y="70"/>
                  </a:cubicBezTo>
                  <a:cubicBezTo>
                    <a:pt x="111" y="70"/>
                    <a:pt x="112" y="70"/>
                    <a:pt x="112" y="70"/>
                  </a:cubicBezTo>
                  <a:cubicBezTo>
                    <a:pt x="112" y="72"/>
                    <a:pt x="111" y="73"/>
                    <a:pt x="11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0" name="Freeform 258"/>
            <p:cNvSpPr/>
            <p:nvPr/>
          </p:nvSpPr>
          <p:spPr bwMode="auto">
            <a:xfrm>
              <a:off x="6143171" y="315841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1" name="Freeform 259"/>
            <p:cNvSpPr/>
            <p:nvPr/>
          </p:nvSpPr>
          <p:spPr bwMode="auto">
            <a:xfrm>
              <a:off x="6335089" y="3227813"/>
              <a:ext cx="3253" cy="5422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2" name="Freeform 260"/>
            <p:cNvSpPr/>
            <p:nvPr/>
          </p:nvSpPr>
          <p:spPr bwMode="auto">
            <a:xfrm>
              <a:off x="6310151" y="3163840"/>
              <a:ext cx="2169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3" name="Freeform 261"/>
            <p:cNvSpPr/>
            <p:nvPr/>
          </p:nvSpPr>
          <p:spPr bwMode="auto">
            <a:xfrm>
              <a:off x="6312320" y="316384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4" name="Freeform 262"/>
            <p:cNvSpPr/>
            <p:nvPr/>
          </p:nvSpPr>
          <p:spPr bwMode="auto">
            <a:xfrm>
              <a:off x="6278707" y="3171431"/>
              <a:ext cx="3253" cy="325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5" name="Freeform 263"/>
            <p:cNvSpPr/>
            <p:nvPr/>
          </p:nvSpPr>
          <p:spPr bwMode="auto">
            <a:xfrm>
              <a:off x="6099800" y="32484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6" name="Freeform 264"/>
            <p:cNvSpPr/>
            <p:nvPr/>
          </p:nvSpPr>
          <p:spPr bwMode="auto">
            <a:xfrm>
              <a:off x="6220155" y="322239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7" name="Freeform 265"/>
            <p:cNvSpPr/>
            <p:nvPr/>
          </p:nvSpPr>
          <p:spPr bwMode="auto">
            <a:xfrm>
              <a:off x="6220155" y="3179020"/>
              <a:ext cx="15180" cy="23854"/>
            </a:xfrm>
            <a:custGeom>
              <a:avLst/>
              <a:gdLst>
                <a:gd name="T0" fmla="*/ 5 w 6"/>
                <a:gd name="T1" fmla="*/ 0 h 9"/>
                <a:gd name="T2" fmla="*/ 3 w 6"/>
                <a:gd name="T3" fmla="*/ 4 h 9"/>
                <a:gd name="T4" fmla="*/ 3 w 6"/>
                <a:gd name="T5" fmla="*/ 6 h 9"/>
                <a:gd name="T6" fmla="*/ 2 w 6"/>
                <a:gd name="T7" fmla="*/ 8 h 9"/>
                <a:gd name="T8" fmla="*/ 0 w 6"/>
                <a:gd name="T9" fmla="*/ 6 h 9"/>
                <a:gd name="T10" fmla="*/ 1 w 6"/>
                <a:gd name="T11" fmla="*/ 8 h 9"/>
                <a:gd name="T12" fmla="*/ 1 w 6"/>
                <a:gd name="T13" fmla="*/ 9 h 9"/>
                <a:gd name="T14" fmla="*/ 1 w 6"/>
                <a:gd name="T15" fmla="*/ 9 h 9"/>
                <a:gd name="T16" fmla="*/ 3 w 6"/>
                <a:gd name="T17" fmla="*/ 9 h 9"/>
                <a:gd name="T18" fmla="*/ 4 w 6"/>
                <a:gd name="T19" fmla="*/ 9 h 9"/>
                <a:gd name="T20" fmla="*/ 5 w 6"/>
                <a:gd name="T21" fmla="*/ 6 h 9"/>
                <a:gd name="T22" fmla="*/ 5 w 6"/>
                <a:gd name="T23" fmla="*/ 7 h 9"/>
                <a:gd name="T24" fmla="*/ 5 w 6"/>
                <a:gd name="T25" fmla="*/ 5 h 9"/>
                <a:gd name="T26" fmla="*/ 4 w 6"/>
                <a:gd name="T27" fmla="*/ 4 h 9"/>
                <a:gd name="T28" fmla="*/ 5 w 6"/>
                <a:gd name="T29" fmla="*/ 1 h 9"/>
                <a:gd name="T30" fmla="*/ 5 w 6"/>
                <a:gd name="T3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" h="9">
                  <a:moveTo>
                    <a:pt x="5" y="0"/>
                  </a:moveTo>
                  <a:cubicBezTo>
                    <a:pt x="5" y="2"/>
                    <a:pt x="3" y="2"/>
                    <a:pt x="3" y="4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3" y="7"/>
                    <a:pt x="3" y="8"/>
                    <a:pt x="2" y="8"/>
                  </a:cubicBezTo>
                  <a:cubicBezTo>
                    <a:pt x="1" y="9"/>
                    <a:pt x="1" y="6"/>
                    <a:pt x="0" y="6"/>
                  </a:cubicBezTo>
                  <a:cubicBezTo>
                    <a:pt x="0" y="7"/>
                    <a:pt x="1" y="8"/>
                    <a:pt x="1" y="8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1" y="9"/>
                    <a:pt x="2" y="9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5" y="8"/>
                    <a:pt x="4" y="7"/>
                    <a:pt x="5" y="6"/>
                  </a:cubicBezTo>
                  <a:cubicBezTo>
                    <a:pt x="6" y="5"/>
                    <a:pt x="5" y="7"/>
                    <a:pt x="5" y="7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2"/>
                    <a:pt x="5" y="2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8" name="Freeform 266"/>
            <p:cNvSpPr/>
            <p:nvPr/>
          </p:nvSpPr>
          <p:spPr bwMode="auto">
            <a:xfrm>
              <a:off x="6158351" y="320504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9" name="Freeform 267"/>
            <p:cNvSpPr/>
            <p:nvPr/>
          </p:nvSpPr>
          <p:spPr bwMode="auto">
            <a:xfrm>
              <a:off x="6325331" y="3259257"/>
              <a:ext cx="2169" cy="4337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2 h 2"/>
                <a:gd name="T6" fmla="*/ 1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" name="Freeform 268"/>
            <p:cNvSpPr/>
            <p:nvPr/>
          </p:nvSpPr>
          <p:spPr bwMode="auto">
            <a:xfrm>
              <a:off x="6242926" y="3176852"/>
              <a:ext cx="7590" cy="7590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2 h 3"/>
                <a:gd name="T4" fmla="*/ 2 w 3"/>
                <a:gd name="T5" fmla="*/ 2 h 3"/>
                <a:gd name="T6" fmla="*/ 3 w 3"/>
                <a:gd name="T7" fmla="*/ 1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1"/>
                    <a:pt x="0" y="3"/>
                    <a:pt x="1" y="2"/>
                  </a:cubicBezTo>
                  <a:cubicBezTo>
                    <a:pt x="2" y="2"/>
                    <a:pt x="1" y="2"/>
                    <a:pt x="2" y="2"/>
                  </a:cubicBezTo>
                  <a:cubicBezTo>
                    <a:pt x="2" y="1"/>
                    <a:pt x="3" y="2"/>
                    <a:pt x="3" y="1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1" name="Freeform 269"/>
            <p:cNvSpPr/>
            <p:nvPr/>
          </p:nvSpPr>
          <p:spPr bwMode="auto">
            <a:xfrm>
              <a:off x="6238588" y="3171431"/>
              <a:ext cx="2169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" name="Freeform 270"/>
            <p:cNvSpPr/>
            <p:nvPr/>
          </p:nvSpPr>
          <p:spPr bwMode="auto">
            <a:xfrm>
              <a:off x="6248347" y="32484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3" name="Freeform 271"/>
            <p:cNvSpPr/>
            <p:nvPr/>
          </p:nvSpPr>
          <p:spPr bwMode="auto">
            <a:xfrm>
              <a:off x="6248347" y="318227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4" name="Freeform 272"/>
            <p:cNvSpPr/>
            <p:nvPr/>
          </p:nvSpPr>
          <p:spPr bwMode="auto">
            <a:xfrm>
              <a:off x="6278707" y="3169262"/>
              <a:ext cx="3253" cy="21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5" name="Freeform 273"/>
            <p:cNvSpPr/>
            <p:nvPr/>
          </p:nvSpPr>
          <p:spPr bwMode="auto">
            <a:xfrm>
              <a:off x="6235335" y="3192032"/>
              <a:ext cx="325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6" name="Freeform 274"/>
            <p:cNvSpPr/>
            <p:nvPr/>
          </p:nvSpPr>
          <p:spPr bwMode="auto">
            <a:xfrm>
              <a:off x="6312320" y="3161672"/>
              <a:ext cx="3253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7" name="Freeform 275"/>
            <p:cNvSpPr/>
            <p:nvPr/>
          </p:nvSpPr>
          <p:spPr bwMode="auto">
            <a:xfrm>
              <a:off x="6191964" y="3141071"/>
              <a:ext cx="7590" cy="2169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0 w 3"/>
                <a:gd name="T5" fmla="*/ 1 h 1"/>
                <a:gd name="T6" fmla="*/ 2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2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8" name="Freeform 276"/>
            <p:cNvSpPr/>
            <p:nvPr/>
          </p:nvSpPr>
          <p:spPr bwMode="auto">
            <a:xfrm>
              <a:off x="6194132" y="3163840"/>
              <a:ext cx="3253" cy="216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9" name="Freeform 277"/>
            <p:cNvSpPr/>
            <p:nvPr/>
          </p:nvSpPr>
          <p:spPr bwMode="auto">
            <a:xfrm>
              <a:off x="6097631" y="3246246"/>
              <a:ext cx="2169" cy="2169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0" name="Freeform 278"/>
            <p:cNvSpPr/>
            <p:nvPr/>
          </p:nvSpPr>
          <p:spPr bwMode="auto">
            <a:xfrm>
              <a:off x="6097631" y="3242993"/>
              <a:ext cx="0" cy="325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1" name="Freeform 279"/>
            <p:cNvSpPr/>
            <p:nvPr/>
          </p:nvSpPr>
          <p:spPr bwMode="auto">
            <a:xfrm>
              <a:off x="5958843" y="3210465"/>
              <a:ext cx="66142" cy="107344"/>
            </a:xfrm>
            <a:custGeom>
              <a:avLst/>
              <a:gdLst>
                <a:gd name="T0" fmla="*/ 0 w 61"/>
                <a:gd name="T1" fmla="*/ 49 h 99"/>
                <a:gd name="T2" fmla="*/ 61 w 61"/>
                <a:gd name="T3" fmla="*/ 99 h 99"/>
                <a:gd name="T4" fmla="*/ 61 w 61"/>
                <a:gd name="T5" fmla="*/ 0 h 99"/>
                <a:gd name="T6" fmla="*/ 0 w 61"/>
                <a:gd name="T7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99">
                  <a:moveTo>
                    <a:pt x="0" y="49"/>
                  </a:moveTo>
                  <a:lnTo>
                    <a:pt x="61" y="99"/>
                  </a:lnTo>
                  <a:lnTo>
                    <a:pt x="61" y="0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2" name="Freeform 280"/>
            <p:cNvSpPr/>
            <p:nvPr/>
          </p:nvSpPr>
          <p:spPr bwMode="auto">
            <a:xfrm>
              <a:off x="6020647" y="3240825"/>
              <a:ext cx="40119" cy="43371"/>
            </a:xfrm>
            <a:custGeom>
              <a:avLst/>
              <a:gdLst>
                <a:gd name="T0" fmla="*/ 37 w 37"/>
                <a:gd name="T1" fmla="*/ 40 h 40"/>
                <a:gd name="T2" fmla="*/ 0 w 37"/>
                <a:gd name="T3" fmla="*/ 40 h 40"/>
                <a:gd name="T4" fmla="*/ 0 w 37"/>
                <a:gd name="T5" fmla="*/ 0 h 40"/>
                <a:gd name="T6" fmla="*/ 37 w 37"/>
                <a:gd name="T7" fmla="*/ 0 h 40"/>
                <a:gd name="T8" fmla="*/ 37 w 37"/>
                <a:gd name="T9" fmla="*/ 40 h 40"/>
                <a:gd name="T10" fmla="*/ 37 w 37"/>
                <a:gd name="T1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0">
                  <a:moveTo>
                    <a:pt x="37" y="40"/>
                  </a:moveTo>
                  <a:lnTo>
                    <a:pt x="0" y="40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40"/>
                  </a:lnTo>
                  <a:lnTo>
                    <a:pt x="37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3" name="Freeform 281"/>
            <p:cNvSpPr/>
            <p:nvPr/>
          </p:nvSpPr>
          <p:spPr bwMode="auto">
            <a:xfrm>
              <a:off x="6428338" y="3210465"/>
              <a:ext cx="66142" cy="107344"/>
            </a:xfrm>
            <a:custGeom>
              <a:avLst/>
              <a:gdLst>
                <a:gd name="T0" fmla="*/ 61 w 61"/>
                <a:gd name="T1" fmla="*/ 49 h 99"/>
                <a:gd name="T2" fmla="*/ 0 w 61"/>
                <a:gd name="T3" fmla="*/ 99 h 99"/>
                <a:gd name="T4" fmla="*/ 0 w 61"/>
                <a:gd name="T5" fmla="*/ 0 h 99"/>
                <a:gd name="T6" fmla="*/ 61 w 61"/>
                <a:gd name="T7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99">
                  <a:moveTo>
                    <a:pt x="61" y="49"/>
                  </a:moveTo>
                  <a:lnTo>
                    <a:pt x="0" y="99"/>
                  </a:lnTo>
                  <a:lnTo>
                    <a:pt x="0" y="0"/>
                  </a:lnTo>
                  <a:lnTo>
                    <a:pt x="61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4" name="Freeform 282"/>
            <p:cNvSpPr/>
            <p:nvPr/>
          </p:nvSpPr>
          <p:spPr bwMode="auto">
            <a:xfrm>
              <a:off x="6394725" y="3240825"/>
              <a:ext cx="41203" cy="43371"/>
            </a:xfrm>
            <a:custGeom>
              <a:avLst/>
              <a:gdLst>
                <a:gd name="T0" fmla="*/ 38 w 38"/>
                <a:gd name="T1" fmla="*/ 40 h 40"/>
                <a:gd name="T2" fmla="*/ 0 w 38"/>
                <a:gd name="T3" fmla="*/ 40 h 40"/>
                <a:gd name="T4" fmla="*/ 0 w 38"/>
                <a:gd name="T5" fmla="*/ 0 h 40"/>
                <a:gd name="T6" fmla="*/ 38 w 38"/>
                <a:gd name="T7" fmla="*/ 0 h 40"/>
                <a:gd name="T8" fmla="*/ 38 w 38"/>
                <a:gd name="T9" fmla="*/ 40 h 40"/>
                <a:gd name="T10" fmla="*/ 38 w 38"/>
                <a:gd name="T1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40">
                  <a:moveTo>
                    <a:pt x="38" y="40"/>
                  </a:moveTo>
                  <a:lnTo>
                    <a:pt x="0" y="40"/>
                  </a:lnTo>
                  <a:lnTo>
                    <a:pt x="0" y="0"/>
                  </a:lnTo>
                  <a:lnTo>
                    <a:pt x="38" y="0"/>
                  </a:lnTo>
                  <a:lnTo>
                    <a:pt x="38" y="40"/>
                  </a:lnTo>
                  <a:lnTo>
                    <a:pt x="38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5" name="Freeform 283"/>
            <p:cNvSpPr/>
            <p:nvPr/>
          </p:nvSpPr>
          <p:spPr bwMode="auto">
            <a:xfrm>
              <a:off x="6173531" y="2994692"/>
              <a:ext cx="108428" cy="67226"/>
            </a:xfrm>
            <a:custGeom>
              <a:avLst/>
              <a:gdLst>
                <a:gd name="T0" fmla="*/ 50 w 100"/>
                <a:gd name="T1" fmla="*/ 0 h 62"/>
                <a:gd name="T2" fmla="*/ 0 w 100"/>
                <a:gd name="T3" fmla="*/ 62 h 62"/>
                <a:gd name="T4" fmla="*/ 100 w 100"/>
                <a:gd name="T5" fmla="*/ 62 h 62"/>
                <a:gd name="T6" fmla="*/ 50 w 100"/>
                <a:gd name="T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62">
                  <a:moveTo>
                    <a:pt x="50" y="0"/>
                  </a:moveTo>
                  <a:lnTo>
                    <a:pt x="0" y="62"/>
                  </a:lnTo>
                  <a:lnTo>
                    <a:pt x="100" y="62"/>
                  </a:ln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6" name="Freeform 284"/>
            <p:cNvSpPr/>
            <p:nvPr/>
          </p:nvSpPr>
          <p:spPr bwMode="auto">
            <a:xfrm>
              <a:off x="6204975" y="3056497"/>
              <a:ext cx="43371" cy="41203"/>
            </a:xfrm>
            <a:custGeom>
              <a:avLst/>
              <a:gdLst>
                <a:gd name="T0" fmla="*/ 40 w 40"/>
                <a:gd name="T1" fmla="*/ 38 h 38"/>
                <a:gd name="T2" fmla="*/ 0 w 40"/>
                <a:gd name="T3" fmla="*/ 38 h 38"/>
                <a:gd name="T4" fmla="*/ 0 w 40"/>
                <a:gd name="T5" fmla="*/ 0 h 38"/>
                <a:gd name="T6" fmla="*/ 40 w 40"/>
                <a:gd name="T7" fmla="*/ 0 h 38"/>
                <a:gd name="T8" fmla="*/ 40 w 40"/>
                <a:gd name="T9" fmla="*/ 38 h 38"/>
                <a:gd name="T10" fmla="*/ 40 w 40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38">
                  <a:moveTo>
                    <a:pt x="40" y="38"/>
                  </a:moveTo>
                  <a:lnTo>
                    <a:pt x="0" y="38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38"/>
                  </a:lnTo>
                  <a:lnTo>
                    <a:pt x="4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9" name="Freeform 285"/>
            <p:cNvSpPr/>
            <p:nvPr/>
          </p:nvSpPr>
          <p:spPr bwMode="auto">
            <a:xfrm>
              <a:off x="6173531" y="3464187"/>
              <a:ext cx="108428" cy="66142"/>
            </a:xfrm>
            <a:custGeom>
              <a:avLst/>
              <a:gdLst>
                <a:gd name="T0" fmla="*/ 50 w 100"/>
                <a:gd name="T1" fmla="*/ 61 h 61"/>
                <a:gd name="T2" fmla="*/ 0 w 100"/>
                <a:gd name="T3" fmla="*/ 0 h 61"/>
                <a:gd name="T4" fmla="*/ 100 w 100"/>
                <a:gd name="T5" fmla="*/ 0 h 61"/>
                <a:gd name="T6" fmla="*/ 50 w 100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61">
                  <a:moveTo>
                    <a:pt x="50" y="61"/>
                  </a:moveTo>
                  <a:lnTo>
                    <a:pt x="0" y="0"/>
                  </a:lnTo>
                  <a:lnTo>
                    <a:pt x="100" y="0"/>
                  </a:lnTo>
                  <a:lnTo>
                    <a:pt x="50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0" name="Freeform 286"/>
            <p:cNvSpPr/>
            <p:nvPr/>
          </p:nvSpPr>
          <p:spPr bwMode="auto">
            <a:xfrm>
              <a:off x="6204975" y="3430575"/>
              <a:ext cx="43371" cy="41203"/>
            </a:xfrm>
            <a:custGeom>
              <a:avLst/>
              <a:gdLst>
                <a:gd name="T0" fmla="*/ 40 w 40"/>
                <a:gd name="T1" fmla="*/ 38 h 38"/>
                <a:gd name="T2" fmla="*/ 0 w 40"/>
                <a:gd name="T3" fmla="*/ 38 h 38"/>
                <a:gd name="T4" fmla="*/ 0 w 40"/>
                <a:gd name="T5" fmla="*/ 0 h 38"/>
                <a:gd name="T6" fmla="*/ 40 w 40"/>
                <a:gd name="T7" fmla="*/ 0 h 38"/>
                <a:gd name="T8" fmla="*/ 40 w 40"/>
                <a:gd name="T9" fmla="*/ 38 h 38"/>
                <a:gd name="T10" fmla="*/ 40 w 40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38">
                  <a:moveTo>
                    <a:pt x="40" y="38"/>
                  </a:moveTo>
                  <a:lnTo>
                    <a:pt x="0" y="38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38"/>
                  </a:lnTo>
                  <a:lnTo>
                    <a:pt x="4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1" name="Freeform 287"/>
            <p:cNvSpPr/>
            <p:nvPr/>
          </p:nvSpPr>
          <p:spPr bwMode="auto">
            <a:xfrm>
              <a:off x="6037996" y="3073845"/>
              <a:ext cx="84574" cy="84574"/>
            </a:xfrm>
            <a:custGeom>
              <a:avLst/>
              <a:gdLst>
                <a:gd name="T0" fmla="*/ 0 w 78"/>
                <a:gd name="T1" fmla="*/ 0 h 78"/>
                <a:gd name="T2" fmla="*/ 7 w 78"/>
                <a:gd name="T3" fmla="*/ 78 h 78"/>
                <a:gd name="T4" fmla="*/ 78 w 78"/>
                <a:gd name="T5" fmla="*/ 7 h 78"/>
                <a:gd name="T6" fmla="*/ 0 w 78"/>
                <a:gd name="T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7" y="78"/>
                  </a:lnTo>
                  <a:lnTo>
                    <a:pt x="78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2" name="Freeform 288"/>
            <p:cNvSpPr/>
            <p:nvPr/>
          </p:nvSpPr>
          <p:spPr bwMode="auto">
            <a:xfrm>
              <a:off x="6064018" y="3099868"/>
              <a:ext cx="61805" cy="61805"/>
            </a:xfrm>
            <a:custGeom>
              <a:avLst/>
              <a:gdLst>
                <a:gd name="T0" fmla="*/ 28 w 57"/>
                <a:gd name="T1" fmla="*/ 57 h 57"/>
                <a:gd name="T2" fmla="*/ 0 w 57"/>
                <a:gd name="T3" fmla="*/ 31 h 57"/>
                <a:gd name="T4" fmla="*/ 31 w 57"/>
                <a:gd name="T5" fmla="*/ 0 h 57"/>
                <a:gd name="T6" fmla="*/ 57 w 57"/>
                <a:gd name="T7" fmla="*/ 28 h 57"/>
                <a:gd name="T8" fmla="*/ 28 w 57"/>
                <a:gd name="T9" fmla="*/ 57 h 57"/>
                <a:gd name="T10" fmla="*/ 28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28" y="57"/>
                  </a:moveTo>
                  <a:lnTo>
                    <a:pt x="0" y="31"/>
                  </a:lnTo>
                  <a:lnTo>
                    <a:pt x="31" y="0"/>
                  </a:lnTo>
                  <a:lnTo>
                    <a:pt x="57" y="28"/>
                  </a:lnTo>
                  <a:lnTo>
                    <a:pt x="28" y="57"/>
                  </a:lnTo>
                  <a:lnTo>
                    <a:pt x="2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3" name="Freeform 289"/>
            <p:cNvSpPr/>
            <p:nvPr/>
          </p:nvSpPr>
          <p:spPr bwMode="auto">
            <a:xfrm>
              <a:off x="6330752" y="3366602"/>
              <a:ext cx="86743" cy="86743"/>
            </a:xfrm>
            <a:custGeom>
              <a:avLst/>
              <a:gdLst>
                <a:gd name="T0" fmla="*/ 80 w 80"/>
                <a:gd name="T1" fmla="*/ 80 h 80"/>
                <a:gd name="T2" fmla="*/ 0 w 80"/>
                <a:gd name="T3" fmla="*/ 71 h 80"/>
                <a:gd name="T4" fmla="*/ 71 w 80"/>
                <a:gd name="T5" fmla="*/ 0 h 80"/>
                <a:gd name="T6" fmla="*/ 80 w 80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80">
                  <a:moveTo>
                    <a:pt x="80" y="80"/>
                  </a:moveTo>
                  <a:lnTo>
                    <a:pt x="0" y="71"/>
                  </a:lnTo>
                  <a:lnTo>
                    <a:pt x="71" y="0"/>
                  </a:lnTo>
                  <a:lnTo>
                    <a:pt x="80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4" name="Freeform 290"/>
            <p:cNvSpPr/>
            <p:nvPr/>
          </p:nvSpPr>
          <p:spPr bwMode="auto">
            <a:xfrm>
              <a:off x="6327500" y="3364433"/>
              <a:ext cx="61805" cy="60720"/>
            </a:xfrm>
            <a:custGeom>
              <a:avLst/>
              <a:gdLst>
                <a:gd name="T0" fmla="*/ 29 w 57"/>
                <a:gd name="T1" fmla="*/ 56 h 56"/>
                <a:gd name="T2" fmla="*/ 0 w 57"/>
                <a:gd name="T3" fmla="*/ 30 h 56"/>
                <a:gd name="T4" fmla="*/ 31 w 57"/>
                <a:gd name="T5" fmla="*/ 0 h 56"/>
                <a:gd name="T6" fmla="*/ 57 w 57"/>
                <a:gd name="T7" fmla="*/ 28 h 56"/>
                <a:gd name="T8" fmla="*/ 29 w 57"/>
                <a:gd name="T9" fmla="*/ 56 h 56"/>
                <a:gd name="T10" fmla="*/ 29 w 57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6">
                  <a:moveTo>
                    <a:pt x="29" y="56"/>
                  </a:moveTo>
                  <a:lnTo>
                    <a:pt x="0" y="30"/>
                  </a:lnTo>
                  <a:lnTo>
                    <a:pt x="31" y="0"/>
                  </a:lnTo>
                  <a:lnTo>
                    <a:pt x="57" y="28"/>
                  </a:lnTo>
                  <a:lnTo>
                    <a:pt x="29" y="56"/>
                  </a:lnTo>
                  <a:lnTo>
                    <a:pt x="29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5" name="Freeform 291"/>
            <p:cNvSpPr/>
            <p:nvPr/>
          </p:nvSpPr>
          <p:spPr bwMode="auto">
            <a:xfrm>
              <a:off x="6330752" y="3073845"/>
              <a:ext cx="86743" cy="84574"/>
            </a:xfrm>
            <a:custGeom>
              <a:avLst/>
              <a:gdLst>
                <a:gd name="T0" fmla="*/ 80 w 80"/>
                <a:gd name="T1" fmla="*/ 0 h 78"/>
                <a:gd name="T2" fmla="*/ 0 w 80"/>
                <a:gd name="T3" fmla="*/ 7 h 78"/>
                <a:gd name="T4" fmla="*/ 71 w 80"/>
                <a:gd name="T5" fmla="*/ 78 h 78"/>
                <a:gd name="T6" fmla="*/ 80 w 80"/>
                <a:gd name="T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78">
                  <a:moveTo>
                    <a:pt x="80" y="0"/>
                  </a:moveTo>
                  <a:lnTo>
                    <a:pt x="0" y="7"/>
                  </a:lnTo>
                  <a:lnTo>
                    <a:pt x="71" y="78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6" name="Freeform 292"/>
            <p:cNvSpPr/>
            <p:nvPr/>
          </p:nvSpPr>
          <p:spPr bwMode="auto">
            <a:xfrm>
              <a:off x="6327500" y="3099868"/>
              <a:ext cx="61805" cy="61805"/>
            </a:xfrm>
            <a:custGeom>
              <a:avLst/>
              <a:gdLst>
                <a:gd name="T0" fmla="*/ 31 w 57"/>
                <a:gd name="T1" fmla="*/ 57 h 57"/>
                <a:gd name="T2" fmla="*/ 0 w 57"/>
                <a:gd name="T3" fmla="*/ 28 h 57"/>
                <a:gd name="T4" fmla="*/ 29 w 57"/>
                <a:gd name="T5" fmla="*/ 0 h 57"/>
                <a:gd name="T6" fmla="*/ 57 w 57"/>
                <a:gd name="T7" fmla="*/ 31 h 57"/>
                <a:gd name="T8" fmla="*/ 31 w 57"/>
                <a:gd name="T9" fmla="*/ 57 h 57"/>
                <a:gd name="T10" fmla="*/ 31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31" y="57"/>
                  </a:moveTo>
                  <a:lnTo>
                    <a:pt x="0" y="28"/>
                  </a:lnTo>
                  <a:lnTo>
                    <a:pt x="29" y="0"/>
                  </a:lnTo>
                  <a:lnTo>
                    <a:pt x="57" y="31"/>
                  </a:lnTo>
                  <a:lnTo>
                    <a:pt x="31" y="57"/>
                  </a:lnTo>
                  <a:lnTo>
                    <a:pt x="3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7" name="Freeform 293"/>
            <p:cNvSpPr/>
            <p:nvPr/>
          </p:nvSpPr>
          <p:spPr bwMode="auto">
            <a:xfrm>
              <a:off x="6037996" y="3366602"/>
              <a:ext cx="84574" cy="86743"/>
            </a:xfrm>
            <a:custGeom>
              <a:avLst/>
              <a:gdLst>
                <a:gd name="T0" fmla="*/ 0 w 78"/>
                <a:gd name="T1" fmla="*/ 80 h 80"/>
                <a:gd name="T2" fmla="*/ 7 w 78"/>
                <a:gd name="T3" fmla="*/ 0 h 80"/>
                <a:gd name="T4" fmla="*/ 78 w 78"/>
                <a:gd name="T5" fmla="*/ 71 h 80"/>
                <a:gd name="T6" fmla="*/ 0 w 78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80">
                  <a:moveTo>
                    <a:pt x="0" y="80"/>
                  </a:moveTo>
                  <a:lnTo>
                    <a:pt x="7" y="0"/>
                  </a:lnTo>
                  <a:lnTo>
                    <a:pt x="78" y="71"/>
                  </a:lnTo>
                  <a:lnTo>
                    <a:pt x="0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8" name="Freeform 294"/>
            <p:cNvSpPr/>
            <p:nvPr/>
          </p:nvSpPr>
          <p:spPr bwMode="auto">
            <a:xfrm>
              <a:off x="6064018" y="3364433"/>
              <a:ext cx="61805" cy="60720"/>
            </a:xfrm>
            <a:custGeom>
              <a:avLst/>
              <a:gdLst>
                <a:gd name="T0" fmla="*/ 31 w 57"/>
                <a:gd name="T1" fmla="*/ 56 h 56"/>
                <a:gd name="T2" fmla="*/ 0 w 57"/>
                <a:gd name="T3" fmla="*/ 28 h 56"/>
                <a:gd name="T4" fmla="*/ 28 w 57"/>
                <a:gd name="T5" fmla="*/ 0 h 56"/>
                <a:gd name="T6" fmla="*/ 57 w 57"/>
                <a:gd name="T7" fmla="*/ 30 h 56"/>
                <a:gd name="T8" fmla="*/ 31 w 57"/>
                <a:gd name="T9" fmla="*/ 56 h 56"/>
                <a:gd name="T10" fmla="*/ 31 w 57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6">
                  <a:moveTo>
                    <a:pt x="31" y="56"/>
                  </a:moveTo>
                  <a:lnTo>
                    <a:pt x="0" y="28"/>
                  </a:lnTo>
                  <a:lnTo>
                    <a:pt x="28" y="0"/>
                  </a:lnTo>
                  <a:lnTo>
                    <a:pt x="57" y="30"/>
                  </a:lnTo>
                  <a:lnTo>
                    <a:pt x="31" y="56"/>
                  </a:lnTo>
                  <a:lnTo>
                    <a:pt x="31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9" name="Text Box 18"/>
          <p:cNvSpPr txBox="1">
            <a:spLocks noChangeArrowheads="1"/>
          </p:cNvSpPr>
          <p:nvPr/>
        </p:nvSpPr>
        <p:spPr bwMode="gray">
          <a:xfrm>
            <a:off x="978074" y="244789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1A1A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点击添加章节标题</a:t>
            </a:r>
            <a:endParaRPr lang="zh-CN" altLang="en-US" sz="2500" b="1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流程图: 手动输入 99"/>
          <p:cNvSpPr/>
          <p:nvPr/>
        </p:nvSpPr>
        <p:spPr>
          <a:xfrm rot="5400000">
            <a:off x="305376" y="123680"/>
            <a:ext cx="488138" cy="676780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>
            <a:innerShdw blurRad="241300" dist="279400" dir="126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1" name="流程图: 手动输入 100"/>
          <p:cNvSpPr/>
          <p:nvPr/>
        </p:nvSpPr>
        <p:spPr>
          <a:xfrm rot="5400000" flipV="1">
            <a:off x="8426676" y="4426176"/>
            <a:ext cx="267494" cy="1167154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2" name="文本框 101"/>
          <p:cNvSpPr txBox="1"/>
          <p:nvPr/>
        </p:nvSpPr>
        <p:spPr>
          <a:xfrm>
            <a:off x="300651" y="169682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16869" y="1575934"/>
            <a:ext cx="1351175" cy="1197533"/>
            <a:chOff x="1572165" y="1993205"/>
            <a:chExt cx="1962102" cy="1738992"/>
          </a:xfrm>
        </p:grpSpPr>
        <p:sp>
          <p:nvSpPr>
            <p:cNvPr id="5" name="Freeform 5"/>
            <p:cNvSpPr/>
            <p:nvPr/>
          </p:nvSpPr>
          <p:spPr bwMode="auto">
            <a:xfrm>
              <a:off x="1572165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02B82"/>
            </a:solidFill>
            <a:ln w="317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1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/>
            <p:nvPr/>
          </p:nvSpPr>
          <p:spPr bwMode="auto">
            <a:xfrm>
              <a:off x="1713040" y="2118061"/>
              <a:ext cx="1680353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01600" dist="50800" dir="2700000" algn="tl" rotWithShape="0">
                <a:schemeClr val="accent1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63500" h="190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216869" y="2843798"/>
            <a:ext cx="1351175" cy="1197533"/>
            <a:chOff x="1572165" y="1993205"/>
            <a:chExt cx="1962102" cy="1738992"/>
          </a:xfrm>
        </p:grpSpPr>
        <p:sp>
          <p:nvSpPr>
            <p:cNvPr id="8" name="Freeform 5"/>
            <p:cNvSpPr/>
            <p:nvPr/>
          </p:nvSpPr>
          <p:spPr bwMode="auto">
            <a:xfrm>
              <a:off x="1572165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02B82"/>
            </a:solidFill>
            <a:ln w="317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rgbClr val="002B82">
                  <a:alpha val="85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5"/>
            <p:cNvSpPr/>
            <p:nvPr/>
          </p:nvSpPr>
          <p:spPr bwMode="auto">
            <a:xfrm>
              <a:off x="1713040" y="2118061"/>
              <a:ext cx="1680353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01600" dist="50800" dir="2700000" algn="tl" rotWithShape="0">
                <a:srgbClr val="002B82">
                  <a:alpha val="64000"/>
                </a:srgb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63500" h="190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323071" y="2209867"/>
            <a:ext cx="1351175" cy="1197533"/>
            <a:chOff x="1572165" y="1993205"/>
            <a:chExt cx="1962102" cy="1738992"/>
          </a:xfrm>
        </p:grpSpPr>
        <p:sp>
          <p:nvSpPr>
            <p:cNvPr id="11" name="Freeform 5"/>
            <p:cNvSpPr/>
            <p:nvPr/>
          </p:nvSpPr>
          <p:spPr bwMode="auto">
            <a:xfrm>
              <a:off x="1572165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02B82"/>
            </a:solidFill>
            <a:ln w="317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rgbClr val="002B82">
                  <a:alpha val="85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5"/>
            <p:cNvSpPr/>
            <p:nvPr/>
          </p:nvSpPr>
          <p:spPr bwMode="auto">
            <a:xfrm>
              <a:off x="1713040" y="2118061"/>
              <a:ext cx="1680353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01600" dist="50800" dir="2700000" algn="tl" rotWithShape="0">
                <a:srgbClr val="002B82">
                  <a:alpha val="64000"/>
                </a:srgb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63500" h="190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685900" y="1997013"/>
            <a:ext cx="413113" cy="355374"/>
            <a:chOff x="3787022" y="1797643"/>
            <a:chExt cx="550817" cy="473832"/>
          </a:xfrm>
          <a:solidFill>
            <a:srgbClr val="002B82"/>
          </a:solidFill>
        </p:grpSpPr>
        <p:sp>
          <p:nvSpPr>
            <p:cNvPr id="14" name="Oval 217"/>
            <p:cNvSpPr>
              <a:spLocks noChangeArrowheads="1"/>
            </p:cNvSpPr>
            <p:nvPr/>
          </p:nvSpPr>
          <p:spPr bwMode="auto">
            <a:xfrm>
              <a:off x="4007132" y="1931010"/>
              <a:ext cx="108428" cy="13553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Freeform 218"/>
            <p:cNvSpPr/>
            <p:nvPr/>
          </p:nvSpPr>
          <p:spPr bwMode="auto">
            <a:xfrm>
              <a:off x="4079779" y="2081725"/>
              <a:ext cx="96502" cy="133367"/>
            </a:xfrm>
            <a:custGeom>
              <a:avLst/>
              <a:gdLst>
                <a:gd name="T0" fmla="*/ 36 w 38"/>
                <a:gd name="T1" fmla="*/ 12 h 52"/>
                <a:gd name="T2" fmla="*/ 24 w 38"/>
                <a:gd name="T3" fmla="*/ 1 h 52"/>
                <a:gd name="T4" fmla="*/ 12 w 38"/>
                <a:gd name="T5" fmla="*/ 1 h 52"/>
                <a:gd name="T6" fmla="*/ 20 w 38"/>
                <a:gd name="T7" fmla="*/ 7 h 52"/>
                <a:gd name="T8" fmla="*/ 9 w 38"/>
                <a:gd name="T9" fmla="*/ 13 h 52"/>
                <a:gd name="T10" fmla="*/ 14 w 38"/>
                <a:gd name="T11" fmla="*/ 21 h 52"/>
                <a:gd name="T12" fmla="*/ 0 w 38"/>
                <a:gd name="T13" fmla="*/ 52 h 52"/>
                <a:gd name="T14" fmla="*/ 0 w 38"/>
                <a:gd name="T15" fmla="*/ 52 h 52"/>
                <a:gd name="T16" fmla="*/ 38 w 38"/>
                <a:gd name="T17" fmla="*/ 37 h 52"/>
                <a:gd name="T18" fmla="*/ 36 w 38"/>
                <a:gd name="T19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2">
                  <a:moveTo>
                    <a:pt x="36" y="12"/>
                  </a:moveTo>
                  <a:cubicBezTo>
                    <a:pt x="36" y="5"/>
                    <a:pt x="30" y="0"/>
                    <a:pt x="24" y="1"/>
                  </a:cubicBezTo>
                  <a:cubicBezTo>
                    <a:pt x="24" y="1"/>
                    <a:pt x="19" y="1"/>
                    <a:pt x="12" y="1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5" y="51"/>
                    <a:pt x="28" y="45"/>
                    <a:pt x="38" y="37"/>
                  </a:cubicBezTo>
                  <a:lnTo>
                    <a:pt x="3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Freeform 219"/>
            <p:cNvSpPr/>
            <p:nvPr/>
          </p:nvSpPr>
          <p:spPr bwMode="auto">
            <a:xfrm>
              <a:off x="3948581" y="2081725"/>
              <a:ext cx="95417" cy="133367"/>
            </a:xfrm>
            <a:custGeom>
              <a:avLst/>
              <a:gdLst>
                <a:gd name="T0" fmla="*/ 23 w 37"/>
                <a:gd name="T1" fmla="*/ 21 h 52"/>
                <a:gd name="T2" fmla="*/ 28 w 37"/>
                <a:gd name="T3" fmla="*/ 13 h 52"/>
                <a:gd name="T4" fmla="*/ 17 w 37"/>
                <a:gd name="T5" fmla="*/ 7 h 52"/>
                <a:gd name="T6" fmla="*/ 25 w 37"/>
                <a:gd name="T7" fmla="*/ 0 h 52"/>
                <a:gd name="T8" fmla="*/ 15 w 37"/>
                <a:gd name="T9" fmla="*/ 1 h 52"/>
                <a:gd name="T10" fmla="*/ 15 w 37"/>
                <a:gd name="T11" fmla="*/ 1 h 52"/>
                <a:gd name="T12" fmla="*/ 2 w 37"/>
                <a:gd name="T13" fmla="*/ 12 h 52"/>
                <a:gd name="T14" fmla="*/ 0 w 37"/>
                <a:gd name="T15" fmla="*/ 37 h 52"/>
                <a:gd name="T16" fmla="*/ 37 w 37"/>
                <a:gd name="T17" fmla="*/ 52 h 52"/>
                <a:gd name="T18" fmla="*/ 37 w 37"/>
                <a:gd name="T19" fmla="*/ 52 h 52"/>
                <a:gd name="T20" fmla="*/ 23 w 37"/>
                <a:gd name="T21" fmla="*/ 2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2">
                  <a:moveTo>
                    <a:pt x="23" y="21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9" y="0"/>
                    <a:pt x="15" y="0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8" y="0"/>
                    <a:pt x="3" y="5"/>
                    <a:pt x="2" y="1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0" y="46"/>
                    <a:pt x="23" y="51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lnTo>
                    <a:pt x="23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Freeform 220"/>
            <p:cNvSpPr/>
            <p:nvPr/>
          </p:nvSpPr>
          <p:spPr bwMode="auto">
            <a:xfrm>
              <a:off x="4043998" y="2081725"/>
              <a:ext cx="35782" cy="28191"/>
            </a:xfrm>
            <a:custGeom>
              <a:avLst/>
              <a:gdLst>
                <a:gd name="T0" fmla="*/ 28 w 33"/>
                <a:gd name="T1" fmla="*/ 26 h 26"/>
                <a:gd name="T2" fmla="*/ 28 w 33"/>
                <a:gd name="T3" fmla="*/ 26 h 26"/>
                <a:gd name="T4" fmla="*/ 33 w 33"/>
                <a:gd name="T5" fmla="*/ 24 h 26"/>
                <a:gd name="T6" fmla="*/ 28 w 33"/>
                <a:gd name="T7" fmla="*/ 0 h 26"/>
                <a:gd name="T8" fmla="*/ 7 w 33"/>
                <a:gd name="T9" fmla="*/ 0 h 26"/>
                <a:gd name="T10" fmla="*/ 0 w 33"/>
                <a:gd name="T11" fmla="*/ 24 h 26"/>
                <a:gd name="T12" fmla="*/ 4 w 33"/>
                <a:gd name="T13" fmla="*/ 26 h 26"/>
                <a:gd name="T14" fmla="*/ 4 w 33"/>
                <a:gd name="T15" fmla="*/ 26 h 26"/>
                <a:gd name="T16" fmla="*/ 28 w 33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28" y="26"/>
                  </a:moveTo>
                  <a:lnTo>
                    <a:pt x="28" y="26"/>
                  </a:lnTo>
                  <a:lnTo>
                    <a:pt x="33" y="24"/>
                  </a:lnTo>
                  <a:lnTo>
                    <a:pt x="28" y="0"/>
                  </a:lnTo>
                  <a:lnTo>
                    <a:pt x="7" y="0"/>
                  </a:lnTo>
                  <a:lnTo>
                    <a:pt x="0" y="24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8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Freeform 221"/>
            <p:cNvSpPr/>
            <p:nvPr/>
          </p:nvSpPr>
          <p:spPr bwMode="auto">
            <a:xfrm>
              <a:off x="4043998" y="2109916"/>
              <a:ext cx="35782" cy="108428"/>
            </a:xfrm>
            <a:custGeom>
              <a:avLst/>
              <a:gdLst>
                <a:gd name="T0" fmla="*/ 12 w 14"/>
                <a:gd name="T1" fmla="*/ 0 h 42"/>
                <a:gd name="T2" fmla="*/ 12 w 14"/>
                <a:gd name="T3" fmla="*/ 0 h 42"/>
                <a:gd name="T4" fmla="*/ 2 w 14"/>
                <a:gd name="T5" fmla="*/ 0 h 42"/>
                <a:gd name="T6" fmla="*/ 2 w 14"/>
                <a:gd name="T7" fmla="*/ 0 h 42"/>
                <a:gd name="T8" fmla="*/ 0 w 14"/>
                <a:gd name="T9" fmla="*/ 41 h 42"/>
                <a:gd name="T10" fmla="*/ 0 w 14"/>
                <a:gd name="T11" fmla="*/ 41 h 42"/>
                <a:gd name="T12" fmla="*/ 7 w 14"/>
                <a:gd name="T13" fmla="*/ 42 h 42"/>
                <a:gd name="T14" fmla="*/ 14 w 14"/>
                <a:gd name="T15" fmla="*/ 41 h 42"/>
                <a:gd name="T16" fmla="*/ 14 w 14"/>
                <a:gd name="T17" fmla="*/ 41 h 42"/>
                <a:gd name="T18" fmla="*/ 12 w 14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42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42"/>
                    <a:pt x="5" y="42"/>
                    <a:pt x="7" y="42"/>
                  </a:cubicBezTo>
                  <a:cubicBezTo>
                    <a:pt x="10" y="42"/>
                    <a:pt x="12" y="42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Freeform 222"/>
            <p:cNvSpPr/>
            <p:nvPr/>
          </p:nvSpPr>
          <p:spPr bwMode="auto">
            <a:xfrm>
              <a:off x="3826056" y="2032933"/>
              <a:ext cx="460821" cy="238542"/>
            </a:xfrm>
            <a:custGeom>
              <a:avLst/>
              <a:gdLst>
                <a:gd name="T0" fmla="*/ 92 w 180"/>
                <a:gd name="T1" fmla="*/ 93 h 93"/>
                <a:gd name="T2" fmla="*/ 0 w 180"/>
                <a:gd name="T3" fmla="*/ 0 h 93"/>
                <a:gd name="T4" fmla="*/ 23 w 180"/>
                <a:gd name="T5" fmla="*/ 0 h 93"/>
                <a:gd name="T6" fmla="*/ 92 w 180"/>
                <a:gd name="T7" fmla="*/ 70 h 93"/>
                <a:gd name="T8" fmla="*/ 158 w 180"/>
                <a:gd name="T9" fmla="*/ 22 h 93"/>
                <a:gd name="T10" fmla="*/ 180 w 180"/>
                <a:gd name="T11" fmla="*/ 30 h 93"/>
                <a:gd name="T12" fmla="*/ 92 w 180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93">
                  <a:moveTo>
                    <a:pt x="92" y="93"/>
                  </a:moveTo>
                  <a:cubicBezTo>
                    <a:pt x="41" y="93"/>
                    <a:pt x="0" y="51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39"/>
                    <a:pt x="54" y="70"/>
                    <a:pt x="92" y="70"/>
                  </a:cubicBezTo>
                  <a:cubicBezTo>
                    <a:pt x="122" y="70"/>
                    <a:pt x="149" y="51"/>
                    <a:pt x="158" y="22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68" y="67"/>
                    <a:pt x="132" y="93"/>
                    <a:pt x="92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Freeform 223"/>
            <p:cNvSpPr/>
            <p:nvPr/>
          </p:nvSpPr>
          <p:spPr bwMode="auto">
            <a:xfrm>
              <a:off x="3787022" y="1979802"/>
              <a:ext cx="133367" cy="66142"/>
            </a:xfrm>
            <a:custGeom>
              <a:avLst/>
              <a:gdLst>
                <a:gd name="T0" fmla="*/ 123 w 123"/>
                <a:gd name="T1" fmla="*/ 61 h 61"/>
                <a:gd name="T2" fmla="*/ 62 w 123"/>
                <a:gd name="T3" fmla="*/ 0 h 61"/>
                <a:gd name="T4" fmla="*/ 0 w 123"/>
                <a:gd name="T5" fmla="*/ 61 h 61"/>
                <a:gd name="T6" fmla="*/ 123 w 123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61">
                  <a:moveTo>
                    <a:pt x="123" y="61"/>
                  </a:moveTo>
                  <a:lnTo>
                    <a:pt x="62" y="0"/>
                  </a:lnTo>
                  <a:lnTo>
                    <a:pt x="0" y="61"/>
                  </a:lnTo>
                  <a:lnTo>
                    <a:pt x="12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Freeform 224"/>
            <p:cNvSpPr/>
            <p:nvPr/>
          </p:nvSpPr>
          <p:spPr bwMode="auto">
            <a:xfrm>
              <a:off x="3837984" y="1797643"/>
              <a:ext cx="461905" cy="235290"/>
            </a:xfrm>
            <a:custGeom>
              <a:avLst/>
              <a:gdLst>
                <a:gd name="T0" fmla="*/ 180 w 180"/>
                <a:gd name="T1" fmla="*/ 92 h 92"/>
                <a:gd name="T2" fmla="*/ 157 w 180"/>
                <a:gd name="T3" fmla="*/ 92 h 92"/>
                <a:gd name="T4" fmla="*/ 88 w 180"/>
                <a:gd name="T5" fmla="*/ 23 h 92"/>
                <a:gd name="T6" fmla="*/ 21 w 180"/>
                <a:gd name="T7" fmla="*/ 70 h 92"/>
                <a:gd name="T8" fmla="*/ 0 w 180"/>
                <a:gd name="T9" fmla="*/ 63 h 92"/>
                <a:gd name="T10" fmla="*/ 88 w 180"/>
                <a:gd name="T11" fmla="*/ 0 h 92"/>
                <a:gd name="T12" fmla="*/ 180 w 180"/>
                <a:gd name="T1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92">
                  <a:moveTo>
                    <a:pt x="180" y="92"/>
                  </a:moveTo>
                  <a:cubicBezTo>
                    <a:pt x="157" y="92"/>
                    <a:pt x="157" y="92"/>
                    <a:pt x="157" y="92"/>
                  </a:cubicBezTo>
                  <a:cubicBezTo>
                    <a:pt x="157" y="54"/>
                    <a:pt x="126" y="23"/>
                    <a:pt x="88" y="23"/>
                  </a:cubicBezTo>
                  <a:cubicBezTo>
                    <a:pt x="57" y="23"/>
                    <a:pt x="31" y="42"/>
                    <a:pt x="21" y="7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2" y="25"/>
                    <a:pt x="48" y="0"/>
                    <a:pt x="88" y="0"/>
                  </a:cubicBezTo>
                  <a:cubicBezTo>
                    <a:pt x="139" y="0"/>
                    <a:pt x="180" y="41"/>
                    <a:pt x="180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Freeform 225"/>
            <p:cNvSpPr/>
            <p:nvPr/>
          </p:nvSpPr>
          <p:spPr bwMode="auto">
            <a:xfrm>
              <a:off x="4202303" y="2021005"/>
              <a:ext cx="135536" cy="68310"/>
            </a:xfrm>
            <a:custGeom>
              <a:avLst/>
              <a:gdLst>
                <a:gd name="T0" fmla="*/ 0 w 125"/>
                <a:gd name="T1" fmla="*/ 0 h 63"/>
                <a:gd name="T2" fmla="*/ 64 w 125"/>
                <a:gd name="T3" fmla="*/ 63 h 63"/>
                <a:gd name="T4" fmla="*/ 125 w 125"/>
                <a:gd name="T5" fmla="*/ 0 h 63"/>
                <a:gd name="T6" fmla="*/ 0 w 125"/>
                <a:gd name="T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63">
                  <a:moveTo>
                    <a:pt x="0" y="0"/>
                  </a:moveTo>
                  <a:lnTo>
                    <a:pt x="64" y="63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840075" y="2678112"/>
            <a:ext cx="401728" cy="261041"/>
            <a:chOff x="7058307" y="1859447"/>
            <a:chExt cx="535637" cy="348055"/>
          </a:xfrm>
          <a:solidFill>
            <a:srgbClr val="002B82"/>
          </a:solidFill>
        </p:grpSpPr>
        <p:sp>
          <p:nvSpPr>
            <p:cNvPr id="24" name="Rectangle 240"/>
            <p:cNvSpPr>
              <a:spLocks noChangeArrowheads="1"/>
            </p:cNvSpPr>
            <p:nvPr/>
          </p:nvSpPr>
          <p:spPr bwMode="auto">
            <a:xfrm>
              <a:off x="7112521" y="1997151"/>
              <a:ext cx="127945" cy="108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Rectangle 241"/>
            <p:cNvSpPr>
              <a:spLocks noChangeArrowheads="1"/>
            </p:cNvSpPr>
            <p:nvPr/>
          </p:nvSpPr>
          <p:spPr bwMode="auto">
            <a:xfrm>
              <a:off x="7112521" y="2038354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Rectangle 242"/>
            <p:cNvSpPr>
              <a:spLocks noChangeArrowheads="1"/>
            </p:cNvSpPr>
            <p:nvPr/>
          </p:nvSpPr>
          <p:spPr bwMode="auto">
            <a:xfrm>
              <a:off x="7112521" y="2079556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Rectangle 243"/>
            <p:cNvSpPr>
              <a:spLocks noChangeArrowheads="1"/>
            </p:cNvSpPr>
            <p:nvPr/>
          </p:nvSpPr>
          <p:spPr bwMode="auto">
            <a:xfrm>
              <a:off x="7112521" y="2120759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Freeform 244"/>
            <p:cNvSpPr/>
            <p:nvPr/>
          </p:nvSpPr>
          <p:spPr bwMode="auto">
            <a:xfrm>
              <a:off x="7428047" y="2038354"/>
              <a:ext cx="24939" cy="71563"/>
            </a:xfrm>
            <a:custGeom>
              <a:avLst/>
              <a:gdLst>
                <a:gd name="T0" fmla="*/ 4 w 10"/>
                <a:gd name="T1" fmla="*/ 28 h 28"/>
                <a:gd name="T2" fmla="*/ 10 w 10"/>
                <a:gd name="T3" fmla="*/ 25 h 28"/>
                <a:gd name="T4" fmla="*/ 10 w 10"/>
                <a:gd name="T5" fmla="*/ 3 h 28"/>
                <a:gd name="T6" fmla="*/ 1 w 10"/>
                <a:gd name="T7" fmla="*/ 0 h 28"/>
                <a:gd name="T8" fmla="*/ 0 w 10"/>
                <a:gd name="T9" fmla="*/ 0 h 28"/>
                <a:gd name="T10" fmla="*/ 0 w 10"/>
                <a:gd name="T11" fmla="*/ 28 h 28"/>
                <a:gd name="T12" fmla="*/ 1 w 10"/>
                <a:gd name="T13" fmla="*/ 28 h 28"/>
                <a:gd name="T14" fmla="*/ 4 w 10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8">
                  <a:moveTo>
                    <a:pt x="4" y="28"/>
                  </a:moveTo>
                  <a:cubicBezTo>
                    <a:pt x="6" y="27"/>
                    <a:pt x="8" y="26"/>
                    <a:pt x="10" y="25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7" y="1"/>
                    <a:pt x="4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2" y="28"/>
                    <a:pt x="3" y="28"/>
                    <a:pt x="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Freeform 245"/>
            <p:cNvSpPr>
              <a:spLocks noEditPoints="1"/>
            </p:cNvSpPr>
            <p:nvPr/>
          </p:nvSpPr>
          <p:spPr bwMode="auto">
            <a:xfrm>
              <a:off x="7058307" y="1859447"/>
              <a:ext cx="394679" cy="348055"/>
            </a:xfrm>
            <a:custGeom>
              <a:avLst/>
              <a:gdLst>
                <a:gd name="T0" fmla="*/ 145 w 154"/>
                <a:gd name="T1" fmla="*/ 125 h 136"/>
                <a:gd name="T2" fmla="*/ 144 w 154"/>
                <a:gd name="T3" fmla="*/ 125 h 136"/>
                <a:gd name="T4" fmla="*/ 144 w 154"/>
                <a:gd name="T5" fmla="*/ 127 h 136"/>
                <a:gd name="T6" fmla="*/ 10 w 154"/>
                <a:gd name="T7" fmla="*/ 127 h 136"/>
                <a:gd name="T8" fmla="*/ 10 w 154"/>
                <a:gd name="T9" fmla="*/ 34 h 136"/>
                <a:gd name="T10" fmla="*/ 144 w 154"/>
                <a:gd name="T11" fmla="*/ 34 h 136"/>
                <a:gd name="T12" fmla="*/ 144 w 154"/>
                <a:gd name="T13" fmla="*/ 43 h 136"/>
                <a:gd name="T14" fmla="*/ 145 w 154"/>
                <a:gd name="T15" fmla="*/ 43 h 136"/>
                <a:gd name="T16" fmla="*/ 154 w 154"/>
                <a:gd name="T17" fmla="*/ 44 h 136"/>
                <a:gd name="T18" fmla="*/ 154 w 154"/>
                <a:gd name="T19" fmla="*/ 5 h 136"/>
                <a:gd name="T20" fmla="*/ 149 w 154"/>
                <a:gd name="T21" fmla="*/ 0 h 136"/>
                <a:gd name="T22" fmla="*/ 5 w 154"/>
                <a:gd name="T23" fmla="*/ 0 h 136"/>
                <a:gd name="T24" fmla="*/ 0 w 154"/>
                <a:gd name="T25" fmla="*/ 5 h 136"/>
                <a:gd name="T26" fmla="*/ 0 w 154"/>
                <a:gd name="T27" fmla="*/ 132 h 136"/>
                <a:gd name="T28" fmla="*/ 5 w 154"/>
                <a:gd name="T29" fmla="*/ 136 h 136"/>
                <a:gd name="T30" fmla="*/ 149 w 154"/>
                <a:gd name="T31" fmla="*/ 136 h 136"/>
                <a:gd name="T32" fmla="*/ 154 w 154"/>
                <a:gd name="T33" fmla="*/ 132 h 136"/>
                <a:gd name="T34" fmla="*/ 154 w 154"/>
                <a:gd name="T35" fmla="*/ 124 h 136"/>
                <a:gd name="T36" fmla="*/ 145 w 154"/>
                <a:gd name="T37" fmla="*/ 125 h 136"/>
                <a:gd name="T38" fmla="*/ 137 w 154"/>
                <a:gd name="T39" fmla="*/ 10 h 136"/>
                <a:gd name="T40" fmla="*/ 144 w 154"/>
                <a:gd name="T41" fmla="*/ 17 h 136"/>
                <a:gd name="T42" fmla="*/ 137 w 154"/>
                <a:gd name="T43" fmla="*/ 23 h 136"/>
                <a:gd name="T44" fmla="*/ 131 w 154"/>
                <a:gd name="T45" fmla="*/ 17 h 136"/>
                <a:gd name="T46" fmla="*/ 137 w 154"/>
                <a:gd name="T47" fmla="*/ 10 h 136"/>
                <a:gd name="T48" fmla="*/ 118 w 154"/>
                <a:gd name="T49" fmla="*/ 10 h 136"/>
                <a:gd name="T50" fmla="*/ 125 w 154"/>
                <a:gd name="T51" fmla="*/ 17 h 136"/>
                <a:gd name="T52" fmla="*/ 118 w 154"/>
                <a:gd name="T53" fmla="*/ 23 h 136"/>
                <a:gd name="T54" fmla="*/ 112 w 154"/>
                <a:gd name="T55" fmla="*/ 17 h 136"/>
                <a:gd name="T56" fmla="*/ 118 w 154"/>
                <a:gd name="T57" fmla="*/ 10 h 136"/>
                <a:gd name="T58" fmla="*/ 99 w 154"/>
                <a:gd name="T59" fmla="*/ 10 h 136"/>
                <a:gd name="T60" fmla="*/ 106 w 154"/>
                <a:gd name="T61" fmla="*/ 17 h 136"/>
                <a:gd name="T62" fmla="*/ 99 w 154"/>
                <a:gd name="T63" fmla="*/ 23 h 136"/>
                <a:gd name="T64" fmla="*/ 93 w 154"/>
                <a:gd name="T65" fmla="*/ 17 h 136"/>
                <a:gd name="T66" fmla="*/ 99 w 154"/>
                <a:gd name="T67" fmla="*/ 1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4" h="136">
                  <a:moveTo>
                    <a:pt x="145" y="125"/>
                  </a:moveTo>
                  <a:cubicBezTo>
                    <a:pt x="144" y="125"/>
                    <a:pt x="144" y="125"/>
                    <a:pt x="144" y="125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44" y="34"/>
                    <a:pt x="144" y="34"/>
                    <a:pt x="144" y="34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3"/>
                    <a:pt x="144" y="43"/>
                    <a:pt x="145" y="43"/>
                  </a:cubicBezTo>
                  <a:cubicBezTo>
                    <a:pt x="148" y="43"/>
                    <a:pt x="151" y="43"/>
                    <a:pt x="154" y="44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54" y="2"/>
                    <a:pt x="152" y="0"/>
                    <a:pt x="14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4"/>
                    <a:pt x="2" y="136"/>
                    <a:pt x="5" y="136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52" y="136"/>
                    <a:pt x="154" y="134"/>
                    <a:pt x="154" y="132"/>
                  </a:cubicBezTo>
                  <a:cubicBezTo>
                    <a:pt x="154" y="124"/>
                    <a:pt x="154" y="124"/>
                    <a:pt x="154" y="124"/>
                  </a:cubicBezTo>
                  <a:cubicBezTo>
                    <a:pt x="151" y="124"/>
                    <a:pt x="148" y="125"/>
                    <a:pt x="145" y="125"/>
                  </a:cubicBezTo>
                  <a:close/>
                  <a:moveTo>
                    <a:pt x="137" y="10"/>
                  </a:moveTo>
                  <a:cubicBezTo>
                    <a:pt x="141" y="10"/>
                    <a:pt x="144" y="13"/>
                    <a:pt x="144" y="17"/>
                  </a:cubicBezTo>
                  <a:cubicBezTo>
                    <a:pt x="144" y="20"/>
                    <a:pt x="141" y="23"/>
                    <a:pt x="137" y="23"/>
                  </a:cubicBezTo>
                  <a:cubicBezTo>
                    <a:pt x="134" y="23"/>
                    <a:pt x="131" y="20"/>
                    <a:pt x="131" y="17"/>
                  </a:cubicBezTo>
                  <a:cubicBezTo>
                    <a:pt x="131" y="13"/>
                    <a:pt x="134" y="10"/>
                    <a:pt x="137" y="10"/>
                  </a:cubicBezTo>
                  <a:close/>
                  <a:moveTo>
                    <a:pt x="118" y="10"/>
                  </a:moveTo>
                  <a:cubicBezTo>
                    <a:pt x="122" y="10"/>
                    <a:pt x="125" y="13"/>
                    <a:pt x="125" y="17"/>
                  </a:cubicBezTo>
                  <a:cubicBezTo>
                    <a:pt x="125" y="20"/>
                    <a:pt x="122" y="23"/>
                    <a:pt x="118" y="23"/>
                  </a:cubicBezTo>
                  <a:cubicBezTo>
                    <a:pt x="115" y="23"/>
                    <a:pt x="112" y="20"/>
                    <a:pt x="112" y="17"/>
                  </a:cubicBezTo>
                  <a:cubicBezTo>
                    <a:pt x="112" y="13"/>
                    <a:pt x="115" y="10"/>
                    <a:pt x="118" y="10"/>
                  </a:cubicBezTo>
                  <a:close/>
                  <a:moveTo>
                    <a:pt x="99" y="10"/>
                  </a:moveTo>
                  <a:cubicBezTo>
                    <a:pt x="103" y="10"/>
                    <a:pt x="106" y="13"/>
                    <a:pt x="106" y="17"/>
                  </a:cubicBezTo>
                  <a:cubicBezTo>
                    <a:pt x="106" y="20"/>
                    <a:pt x="103" y="23"/>
                    <a:pt x="99" y="23"/>
                  </a:cubicBezTo>
                  <a:cubicBezTo>
                    <a:pt x="96" y="23"/>
                    <a:pt x="93" y="20"/>
                    <a:pt x="93" y="17"/>
                  </a:cubicBezTo>
                  <a:cubicBezTo>
                    <a:pt x="93" y="13"/>
                    <a:pt x="96" y="10"/>
                    <a:pt x="9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246"/>
            <p:cNvSpPr>
              <a:spLocks noEditPoints="1"/>
            </p:cNvSpPr>
            <p:nvPr/>
          </p:nvSpPr>
          <p:spPr bwMode="auto">
            <a:xfrm>
              <a:off x="7335884" y="1979802"/>
              <a:ext cx="258060" cy="210351"/>
            </a:xfrm>
            <a:custGeom>
              <a:avLst/>
              <a:gdLst>
                <a:gd name="T0" fmla="*/ 96 w 101"/>
                <a:gd name="T1" fmla="*/ 68 h 82"/>
                <a:gd name="T2" fmla="*/ 77 w 101"/>
                <a:gd name="T3" fmla="*/ 55 h 82"/>
                <a:gd name="T4" fmla="*/ 71 w 101"/>
                <a:gd name="T5" fmla="*/ 54 h 82"/>
                <a:gd name="T6" fmla="*/ 69 w 101"/>
                <a:gd name="T7" fmla="*/ 55 h 82"/>
                <a:gd name="T8" fmla="*/ 66 w 101"/>
                <a:gd name="T9" fmla="*/ 53 h 82"/>
                <a:gd name="T10" fmla="*/ 69 w 101"/>
                <a:gd name="T11" fmla="*/ 29 h 82"/>
                <a:gd name="T12" fmla="*/ 29 w 101"/>
                <a:gd name="T13" fmla="*/ 4 h 82"/>
                <a:gd name="T14" fmla="*/ 4 w 101"/>
                <a:gd name="T15" fmla="*/ 45 h 82"/>
                <a:gd name="T16" fmla="*/ 45 w 101"/>
                <a:gd name="T17" fmla="*/ 70 h 82"/>
                <a:gd name="T18" fmla="*/ 62 w 101"/>
                <a:gd name="T19" fmla="*/ 59 h 82"/>
                <a:gd name="T20" fmla="*/ 66 w 101"/>
                <a:gd name="T21" fmla="*/ 61 h 82"/>
                <a:gd name="T22" fmla="*/ 69 w 101"/>
                <a:gd name="T23" fmla="*/ 68 h 82"/>
                <a:gd name="T24" fmla="*/ 88 w 101"/>
                <a:gd name="T25" fmla="*/ 80 h 82"/>
                <a:gd name="T26" fmla="*/ 94 w 101"/>
                <a:gd name="T27" fmla="*/ 81 h 82"/>
                <a:gd name="T28" fmla="*/ 99 w 101"/>
                <a:gd name="T29" fmla="*/ 78 h 82"/>
                <a:gd name="T30" fmla="*/ 96 w 101"/>
                <a:gd name="T31" fmla="*/ 68 h 82"/>
                <a:gd name="T32" fmla="*/ 42 w 101"/>
                <a:gd name="T33" fmla="*/ 58 h 82"/>
                <a:gd name="T34" fmla="*/ 16 w 101"/>
                <a:gd name="T35" fmla="*/ 42 h 82"/>
                <a:gd name="T36" fmla="*/ 32 w 101"/>
                <a:gd name="T37" fmla="*/ 16 h 82"/>
                <a:gd name="T38" fmla="*/ 58 w 101"/>
                <a:gd name="T39" fmla="*/ 32 h 82"/>
                <a:gd name="T40" fmla="*/ 42 w 101"/>
                <a:gd name="T41" fmla="*/ 5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" h="82">
                  <a:moveTo>
                    <a:pt x="96" y="68"/>
                  </a:moveTo>
                  <a:cubicBezTo>
                    <a:pt x="77" y="55"/>
                    <a:pt x="77" y="55"/>
                    <a:pt x="77" y="55"/>
                  </a:cubicBezTo>
                  <a:cubicBezTo>
                    <a:pt x="75" y="54"/>
                    <a:pt x="73" y="54"/>
                    <a:pt x="71" y="54"/>
                  </a:cubicBezTo>
                  <a:cubicBezTo>
                    <a:pt x="71" y="54"/>
                    <a:pt x="70" y="55"/>
                    <a:pt x="69" y="55"/>
                  </a:cubicBezTo>
                  <a:cubicBezTo>
                    <a:pt x="66" y="53"/>
                    <a:pt x="66" y="53"/>
                    <a:pt x="66" y="53"/>
                  </a:cubicBezTo>
                  <a:cubicBezTo>
                    <a:pt x="70" y="46"/>
                    <a:pt x="71" y="37"/>
                    <a:pt x="69" y="29"/>
                  </a:cubicBezTo>
                  <a:cubicBezTo>
                    <a:pt x="65" y="11"/>
                    <a:pt x="47" y="0"/>
                    <a:pt x="29" y="4"/>
                  </a:cubicBezTo>
                  <a:cubicBezTo>
                    <a:pt x="11" y="9"/>
                    <a:pt x="0" y="27"/>
                    <a:pt x="4" y="45"/>
                  </a:cubicBezTo>
                  <a:cubicBezTo>
                    <a:pt x="8" y="63"/>
                    <a:pt x="27" y="74"/>
                    <a:pt x="45" y="70"/>
                  </a:cubicBezTo>
                  <a:cubicBezTo>
                    <a:pt x="52" y="68"/>
                    <a:pt x="58" y="64"/>
                    <a:pt x="62" y="59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5" y="63"/>
                    <a:pt x="67" y="66"/>
                    <a:pt x="69" y="68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0" y="81"/>
                    <a:pt x="92" y="82"/>
                    <a:pt x="94" y="81"/>
                  </a:cubicBezTo>
                  <a:cubicBezTo>
                    <a:pt x="96" y="81"/>
                    <a:pt x="98" y="80"/>
                    <a:pt x="99" y="78"/>
                  </a:cubicBezTo>
                  <a:cubicBezTo>
                    <a:pt x="101" y="75"/>
                    <a:pt x="100" y="70"/>
                    <a:pt x="96" y="68"/>
                  </a:cubicBezTo>
                  <a:close/>
                  <a:moveTo>
                    <a:pt x="42" y="58"/>
                  </a:moveTo>
                  <a:cubicBezTo>
                    <a:pt x="30" y="61"/>
                    <a:pt x="19" y="54"/>
                    <a:pt x="16" y="42"/>
                  </a:cubicBezTo>
                  <a:cubicBezTo>
                    <a:pt x="13" y="30"/>
                    <a:pt x="20" y="19"/>
                    <a:pt x="32" y="16"/>
                  </a:cubicBezTo>
                  <a:cubicBezTo>
                    <a:pt x="43" y="13"/>
                    <a:pt x="55" y="20"/>
                    <a:pt x="58" y="32"/>
                  </a:cubicBezTo>
                  <a:cubicBezTo>
                    <a:pt x="60" y="43"/>
                    <a:pt x="53" y="55"/>
                    <a:pt x="42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715176" y="3298670"/>
            <a:ext cx="401728" cy="296010"/>
            <a:chOff x="5958843" y="1820413"/>
            <a:chExt cx="535637" cy="394680"/>
          </a:xfrm>
          <a:solidFill>
            <a:srgbClr val="002B82"/>
          </a:solidFill>
        </p:grpSpPr>
        <p:sp>
          <p:nvSpPr>
            <p:cNvPr id="32" name="Freeform 248"/>
            <p:cNvSpPr/>
            <p:nvPr/>
          </p:nvSpPr>
          <p:spPr bwMode="auto">
            <a:xfrm>
              <a:off x="5958843" y="1820413"/>
              <a:ext cx="376247" cy="358898"/>
            </a:xfrm>
            <a:custGeom>
              <a:avLst/>
              <a:gdLst>
                <a:gd name="T0" fmla="*/ 61 w 147"/>
                <a:gd name="T1" fmla="*/ 105 h 140"/>
                <a:gd name="T2" fmla="*/ 54 w 147"/>
                <a:gd name="T3" fmla="*/ 103 h 140"/>
                <a:gd name="T4" fmla="*/ 53 w 147"/>
                <a:gd name="T5" fmla="*/ 103 h 140"/>
                <a:gd name="T6" fmla="*/ 52 w 147"/>
                <a:gd name="T7" fmla="*/ 103 h 140"/>
                <a:gd name="T8" fmla="*/ 33 w 147"/>
                <a:gd name="T9" fmla="*/ 111 h 140"/>
                <a:gd name="T10" fmla="*/ 38 w 147"/>
                <a:gd name="T11" fmla="*/ 97 h 140"/>
                <a:gd name="T12" fmla="*/ 34 w 147"/>
                <a:gd name="T13" fmla="*/ 94 h 140"/>
                <a:gd name="T14" fmla="*/ 13 w 147"/>
                <a:gd name="T15" fmla="*/ 60 h 140"/>
                <a:gd name="T16" fmla="*/ 79 w 147"/>
                <a:gd name="T17" fmla="*/ 13 h 140"/>
                <a:gd name="T18" fmla="*/ 128 w 147"/>
                <a:gd name="T19" fmla="*/ 29 h 140"/>
                <a:gd name="T20" fmla="*/ 137 w 147"/>
                <a:gd name="T21" fmla="*/ 29 h 140"/>
                <a:gd name="T22" fmla="*/ 147 w 147"/>
                <a:gd name="T23" fmla="*/ 29 h 140"/>
                <a:gd name="T24" fmla="*/ 79 w 147"/>
                <a:gd name="T25" fmla="*/ 0 h 140"/>
                <a:gd name="T26" fmla="*/ 0 w 147"/>
                <a:gd name="T27" fmla="*/ 60 h 140"/>
                <a:gd name="T28" fmla="*/ 22 w 147"/>
                <a:gd name="T29" fmla="*/ 102 h 140"/>
                <a:gd name="T30" fmla="*/ 9 w 147"/>
                <a:gd name="T31" fmla="*/ 140 h 140"/>
                <a:gd name="T32" fmla="*/ 24 w 147"/>
                <a:gd name="T33" fmla="*/ 131 h 140"/>
                <a:gd name="T34" fmla="*/ 51 w 147"/>
                <a:gd name="T35" fmla="*/ 117 h 140"/>
                <a:gd name="T36" fmla="*/ 70 w 147"/>
                <a:gd name="T37" fmla="*/ 120 h 140"/>
                <a:gd name="T38" fmla="*/ 61 w 147"/>
                <a:gd name="T39" fmla="*/ 10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0">
                  <a:moveTo>
                    <a:pt x="61" y="105"/>
                  </a:moveTo>
                  <a:cubicBezTo>
                    <a:pt x="59" y="105"/>
                    <a:pt x="56" y="104"/>
                    <a:pt x="54" y="103"/>
                  </a:cubicBezTo>
                  <a:cubicBezTo>
                    <a:pt x="53" y="103"/>
                    <a:pt x="53" y="103"/>
                    <a:pt x="53" y="103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0" y="103"/>
                    <a:pt x="48" y="103"/>
                    <a:pt x="33" y="111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21" y="85"/>
                    <a:pt x="13" y="73"/>
                    <a:pt x="13" y="60"/>
                  </a:cubicBezTo>
                  <a:cubicBezTo>
                    <a:pt x="13" y="34"/>
                    <a:pt x="43" y="13"/>
                    <a:pt x="79" y="13"/>
                  </a:cubicBezTo>
                  <a:cubicBezTo>
                    <a:pt x="99" y="13"/>
                    <a:pt x="116" y="19"/>
                    <a:pt x="128" y="29"/>
                  </a:cubicBezTo>
                  <a:cubicBezTo>
                    <a:pt x="131" y="29"/>
                    <a:pt x="134" y="29"/>
                    <a:pt x="137" y="29"/>
                  </a:cubicBezTo>
                  <a:cubicBezTo>
                    <a:pt x="140" y="29"/>
                    <a:pt x="143" y="29"/>
                    <a:pt x="147" y="29"/>
                  </a:cubicBezTo>
                  <a:cubicBezTo>
                    <a:pt x="133" y="12"/>
                    <a:pt x="108" y="0"/>
                    <a:pt x="79" y="0"/>
                  </a:cubicBezTo>
                  <a:cubicBezTo>
                    <a:pt x="35" y="0"/>
                    <a:pt x="0" y="27"/>
                    <a:pt x="0" y="60"/>
                  </a:cubicBezTo>
                  <a:cubicBezTo>
                    <a:pt x="0" y="76"/>
                    <a:pt x="8" y="91"/>
                    <a:pt x="22" y="102"/>
                  </a:cubicBezTo>
                  <a:cubicBezTo>
                    <a:pt x="9" y="140"/>
                    <a:pt x="9" y="140"/>
                    <a:pt x="9" y="140"/>
                  </a:cubicBezTo>
                  <a:cubicBezTo>
                    <a:pt x="24" y="131"/>
                    <a:pt x="24" y="131"/>
                    <a:pt x="24" y="131"/>
                  </a:cubicBezTo>
                  <a:cubicBezTo>
                    <a:pt x="35" y="125"/>
                    <a:pt x="47" y="118"/>
                    <a:pt x="51" y="117"/>
                  </a:cubicBezTo>
                  <a:cubicBezTo>
                    <a:pt x="57" y="118"/>
                    <a:pt x="63" y="119"/>
                    <a:pt x="70" y="120"/>
                  </a:cubicBezTo>
                  <a:cubicBezTo>
                    <a:pt x="66" y="115"/>
                    <a:pt x="63" y="110"/>
                    <a:pt x="61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249"/>
            <p:cNvSpPr>
              <a:spLocks noEditPoints="1"/>
            </p:cNvSpPr>
            <p:nvPr/>
          </p:nvSpPr>
          <p:spPr bwMode="auto">
            <a:xfrm>
              <a:off x="6125823" y="1912577"/>
              <a:ext cx="368657" cy="302516"/>
            </a:xfrm>
            <a:custGeom>
              <a:avLst/>
              <a:gdLst>
                <a:gd name="T0" fmla="*/ 144 w 144"/>
                <a:gd name="T1" fmla="*/ 53 h 118"/>
                <a:gd name="T2" fmla="*/ 72 w 144"/>
                <a:gd name="T3" fmla="*/ 0 h 118"/>
                <a:gd name="T4" fmla="*/ 0 w 144"/>
                <a:gd name="T5" fmla="*/ 53 h 118"/>
                <a:gd name="T6" fmla="*/ 72 w 144"/>
                <a:gd name="T7" fmla="*/ 107 h 118"/>
                <a:gd name="T8" fmla="*/ 99 w 144"/>
                <a:gd name="T9" fmla="*/ 103 h 118"/>
                <a:gd name="T10" fmla="*/ 130 w 144"/>
                <a:gd name="T11" fmla="*/ 118 h 118"/>
                <a:gd name="T12" fmla="*/ 121 w 144"/>
                <a:gd name="T13" fmla="*/ 93 h 118"/>
                <a:gd name="T14" fmla="*/ 144 w 144"/>
                <a:gd name="T15" fmla="*/ 53 h 118"/>
                <a:gd name="T16" fmla="*/ 44 w 144"/>
                <a:gd name="T17" fmla="*/ 61 h 118"/>
                <a:gd name="T18" fmla="*/ 38 w 144"/>
                <a:gd name="T19" fmla="*/ 57 h 118"/>
                <a:gd name="T20" fmla="*/ 31 w 144"/>
                <a:gd name="T21" fmla="*/ 61 h 118"/>
                <a:gd name="T22" fmla="*/ 33 w 144"/>
                <a:gd name="T23" fmla="*/ 53 h 118"/>
                <a:gd name="T24" fmla="*/ 27 w 144"/>
                <a:gd name="T25" fmla="*/ 48 h 118"/>
                <a:gd name="T26" fmla="*/ 35 w 144"/>
                <a:gd name="T27" fmla="*/ 47 h 118"/>
                <a:gd name="T28" fmla="*/ 38 w 144"/>
                <a:gd name="T29" fmla="*/ 41 h 118"/>
                <a:gd name="T30" fmla="*/ 41 w 144"/>
                <a:gd name="T31" fmla="*/ 47 h 118"/>
                <a:gd name="T32" fmla="*/ 48 w 144"/>
                <a:gd name="T33" fmla="*/ 48 h 118"/>
                <a:gd name="T34" fmla="*/ 43 w 144"/>
                <a:gd name="T35" fmla="*/ 53 h 118"/>
                <a:gd name="T36" fmla="*/ 44 w 144"/>
                <a:gd name="T37" fmla="*/ 61 h 118"/>
                <a:gd name="T38" fmla="*/ 82 w 144"/>
                <a:gd name="T39" fmla="*/ 64 h 118"/>
                <a:gd name="T40" fmla="*/ 72 w 144"/>
                <a:gd name="T41" fmla="*/ 58 h 118"/>
                <a:gd name="T42" fmla="*/ 62 w 144"/>
                <a:gd name="T43" fmla="*/ 64 h 118"/>
                <a:gd name="T44" fmla="*/ 64 w 144"/>
                <a:gd name="T45" fmla="*/ 52 h 118"/>
                <a:gd name="T46" fmla="*/ 56 w 144"/>
                <a:gd name="T47" fmla="*/ 44 h 118"/>
                <a:gd name="T48" fmla="*/ 67 w 144"/>
                <a:gd name="T49" fmla="*/ 43 h 118"/>
                <a:gd name="T50" fmla="*/ 72 w 144"/>
                <a:gd name="T51" fmla="*/ 33 h 118"/>
                <a:gd name="T52" fmla="*/ 77 w 144"/>
                <a:gd name="T53" fmla="*/ 43 h 118"/>
                <a:gd name="T54" fmla="*/ 88 w 144"/>
                <a:gd name="T55" fmla="*/ 44 h 118"/>
                <a:gd name="T56" fmla="*/ 80 w 144"/>
                <a:gd name="T57" fmla="*/ 52 h 118"/>
                <a:gd name="T58" fmla="*/ 82 w 144"/>
                <a:gd name="T59" fmla="*/ 64 h 118"/>
                <a:gd name="T60" fmla="*/ 112 w 144"/>
                <a:gd name="T61" fmla="*/ 61 h 118"/>
                <a:gd name="T62" fmla="*/ 106 w 144"/>
                <a:gd name="T63" fmla="*/ 57 h 118"/>
                <a:gd name="T64" fmla="*/ 99 w 144"/>
                <a:gd name="T65" fmla="*/ 61 h 118"/>
                <a:gd name="T66" fmla="*/ 101 w 144"/>
                <a:gd name="T67" fmla="*/ 53 h 118"/>
                <a:gd name="T68" fmla="*/ 95 w 144"/>
                <a:gd name="T69" fmla="*/ 48 h 118"/>
                <a:gd name="T70" fmla="*/ 103 w 144"/>
                <a:gd name="T71" fmla="*/ 47 h 118"/>
                <a:gd name="T72" fmla="*/ 106 w 144"/>
                <a:gd name="T73" fmla="*/ 41 h 118"/>
                <a:gd name="T74" fmla="*/ 109 w 144"/>
                <a:gd name="T75" fmla="*/ 47 h 118"/>
                <a:gd name="T76" fmla="*/ 116 w 144"/>
                <a:gd name="T77" fmla="*/ 48 h 118"/>
                <a:gd name="T78" fmla="*/ 111 w 144"/>
                <a:gd name="T79" fmla="*/ 53 h 118"/>
                <a:gd name="T80" fmla="*/ 112 w 144"/>
                <a:gd name="T81" fmla="*/ 6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118">
                  <a:moveTo>
                    <a:pt x="144" y="53"/>
                  </a:moveTo>
                  <a:cubicBezTo>
                    <a:pt x="144" y="24"/>
                    <a:pt x="112" y="0"/>
                    <a:pt x="72" y="0"/>
                  </a:cubicBezTo>
                  <a:cubicBezTo>
                    <a:pt x="32" y="0"/>
                    <a:pt x="0" y="24"/>
                    <a:pt x="0" y="53"/>
                  </a:cubicBezTo>
                  <a:cubicBezTo>
                    <a:pt x="0" y="83"/>
                    <a:pt x="32" y="107"/>
                    <a:pt x="72" y="107"/>
                  </a:cubicBezTo>
                  <a:cubicBezTo>
                    <a:pt x="82" y="107"/>
                    <a:pt x="91" y="105"/>
                    <a:pt x="99" y="103"/>
                  </a:cubicBezTo>
                  <a:cubicBezTo>
                    <a:pt x="102" y="102"/>
                    <a:pt x="130" y="118"/>
                    <a:pt x="130" y="118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35" y="83"/>
                    <a:pt x="144" y="69"/>
                    <a:pt x="144" y="53"/>
                  </a:cubicBezTo>
                  <a:close/>
                  <a:moveTo>
                    <a:pt x="44" y="61"/>
                  </a:moveTo>
                  <a:cubicBezTo>
                    <a:pt x="38" y="57"/>
                    <a:pt x="38" y="57"/>
                    <a:pt x="38" y="57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3" y="53"/>
                    <a:pt x="43" y="53"/>
                    <a:pt x="43" y="53"/>
                  </a:cubicBezTo>
                  <a:lnTo>
                    <a:pt x="44" y="61"/>
                  </a:lnTo>
                  <a:close/>
                  <a:moveTo>
                    <a:pt x="82" y="64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0" y="52"/>
                    <a:pt x="80" y="52"/>
                    <a:pt x="80" y="52"/>
                  </a:cubicBezTo>
                  <a:lnTo>
                    <a:pt x="82" y="64"/>
                  </a:lnTo>
                  <a:close/>
                  <a:moveTo>
                    <a:pt x="112" y="61"/>
                  </a:moveTo>
                  <a:cubicBezTo>
                    <a:pt x="106" y="57"/>
                    <a:pt x="106" y="57"/>
                    <a:pt x="106" y="57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9" y="47"/>
                    <a:pt x="109" y="47"/>
                    <a:pt x="109" y="47"/>
                  </a:cubicBezTo>
                  <a:cubicBezTo>
                    <a:pt x="116" y="48"/>
                    <a:pt x="116" y="48"/>
                    <a:pt x="116" y="48"/>
                  </a:cubicBezTo>
                  <a:cubicBezTo>
                    <a:pt x="111" y="53"/>
                    <a:pt x="111" y="53"/>
                    <a:pt x="111" y="53"/>
                  </a:cubicBezTo>
                  <a:lnTo>
                    <a:pt x="112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18357" y="1356135"/>
            <a:ext cx="1814275" cy="873615"/>
            <a:chOff x="1224476" y="2024080"/>
            <a:chExt cx="2419033" cy="1164820"/>
          </a:xfrm>
        </p:grpSpPr>
        <p:grpSp>
          <p:nvGrpSpPr>
            <p:cNvPr id="35" name="组合 34"/>
            <p:cNvGrpSpPr/>
            <p:nvPr/>
          </p:nvGrpSpPr>
          <p:grpSpPr>
            <a:xfrm>
              <a:off x="1224476" y="2395944"/>
              <a:ext cx="2349786" cy="792956"/>
              <a:chOff x="1690972" y="2476067"/>
              <a:chExt cx="2349786" cy="792956"/>
            </a:xfrm>
          </p:grpSpPr>
          <p:sp>
            <p:nvSpPr>
              <p:cNvPr id="37" name="文本框 36"/>
              <p:cNvSpPr txBox="1"/>
              <p:nvPr/>
            </p:nvSpPr>
            <p:spPr bwMode="auto">
              <a:xfrm>
                <a:off x="1787319" y="2684247"/>
                <a:ext cx="2253439" cy="5847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900" dirty="0">
                    <a:solidFill>
                      <a:srgbClr val="5E5E5E"/>
                    </a:solidFill>
                    <a:latin typeface="微软雅黑" panose="020B0503020204020204" charset="-122"/>
                    <a:ea typeface="微软雅黑" panose="020B0503020204020204" charset="-122"/>
                    <a:cs typeface="Lato Light" panose="020F0302020204030203" charset="0"/>
                    <a:sym typeface="Lato Light" panose="020F0302020204030203" charset="0"/>
                  </a:rPr>
                  <a:t>此处添加详细文本描述，建议与标题相关并符合</a:t>
                </a:r>
                <a:endParaRPr lang="en-US" altLang="zh-CN" sz="900" dirty="0">
                  <a:solidFill>
                    <a:srgbClr val="5E5E5E"/>
                  </a:solidFill>
                  <a:latin typeface="微软雅黑" panose="020B0503020204020204" charset="-122"/>
                  <a:ea typeface="微软雅黑" panose="020B0503020204020204" charset="-122"/>
                  <a:cs typeface="Lato Light" panose="020F0302020204030203" charset="0"/>
                  <a:sym typeface="Lato Light" panose="020F0302020204030203" charset="0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 bwMode="auto">
              <a:xfrm>
                <a:off x="1690972" y="2476067"/>
                <a:ext cx="2349783" cy="3385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defRPr/>
                </a:pPr>
                <a:r>
                  <a:rPr lang="zh-CN" altLang="en-US" sz="1050" spc="75" dirty="0">
                    <a:solidFill>
                      <a:srgbClr val="5E5E5E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在此添加标题</a:t>
                </a:r>
              </a:p>
            </p:txBody>
          </p:sp>
        </p:grpSp>
        <p:sp>
          <p:nvSpPr>
            <p:cNvPr id="36" name="矩形 35"/>
            <p:cNvSpPr/>
            <p:nvPr/>
          </p:nvSpPr>
          <p:spPr>
            <a:xfrm>
              <a:off x="3012567" y="2024080"/>
              <a:ext cx="630942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pc="75" dirty="0">
                  <a:solidFill>
                    <a:srgbClr val="5E5E5E"/>
                  </a:solidFill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lang="zh-CN" altLang="en-US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18357" y="2365785"/>
            <a:ext cx="1814276" cy="873615"/>
            <a:chOff x="1224476" y="2024080"/>
            <a:chExt cx="2419034" cy="1164820"/>
          </a:xfrm>
        </p:grpSpPr>
        <p:grpSp>
          <p:nvGrpSpPr>
            <p:cNvPr id="40" name="组合 39"/>
            <p:cNvGrpSpPr/>
            <p:nvPr/>
          </p:nvGrpSpPr>
          <p:grpSpPr>
            <a:xfrm>
              <a:off x="1224476" y="2395944"/>
              <a:ext cx="2349786" cy="792956"/>
              <a:chOff x="1690972" y="2476067"/>
              <a:chExt cx="2349786" cy="792956"/>
            </a:xfrm>
          </p:grpSpPr>
          <p:sp>
            <p:nvSpPr>
              <p:cNvPr id="42" name="文本框 41"/>
              <p:cNvSpPr txBox="1"/>
              <p:nvPr/>
            </p:nvSpPr>
            <p:spPr bwMode="auto">
              <a:xfrm>
                <a:off x="1787319" y="2684247"/>
                <a:ext cx="2253439" cy="5847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900" dirty="0">
                    <a:solidFill>
                      <a:srgbClr val="5E5E5E"/>
                    </a:solidFill>
                    <a:latin typeface="微软雅黑" panose="020B0503020204020204" charset="-122"/>
                    <a:ea typeface="微软雅黑" panose="020B0503020204020204" charset="-122"/>
                    <a:cs typeface="Lato Light" panose="020F0302020204030203" charset="0"/>
                    <a:sym typeface="Lato Light" panose="020F0302020204030203" charset="0"/>
                  </a:rPr>
                  <a:t>此处添加详细文本描述，建议与标题相关并符合</a:t>
                </a:r>
                <a:endParaRPr lang="en-US" altLang="zh-CN" sz="900" dirty="0">
                  <a:solidFill>
                    <a:srgbClr val="5E5E5E"/>
                  </a:solidFill>
                  <a:latin typeface="微软雅黑" panose="020B0503020204020204" charset="-122"/>
                  <a:ea typeface="微软雅黑" panose="020B0503020204020204" charset="-122"/>
                  <a:cs typeface="Lato Light" panose="020F0302020204030203" charset="0"/>
                  <a:sym typeface="Lato Light" panose="020F0302020204030203" charset="0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 bwMode="auto">
              <a:xfrm>
                <a:off x="1690972" y="2476067"/>
                <a:ext cx="2349783" cy="3385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defRPr/>
                </a:pPr>
                <a:r>
                  <a:rPr lang="zh-CN" altLang="en-US" sz="1050" spc="75" dirty="0">
                    <a:solidFill>
                      <a:srgbClr val="5E5E5E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在此添加标题</a:t>
                </a:r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3012569" y="2024080"/>
              <a:ext cx="630941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pc="75" dirty="0">
                  <a:solidFill>
                    <a:srgbClr val="5E5E5E"/>
                  </a:solidFill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lang="zh-CN" altLang="en-US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18357" y="3375435"/>
            <a:ext cx="1814275" cy="873615"/>
            <a:chOff x="1224476" y="2024080"/>
            <a:chExt cx="2419032" cy="1164820"/>
          </a:xfrm>
        </p:grpSpPr>
        <p:grpSp>
          <p:nvGrpSpPr>
            <p:cNvPr id="45" name="组合 44"/>
            <p:cNvGrpSpPr/>
            <p:nvPr/>
          </p:nvGrpSpPr>
          <p:grpSpPr>
            <a:xfrm>
              <a:off x="1224476" y="2395944"/>
              <a:ext cx="2349786" cy="792956"/>
              <a:chOff x="1690972" y="2476067"/>
              <a:chExt cx="2349786" cy="792956"/>
            </a:xfrm>
          </p:grpSpPr>
          <p:sp>
            <p:nvSpPr>
              <p:cNvPr id="47" name="文本框 46"/>
              <p:cNvSpPr txBox="1"/>
              <p:nvPr/>
            </p:nvSpPr>
            <p:spPr bwMode="auto">
              <a:xfrm>
                <a:off x="1787319" y="2684247"/>
                <a:ext cx="2253439" cy="5847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900" dirty="0">
                    <a:solidFill>
                      <a:srgbClr val="5E5E5E"/>
                    </a:solidFill>
                    <a:latin typeface="微软雅黑" panose="020B0503020204020204" charset="-122"/>
                    <a:ea typeface="微软雅黑" panose="020B0503020204020204" charset="-122"/>
                    <a:cs typeface="Lato Light" panose="020F0302020204030203" charset="0"/>
                    <a:sym typeface="Lato Light" panose="020F0302020204030203" charset="0"/>
                  </a:rPr>
                  <a:t>此处添加详细文本描述，建议与标题相关并符合</a:t>
                </a:r>
                <a:endParaRPr lang="en-US" altLang="zh-CN" sz="900" dirty="0">
                  <a:solidFill>
                    <a:srgbClr val="5E5E5E"/>
                  </a:solidFill>
                  <a:latin typeface="微软雅黑" panose="020B0503020204020204" charset="-122"/>
                  <a:ea typeface="微软雅黑" panose="020B0503020204020204" charset="-122"/>
                  <a:cs typeface="Lato Light" panose="020F0302020204030203" charset="0"/>
                  <a:sym typeface="Lato Light" panose="020F0302020204030203" charset="0"/>
                </a:endParaRPr>
              </a:p>
            </p:txBody>
          </p:sp>
          <p:sp>
            <p:nvSpPr>
              <p:cNvPr id="48" name="文本框 47"/>
              <p:cNvSpPr txBox="1"/>
              <p:nvPr/>
            </p:nvSpPr>
            <p:spPr bwMode="auto">
              <a:xfrm>
                <a:off x="1690972" y="2476067"/>
                <a:ext cx="2349783" cy="3385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defRPr/>
                </a:pPr>
                <a:r>
                  <a:rPr lang="zh-CN" altLang="en-US" sz="1050" spc="75" dirty="0">
                    <a:solidFill>
                      <a:srgbClr val="5E5E5E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在此添加标题</a:t>
                </a:r>
              </a:p>
            </p:txBody>
          </p:sp>
        </p:grpSp>
        <p:sp>
          <p:nvSpPr>
            <p:cNvPr id="46" name="矩形 45"/>
            <p:cNvSpPr/>
            <p:nvPr/>
          </p:nvSpPr>
          <p:spPr>
            <a:xfrm>
              <a:off x="3012567" y="2024080"/>
              <a:ext cx="630941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pc="75" dirty="0">
                  <a:solidFill>
                    <a:srgbClr val="5E5E5E"/>
                  </a:solidFill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endParaRPr lang="zh-CN" altLang="en-US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5939078" y="2608633"/>
            <a:ext cx="2279781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  <a:cs typeface="Lato Light" panose="020F0302020204030203" charset="0"/>
                <a:sym typeface="Lato Light" panose="020F0302020204030203" charset="0"/>
              </a:rPr>
              <a:t>此处添加详细文本描述，建议与标题相关并符合</a:t>
            </a:r>
            <a:endParaRPr lang="en-US" altLang="zh-CN" sz="9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  <a:cs typeface="Lato Light" panose="020F0302020204030203" charset="0"/>
              <a:sym typeface="Lato Light" panose="020F0302020204030203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939077" y="2362890"/>
            <a:ext cx="1576148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15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Add the title here</a:t>
            </a:r>
          </a:p>
        </p:txBody>
      </p:sp>
      <p:sp>
        <p:nvSpPr>
          <p:cNvPr id="51" name="矩形 50"/>
          <p:cNvSpPr/>
          <p:nvPr/>
        </p:nvSpPr>
        <p:spPr>
          <a:xfrm>
            <a:off x="5936526" y="1816851"/>
            <a:ext cx="9653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75</a:t>
            </a:r>
            <a:r>
              <a:rPr lang="en-US" altLang="zh-CN" sz="21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%</a:t>
            </a:r>
            <a:endParaRPr lang="zh-CN" altLang="en-US" sz="675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936526" y="3253618"/>
            <a:ext cx="2282333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  <a:cs typeface="Lato Light" panose="020F0302020204030203" charset="0"/>
                <a:sym typeface="Lato Light" panose="020F0302020204030203" charset="0"/>
              </a:rPr>
              <a:t>此处添加详细文本描述，建议与标题相关并符合</a:t>
            </a:r>
            <a:endParaRPr lang="en-US" altLang="zh-CN" sz="9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  <a:cs typeface="Lato Light" panose="020F0302020204030203" charset="0"/>
              <a:sym typeface="Lato Light" panose="020F0302020204030203" charset="0"/>
            </a:endParaRPr>
          </a:p>
        </p:txBody>
      </p:sp>
      <p:sp>
        <p:nvSpPr>
          <p:cNvPr id="53" name="Text Box 18"/>
          <p:cNvSpPr txBox="1">
            <a:spLocks noChangeArrowheads="1"/>
          </p:cNvSpPr>
          <p:nvPr/>
        </p:nvSpPr>
        <p:spPr bwMode="gray">
          <a:xfrm>
            <a:off x="978074" y="244789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1A1A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点击添加章节标题</a:t>
            </a:r>
            <a:endParaRPr lang="zh-CN" altLang="en-US" sz="2500" b="1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流程图: 手动输入 53"/>
          <p:cNvSpPr/>
          <p:nvPr/>
        </p:nvSpPr>
        <p:spPr>
          <a:xfrm rot="5400000">
            <a:off x="305376" y="123680"/>
            <a:ext cx="488138" cy="676780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>
            <a:innerShdw blurRad="241300" dist="279400" dir="126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5" name="流程图: 手动输入 54"/>
          <p:cNvSpPr/>
          <p:nvPr/>
        </p:nvSpPr>
        <p:spPr>
          <a:xfrm rot="5400000" flipV="1">
            <a:off x="8426676" y="4426176"/>
            <a:ext cx="267494" cy="1167154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6" name="文本框 55"/>
          <p:cNvSpPr txBox="1"/>
          <p:nvPr/>
        </p:nvSpPr>
        <p:spPr>
          <a:xfrm>
            <a:off x="300651" y="169682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40025" y="1717265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7" name="TextBox 11"/>
          <p:cNvSpPr txBox="1"/>
          <p:nvPr/>
        </p:nvSpPr>
        <p:spPr>
          <a:xfrm>
            <a:off x="4644843" y="1421577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3638595" y="1588290"/>
            <a:ext cx="792088" cy="0"/>
          </a:xfrm>
          <a:prstGeom prst="line">
            <a:avLst/>
          </a:prstGeom>
          <a:ln w="6350">
            <a:solidFill>
              <a:srgbClr val="939590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4"/>
          <p:cNvSpPr txBox="1"/>
          <p:nvPr/>
        </p:nvSpPr>
        <p:spPr>
          <a:xfrm>
            <a:off x="4644843" y="1927596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3638595" y="2094309"/>
            <a:ext cx="792088" cy="0"/>
          </a:xfrm>
          <a:prstGeom prst="line">
            <a:avLst/>
          </a:prstGeom>
          <a:ln w="6350">
            <a:solidFill>
              <a:srgbClr val="939590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7"/>
          <p:cNvSpPr txBox="1"/>
          <p:nvPr/>
        </p:nvSpPr>
        <p:spPr>
          <a:xfrm>
            <a:off x="4644843" y="2431652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3638595" y="2598365"/>
            <a:ext cx="792088" cy="0"/>
          </a:xfrm>
          <a:prstGeom prst="line">
            <a:avLst/>
          </a:prstGeom>
          <a:ln w="6350">
            <a:solidFill>
              <a:srgbClr val="939590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20"/>
          <p:cNvSpPr txBox="1"/>
          <p:nvPr/>
        </p:nvSpPr>
        <p:spPr>
          <a:xfrm>
            <a:off x="4644843" y="2935708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3638595" y="3102421"/>
            <a:ext cx="792088" cy="0"/>
          </a:xfrm>
          <a:prstGeom prst="line">
            <a:avLst/>
          </a:prstGeom>
          <a:ln w="6350">
            <a:solidFill>
              <a:srgbClr val="939590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23"/>
          <p:cNvSpPr txBox="1"/>
          <p:nvPr/>
        </p:nvSpPr>
        <p:spPr>
          <a:xfrm>
            <a:off x="4644843" y="3439764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3638595" y="3606477"/>
            <a:ext cx="792088" cy="0"/>
          </a:xfrm>
          <a:prstGeom prst="line">
            <a:avLst/>
          </a:prstGeom>
          <a:ln w="6350">
            <a:solidFill>
              <a:srgbClr val="939590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26"/>
          <p:cNvSpPr txBox="1"/>
          <p:nvPr/>
        </p:nvSpPr>
        <p:spPr>
          <a:xfrm>
            <a:off x="4644843" y="3943820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3638595" y="4110533"/>
            <a:ext cx="792088" cy="0"/>
          </a:xfrm>
          <a:prstGeom prst="line">
            <a:avLst/>
          </a:prstGeom>
          <a:ln w="6350">
            <a:solidFill>
              <a:srgbClr val="939590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3427015" y="1450900"/>
            <a:ext cx="274777" cy="274777"/>
          </a:xfrm>
          <a:prstGeom prst="ellipse">
            <a:avLst/>
          </a:prstGeom>
          <a:solidFill>
            <a:srgbClr val="002B8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charset="-122"/>
              </a:rPr>
              <a:t>1</a:t>
            </a:r>
            <a:endParaRPr lang="zh-CN" altLang="en-US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425919" y="1952988"/>
            <a:ext cx="274777" cy="274777"/>
          </a:xfrm>
          <a:prstGeom prst="ellipse">
            <a:avLst/>
          </a:prstGeom>
          <a:solidFill>
            <a:srgbClr val="002B8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charset="-122"/>
              </a:rPr>
              <a:t>2</a:t>
            </a:r>
            <a:endParaRPr lang="zh-CN" altLang="en-US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425730" y="2462943"/>
            <a:ext cx="274777" cy="274777"/>
          </a:xfrm>
          <a:prstGeom prst="ellipse">
            <a:avLst/>
          </a:prstGeom>
          <a:solidFill>
            <a:srgbClr val="002B8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charset="-122"/>
              </a:rPr>
              <a:t>3</a:t>
            </a:r>
            <a:endParaRPr lang="zh-CN" altLang="en-US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424634" y="2965031"/>
            <a:ext cx="274777" cy="274777"/>
          </a:xfrm>
          <a:prstGeom prst="ellipse">
            <a:avLst/>
          </a:prstGeom>
          <a:solidFill>
            <a:srgbClr val="002B8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charset="-122"/>
              </a:rPr>
              <a:t>4</a:t>
            </a:r>
            <a:endParaRPr lang="zh-CN" altLang="en-US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427060" y="3467289"/>
            <a:ext cx="274777" cy="274777"/>
          </a:xfrm>
          <a:prstGeom prst="ellipse">
            <a:avLst/>
          </a:prstGeom>
          <a:solidFill>
            <a:srgbClr val="002B8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charset="-122"/>
              </a:rPr>
              <a:t>5</a:t>
            </a:r>
            <a:endParaRPr lang="zh-CN" altLang="en-US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425964" y="3969377"/>
            <a:ext cx="274777" cy="274777"/>
          </a:xfrm>
          <a:prstGeom prst="ellipse">
            <a:avLst/>
          </a:prstGeom>
          <a:solidFill>
            <a:srgbClr val="002B8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charset="-122"/>
              </a:rPr>
              <a:t>6</a:t>
            </a:r>
            <a:endParaRPr lang="zh-CN" altLang="en-US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sp>
        <p:nvSpPr>
          <p:cNvPr id="25" name="TextBox 41"/>
          <p:cNvSpPr txBox="1"/>
          <p:nvPr/>
        </p:nvSpPr>
        <p:spPr>
          <a:xfrm>
            <a:off x="1277519" y="2569322"/>
            <a:ext cx="140080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000" b="1" dirty="0" smtClean="0">
                <a:solidFill>
                  <a:srgbClr val="002B82"/>
                </a:solidFill>
                <a:latin typeface="微软雅黑" panose="020B0503020204020204" charset="-122"/>
                <a:ea typeface="微软雅黑" panose="020B0503020204020204" charset="-122"/>
              </a:rPr>
              <a:t>标题内容</a:t>
            </a:r>
            <a:endParaRPr lang="en-US" altLang="zh-CN" sz="2000" b="1" dirty="0">
              <a:solidFill>
                <a:srgbClr val="002B8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Text Box 18"/>
          <p:cNvSpPr txBox="1">
            <a:spLocks noChangeArrowheads="1"/>
          </p:cNvSpPr>
          <p:nvPr/>
        </p:nvSpPr>
        <p:spPr bwMode="gray">
          <a:xfrm>
            <a:off x="978074" y="244789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1A1A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点击添加章节标题</a:t>
            </a:r>
            <a:endParaRPr lang="zh-CN" altLang="en-US" sz="2500" b="1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流程图: 手动输入 26"/>
          <p:cNvSpPr/>
          <p:nvPr/>
        </p:nvSpPr>
        <p:spPr>
          <a:xfrm rot="5400000">
            <a:off x="305376" y="123680"/>
            <a:ext cx="488138" cy="676780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>
            <a:innerShdw blurRad="241300" dist="279400" dir="126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流程图: 手动输入 27"/>
          <p:cNvSpPr/>
          <p:nvPr/>
        </p:nvSpPr>
        <p:spPr>
          <a:xfrm rot="5400000" flipV="1">
            <a:off x="8426676" y="4426176"/>
            <a:ext cx="267494" cy="1167154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文本框 28"/>
          <p:cNvSpPr txBox="1"/>
          <p:nvPr/>
        </p:nvSpPr>
        <p:spPr>
          <a:xfrm>
            <a:off x="300651" y="169682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590627" y="1059582"/>
            <a:ext cx="3949472" cy="3949472"/>
          </a:xfrm>
          <a:prstGeom prst="ellipse">
            <a:avLst/>
          </a:prstGeom>
          <a:noFill/>
          <a:ln w="12700">
            <a:solidFill>
              <a:srgbClr val="93959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charset="-122"/>
            </a:endParaRPr>
          </a:p>
        </p:txBody>
      </p:sp>
      <p:sp>
        <p:nvSpPr>
          <p:cNvPr id="5" name="椭圆 34"/>
          <p:cNvSpPr/>
          <p:nvPr/>
        </p:nvSpPr>
        <p:spPr>
          <a:xfrm rot="18900000">
            <a:off x="4760671" y="2596062"/>
            <a:ext cx="1471761" cy="189277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2B8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rot="8100000">
            <a:off x="3049362" y="1282724"/>
            <a:ext cx="1807574" cy="2348461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 panose="020B0503020204020204" charset="-122"/>
              </a:endParaRPr>
            </a:p>
          </p:txBody>
        </p:sp>
        <p:sp>
          <p:nvSpPr>
            <p:cNvPr id="8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779187" y="1131590"/>
            <a:ext cx="928717" cy="928717"/>
            <a:chOff x="2779187" y="1131590"/>
            <a:chExt cx="928717" cy="928717"/>
          </a:xfrm>
          <a:solidFill>
            <a:srgbClr val="002060"/>
          </a:solidFill>
        </p:grpSpPr>
        <p:sp>
          <p:nvSpPr>
            <p:cNvPr id="10" name="椭圆 9"/>
            <p:cNvSpPr/>
            <p:nvPr/>
          </p:nvSpPr>
          <p:spPr>
            <a:xfrm>
              <a:off x="2779187" y="1131590"/>
              <a:ext cx="928717" cy="928717"/>
            </a:xfrm>
            <a:prstGeom prst="ellipse">
              <a:avLst/>
            </a:prstGeom>
            <a:solidFill>
              <a:srgbClr val="002B82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</a:endParaRPr>
            </a:p>
          </p:txBody>
        </p:sp>
        <p:sp>
          <p:nvSpPr>
            <p:cNvPr id="11" name="TextBox 6"/>
            <p:cNvSpPr txBox="1"/>
            <p:nvPr/>
          </p:nvSpPr>
          <p:spPr>
            <a:xfrm>
              <a:off x="2799460" y="1347614"/>
              <a:ext cx="878001" cy="523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7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</a:t>
              </a:r>
              <a:endParaRPr lang="en-US" altLang="zh-CN" sz="17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17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内容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724120" y="3698016"/>
            <a:ext cx="899617" cy="889958"/>
            <a:chOff x="5736633" y="2828278"/>
            <a:chExt cx="938798" cy="928717"/>
          </a:xfrm>
        </p:grpSpPr>
        <p:sp>
          <p:nvSpPr>
            <p:cNvPr id="13" name="椭圆 12"/>
            <p:cNvSpPr/>
            <p:nvPr/>
          </p:nvSpPr>
          <p:spPr>
            <a:xfrm>
              <a:off x="5736633" y="2828278"/>
              <a:ext cx="928717" cy="92871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rgbClr val="002060"/>
                </a:solidFill>
                <a:latin typeface="微软雅黑" panose="020B0503020204020204" charset="-122"/>
              </a:endParaRPr>
            </a:p>
          </p:txBody>
        </p:sp>
        <p:sp>
          <p:nvSpPr>
            <p:cNvPr id="14" name="TextBox 8"/>
            <p:cNvSpPr txBox="1"/>
            <p:nvPr/>
          </p:nvSpPr>
          <p:spPr>
            <a:xfrm>
              <a:off x="5797430" y="3036559"/>
              <a:ext cx="878001" cy="5460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700" b="1" dirty="0" smtClean="0">
                  <a:solidFill>
                    <a:srgbClr val="002B82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</a:t>
              </a:r>
              <a:endParaRPr lang="en-US" altLang="zh-CN" sz="1700" b="1" dirty="0" smtClean="0">
                <a:solidFill>
                  <a:srgbClr val="002B8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1700" b="1" dirty="0" smtClean="0">
                  <a:solidFill>
                    <a:srgbClr val="002B82"/>
                  </a:solidFill>
                  <a:latin typeface="微软雅黑" panose="020B0503020204020204" charset="-122"/>
                  <a:ea typeface="微软雅黑" panose="020B0503020204020204" charset="-122"/>
                </a:rPr>
                <a:t>内容</a:t>
              </a:r>
            </a:p>
          </p:txBody>
        </p:sp>
      </p:grpSp>
      <p:sp>
        <p:nvSpPr>
          <p:cNvPr id="15" name="TextBox 9"/>
          <p:cNvSpPr txBox="1"/>
          <p:nvPr/>
        </p:nvSpPr>
        <p:spPr>
          <a:xfrm>
            <a:off x="911921" y="1947133"/>
            <a:ext cx="1440160" cy="12695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11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点击输入简要文字内容，文字内容需概括精炼，不用多余的文字修饰，言简意赅的说明分项内容。</a:t>
            </a:r>
            <a:endParaRPr lang="en-US" altLang="zh-CN" sz="11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TextBox 10"/>
          <p:cNvSpPr txBox="1"/>
          <p:nvPr/>
        </p:nvSpPr>
        <p:spPr>
          <a:xfrm>
            <a:off x="6888585" y="2861888"/>
            <a:ext cx="1429544" cy="7318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1100" dirty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点击输入简要文字内容，文字内容需概括精炼，不用多余的文字修饰。</a:t>
            </a:r>
            <a:endParaRPr lang="en-US" altLang="zh-CN" sz="1100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3340954" y="2139702"/>
            <a:ext cx="95410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2B82"/>
                </a:solidFill>
                <a:latin typeface="微软雅黑" panose="020B0503020204020204" charset="-122"/>
                <a:ea typeface="微软雅黑" panose="020B0503020204020204" charset="-122"/>
              </a:rPr>
              <a:t>已完成</a:t>
            </a:r>
            <a:endParaRPr lang="zh-CN" altLang="en-US" sz="2000" b="1" dirty="0">
              <a:solidFill>
                <a:srgbClr val="002B8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5277228" y="3507854"/>
            <a:ext cx="80022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FCFCFC"/>
                </a:solidFill>
                <a:latin typeface="微软雅黑" panose="020B0503020204020204" charset="-122"/>
                <a:ea typeface="微软雅黑" panose="020B0503020204020204" charset="-122"/>
              </a:rPr>
              <a:t>未完成</a:t>
            </a:r>
            <a:endParaRPr lang="zh-CN" altLang="en-US" sz="1600" b="1" dirty="0">
              <a:solidFill>
                <a:srgbClr val="FCFCF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gray">
          <a:xfrm>
            <a:off x="978074" y="244789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1A1A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5E5E5E"/>
                </a:solidFill>
                <a:latin typeface="微软雅黑" panose="020B0503020204020204" charset="-122"/>
                <a:ea typeface="微软雅黑" panose="020B0503020204020204" charset="-122"/>
              </a:rPr>
              <a:t>点击添加章节标题</a:t>
            </a:r>
            <a:endParaRPr lang="zh-CN" altLang="en-US" sz="2500" b="1" dirty="0">
              <a:solidFill>
                <a:srgbClr val="5E5E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流程图: 手动输入 19"/>
          <p:cNvSpPr/>
          <p:nvPr/>
        </p:nvSpPr>
        <p:spPr>
          <a:xfrm rot="5400000">
            <a:off x="305376" y="123680"/>
            <a:ext cx="488138" cy="676780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>
            <a:innerShdw blurRad="241300" dist="279400" dir="126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流程图: 手动输入 20"/>
          <p:cNvSpPr/>
          <p:nvPr/>
        </p:nvSpPr>
        <p:spPr>
          <a:xfrm rot="5400000" flipV="1">
            <a:off x="8426676" y="4426176"/>
            <a:ext cx="267494" cy="1167154"/>
          </a:xfrm>
          <a:prstGeom prst="flowChartManualInput">
            <a:avLst/>
          </a:prstGeom>
          <a:solidFill>
            <a:srgbClr val="002B8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300651" y="169682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1119A01PPBG">
  <a:themeElements>
    <a:clrScheme name="自定义 264">
      <a:dk1>
        <a:srgbClr val="000000"/>
      </a:dk1>
      <a:lt1>
        <a:srgbClr val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KSO主题文字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64">
    <a:dk1>
      <a:srgbClr val="000000"/>
    </a:dk1>
    <a:lt1>
      <a:srgbClr val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ppt/theme/themeOverride10.xml><?xml version="1.0" encoding="utf-8"?>
<a:themeOverride xmlns:a="http://schemas.openxmlformats.org/drawingml/2006/main">
  <a:clrScheme name="自定义 264">
    <a:dk1>
      <a:srgbClr val="000000"/>
    </a:dk1>
    <a:lt1>
      <a:srgbClr val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ppt/theme/themeOverride11.xml><?xml version="1.0" encoding="utf-8"?>
<a:themeOverride xmlns:a="http://schemas.openxmlformats.org/drawingml/2006/main">
  <a:clrScheme name="自定义 264">
    <a:dk1>
      <a:srgbClr val="000000"/>
    </a:dk1>
    <a:lt1>
      <a:srgbClr val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ppt/theme/themeOverride12.xml><?xml version="1.0" encoding="utf-8"?>
<a:themeOverride xmlns:a="http://schemas.openxmlformats.org/drawingml/2006/main">
  <a:clrScheme name="自定义 264">
    <a:dk1>
      <a:srgbClr val="000000"/>
    </a:dk1>
    <a:lt1>
      <a:srgbClr val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ppt/theme/themeOverride13.xml><?xml version="1.0" encoding="utf-8"?>
<a:themeOverride xmlns:a="http://schemas.openxmlformats.org/drawingml/2006/main">
  <a:clrScheme name="自定义 264">
    <a:dk1>
      <a:srgbClr val="000000"/>
    </a:dk1>
    <a:lt1>
      <a:srgbClr val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ppt/theme/themeOverride14.xml><?xml version="1.0" encoding="utf-8"?>
<a:themeOverride xmlns:a="http://schemas.openxmlformats.org/drawingml/2006/main">
  <a:clrScheme name="自定义 264">
    <a:dk1>
      <a:srgbClr val="000000"/>
    </a:dk1>
    <a:lt1>
      <a:srgbClr val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ppt/theme/themeOverride15.xml><?xml version="1.0" encoding="utf-8"?>
<a:themeOverride xmlns:a="http://schemas.openxmlformats.org/drawingml/2006/main">
  <a:clrScheme name="自定义 264">
    <a:dk1>
      <a:srgbClr val="000000"/>
    </a:dk1>
    <a:lt1>
      <a:srgbClr val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ppt/theme/themeOverride16.xml><?xml version="1.0" encoding="utf-8"?>
<a:themeOverride xmlns:a="http://schemas.openxmlformats.org/drawingml/2006/main">
  <a:clrScheme name="自定义 264">
    <a:dk1>
      <a:srgbClr val="000000"/>
    </a:dk1>
    <a:lt1>
      <a:srgbClr val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ppt/theme/themeOverride17.xml><?xml version="1.0" encoding="utf-8"?>
<a:themeOverride xmlns:a="http://schemas.openxmlformats.org/drawingml/2006/main">
  <a:clrScheme name="自定义 264">
    <a:dk1>
      <a:srgbClr val="000000"/>
    </a:dk1>
    <a:lt1>
      <a:srgbClr val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ppt/theme/themeOverride18.xml><?xml version="1.0" encoding="utf-8"?>
<a:themeOverride xmlns:a="http://schemas.openxmlformats.org/drawingml/2006/main">
  <a:clrScheme name="自定义 264">
    <a:dk1>
      <a:srgbClr val="000000"/>
    </a:dk1>
    <a:lt1>
      <a:srgbClr val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ppt/theme/themeOverride19.xml><?xml version="1.0" encoding="utf-8"?>
<a:themeOverride xmlns:a="http://schemas.openxmlformats.org/drawingml/2006/main">
  <a:clrScheme name="自定义 264">
    <a:dk1>
      <a:srgbClr val="000000"/>
    </a:dk1>
    <a:lt1>
      <a:srgbClr val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自定义 264">
    <a:dk1>
      <a:srgbClr val="000000"/>
    </a:dk1>
    <a:lt1>
      <a:srgbClr val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ppt/theme/themeOverride20.xml><?xml version="1.0" encoding="utf-8"?>
<a:themeOverride xmlns:a="http://schemas.openxmlformats.org/drawingml/2006/main">
  <a:clrScheme name="自定义 264">
    <a:dk1>
      <a:srgbClr val="000000"/>
    </a:dk1>
    <a:lt1>
      <a:srgbClr val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ppt/theme/themeOverride21.xml><?xml version="1.0" encoding="utf-8"?>
<a:themeOverride xmlns:a="http://schemas.openxmlformats.org/drawingml/2006/main">
  <a:clrScheme name="自定义 264">
    <a:dk1>
      <a:srgbClr val="000000"/>
    </a:dk1>
    <a:lt1>
      <a:srgbClr val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ppt/theme/themeOverride22.xml><?xml version="1.0" encoding="utf-8"?>
<a:themeOverride xmlns:a="http://schemas.openxmlformats.org/drawingml/2006/main">
  <a:clrScheme name="自定义 264">
    <a:dk1>
      <a:srgbClr val="000000"/>
    </a:dk1>
    <a:lt1>
      <a:srgbClr val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ppt/theme/themeOverride23.xml><?xml version="1.0" encoding="utf-8"?>
<a:themeOverride xmlns:a="http://schemas.openxmlformats.org/drawingml/2006/main">
  <a:clrScheme name="自定义 264">
    <a:dk1>
      <a:srgbClr val="000000"/>
    </a:dk1>
    <a:lt1>
      <a:srgbClr val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ppt/theme/themeOverride24.xml><?xml version="1.0" encoding="utf-8"?>
<a:themeOverride xmlns:a="http://schemas.openxmlformats.org/drawingml/2006/main">
  <a:clrScheme name="自定义 264">
    <a:dk1>
      <a:srgbClr val="000000"/>
    </a:dk1>
    <a:lt1>
      <a:srgbClr val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ppt/theme/themeOverride25.xml><?xml version="1.0" encoding="utf-8"?>
<a:themeOverride xmlns:a="http://schemas.openxmlformats.org/drawingml/2006/main">
  <a:clrScheme name="自定义 264">
    <a:dk1>
      <a:srgbClr val="000000"/>
    </a:dk1>
    <a:lt1>
      <a:srgbClr val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ppt/theme/themeOverride26.xml><?xml version="1.0" encoding="utf-8"?>
<a:themeOverride xmlns:a="http://schemas.openxmlformats.org/drawingml/2006/main">
  <a:clrScheme name="自定义 264">
    <a:dk1>
      <a:srgbClr val="000000"/>
    </a:dk1>
    <a:lt1>
      <a:srgbClr val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ppt/theme/themeOverride27.xml><?xml version="1.0" encoding="utf-8"?>
<a:themeOverride xmlns:a="http://schemas.openxmlformats.org/drawingml/2006/main">
  <a:clrScheme name="自定义 264">
    <a:dk1>
      <a:srgbClr val="000000"/>
    </a:dk1>
    <a:lt1>
      <a:srgbClr val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ppt/theme/themeOverride28.xml><?xml version="1.0" encoding="utf-8"?>
<a:themeOverride xmlns:a="http://schemas.openxmlformats.org/drawingml/2006/main">
  <a:clrScheme name="自定义 264">
    <a:dk1>
      <a:srgbClr val="000000"/>
    </a:dk1>
    <a:lt1>
      <a:srgbClr val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ppt/theme/themeOverride29.xml><?xml version="1.0" encoding="utf-8"?>
<a:themeOverride xmlns:a="http://schemas.openxmlformats.org/drawingml/2006/main">
  <a:clrScheme name="自定义 264">
    <a:dk1>
      <a:srgbClr val="000000"/>
    </a:dk1>
    <a:lt1>
      <a:srgbClr val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自定义 264">
    <a:dk1>
      <a:srgbClr val="000000"/>
    </a:dk1>
    <a:lt1>
      <a:srgbClr val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ppt/theme/themeOverride30.xml><?xml version="1.0" encoding="utf-8"?>
<a:themeOverride xmlns:a="http://schemas.openxmlformats.org/drawingml/2006/main">
  <a:clrScheme name="自定义 264">
    <a:dk1>
      <a:srgbClr val="000000"/>
    </a:dk1>
    <a:lt1>
      <a:srgbClr val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自定义 264">
    <a:dk1>
      <a:srgbClr val="000000"/>
    </a:dk1>
    <a:lt1>
      <a:srgbClr val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ppt/theme/themeOverride5.xml><?xml version="1.0" encoding="utf-8"?>
<a:themeOverride xmlns:a="http://schemas.openxmlformats.org/drawingml/2006/main">
  <a:clrScheme name="自定义 264">
    <a:dk1>
      <a:srgbClr val="000000"/>
    </a:dk1>
    <a:lt1>
      <a:srgbClr val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ppt/theme/themeOverride6.xml><?xml version="1.0" encoding="utf-8"?>
<a:themeOverride xmlns:a="http://schemas.openxmlformats.org/drawingml/2006/main">
  <a:clrScheme name="自定义 264">
    <a:dk1>
      <a:srgbClr val="000000"/>
    </a:dk1>
    <a:lt1>
      <a:srgbClr val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ppt/theme/themeOverride7.xml><?xml version="1.0" encoding="utf-8"?>
<a:themeOverride xmlns:a="http://schemas.openxmlformats.org/drawingml/2006/main">
  <a:clrScheme name="自定义 264">
    <a:dk1>
      <a:srgbClr val="000000"/>
    </a:dk1>
    <a:lt1>
      <a:srgbClr val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ppt/theme/themeOverride8.xml><?xml version="1.0" encoding="utf-8"?>
<a:themeOverride xmlns:a="http://schemas.openxmlformats.org/drawingml/2006/main">
  <a:clrScheme name="自定义 264">
    <a:dk1>
      <a:srgbClr val="000000"/>
    </a:dk1>
    <a:lt1>
      <a:srgbClr val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ppt/theme/themeOverride9.xml><?xml version="1.0" encoding="utf-8"?>
<a:themeOverride xmlns:a="http://schemas.openxmlformats.org/drawingml/2006/main">
  <a:clrScheme name="自定义 264">
    <a:dk1>
      <a:srgbClr val="000000"/>
    </a:dk1>
    <a:lt1>
      <a:srgbClr val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4109</Words>
  <Application>Microsoft Office PowerPoint</Application>
  <PresentationFormat>全屏显示(16:9)</PresentationFormat>
  <Paragraphs>400</Paragraphs>
  <Slides>34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9" baseType="lpstr">
      <vt:lpstr>Clear Sans Thin</vt:lpstr>
      <vt:lpstr>ITC Avant Garde Std Bk</vt:lpstr>
      <vt:lpstr>Lato Light</vt:lpstr>
      <vt:lpstr>Roboto condensed</vt:lpstr>
      <vt:lpstr>Source Sans Pro ExtraLight</vt:lpstr>
      <vt:lpstr>方正兰亭细黑_GBK_M</vt:lpstr>
      <vt:lpstr>经典特宋简</vt:lpstr>
      <vt:lpstr>宋体</vt:lpstr>
      <vt:lpstr>微软雅黑</vt:lpstr>
      <vt:lpstr>Arial</vt:lpstr>
      <vt:lpstr>Arial Black</vt:lpstr>
      <vt:lpstr>Calibri</vt:lpstr>
      <vt:lpstr>Impact</vt:lpstr>
      <vt:lpstr>Wingdings</vt:lpstr>
      <vt:lpstr>A000120141119A01PPBG</vt:lpstr>
      <vt:lpstr>经典商务通用工作汇报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感谢您的聆听！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总结</dc:title>
  <dc:creator>东方之P</dc:creator>
  <cp:keywords>51PPT模板网</cp:keywords>
  <dc:description>www.51pptmoban.com</dc:description>
  <cp:lastModifiedBy>YANGs</cp:lastModifiedBy>
  <cp:revision>313</cp:revision>
  <dcterms:created xsi:type="dcterms:W3CDTF">2013-01-25T01:44:00Z</dcterms:created>
  <dcterms:modified xsi:type="dcterms:W3CDTF">2020-08-11T13:58:28Z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